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3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257" autoAdjust="0"/>
  </p:normalViewPr>
  <p:slideViewPr>
    <p:cSldViewPr snapToGrid="0">
      <p:cViewPr varScale="1">
        <p:scale>
          <a:sx n="66" d="100"/>
          <a:sy n="66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A2F446-C1E6-206D-9B47-5F8509D67A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081" y="113121"/>
            <a:ext cx="1736787" cy="17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A326E8-D27C-5F1F-E5B4-D5978893A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579" y="268373"/>
            <a:ext cx="1797269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280</Words>
  <Application>Microsoft Office PowerPoint</Application>
  <PresentationFormat>Widescreen</PresentationFormat>
  <Paragraphs>64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Arial</vt:lpstr>
      <vt:lpstr>Calibri</vt:lpstr>
      <vt:lpstr>Cambria</vt:lpstr>
      <vt:lpstr>SVN-Cookies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</cp:lastModifiedBy>
  <cp:revision>55</cp:revision>
  <dcterms:created xsi:type="dcterms:W3CDTF">2022-05-26T07:07:17Z</dcterms:created>
  <dcterms:modified xsi:type="dcterms:W3CDTF">2024-10-22T15:26:35Z</dcterms:modified>
</cp:coreProperties>
</file>