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47" r:id="rId3"/>
    <p:sldId id="348" r:id="rId4"/>
    <p:sldId id="349" r:id="rId5"/>
    <p:sldId id="309" r:id="rId6"/>
    <p:sldId id="355" r:id="rId7"/>
    <p:sldId id="325" r:id="rId8"/>
    <p:sldId id="360" r:id="rId9"/>
    <p:sldId id="357" r:id="rId10"/>
    <p:sldId id="334" r:id="rId11"/>
    <p:sldId id="361" r:id="rId12"/>
    <p:sldId id="362" r:id="rId13"/>
    <p:sldId id="333" r:id="rId14"/>
    <p:sldId id="3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8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8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2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2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1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9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9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183C6B0-13B4-B448-77AF-7820D1DC8A6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772" y="0"/>
            <a:ext cx="1793124" cy="1793124"/>
          </a:xfrm>
          <a:prstGeom prst="rect">
            <a:avLst/>
          </a:prstGeom>
        </p:spPr>
      </p:pic>
      <p:pic>
        <p:nvPicPr>
          <p:cNvPr id="20" name="Picture 1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FC71985-B36C-E8BF-5418-BDBC7997BEF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-4310743"/>
            <a:ext cx="1793124" cy="17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2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AF894E0-47D0-4583-B4E9-9B61F390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19"/>
            <a:ext cx="12192000" cy="6485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62" y="1621500"/>
            <a:ext cx="1460018" cy="19614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055416F-776A-47F6-916F-9F9ABE958581}"/>
              </a:ext>
            </a:extLst>
          </p:cNvPr>
          <p:cNvSpPr txBox="1"/>
          <p:nvPr/>
        </p:nvSpPr>
        <p:spPr>
          <a:xfrm>
            <a:off x="2643530" y="1701559"/>
            <a:ext cx="8153400" cy="285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Appleberry" panose="020406030505060202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Appleberry" panose="020406030505060202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71B679-297C-4E96-8129-7B85642B6C57}"/>
              </a:ext>
            </a:extLst>
          </p:cNvPr>
          <p:cNvSpPr txBox="1"/>
          <p:nvPr/>
        </p:nvSpPr>
        <p:spPr>
          <a:xfrm>
            <a:off x="378348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BE849E-9B14-435C-B921-4AC14ED468A3}"/>
              </a:ext>
            </a:extLst>
          </p:cNvPr>
          <p:cNvSpPr txBox="1"/>
          <p:nvPr/>
        </p:nvSpPr>
        <p:spPr>
          <a:xfrm>
            <a:off x="625334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5AEBF2E-A51D-4FDA-954B-9EC014C35E40}"/>
              </a:ext>
            </a:extLst>
          </p:cNvPr>
          <p:cNvSpPr txBox="1"/>
          <p:nvPr/>
        </p:nvSpPr>
        <p:spPr>
          <a:xfrm>
            <a:off x="7458784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85DE722-1597-4FC1-BBD3-61E30C4F6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148" y="1076583"/>
            <a:ext cx="518764" cy="4904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82812-7742-4FBA-DD79-1C61D99D7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07" y="4231431"/>
            <a:ext cx="2673927" cy="24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2294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lvl="0" algn="just"/>
            <a:r>
              <a:rPr lang="vi-VN" altLang="zh-CN" sz="3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 và Mi vừa làm một ngôi nhà bằng bìa cứng. Mặt sàn của ngôi nhà có dạng hình vuông với diện tích là 4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Diện tích mặt sàn của ngôi nhà đó tính theo đơn vị đề-xi-mét vuông là: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9632D-B337-DB31-846E-573D2CB10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7" y="2583407"/>
            <a:ext cx="7066188" cy="41773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7B85F8F-747C-EC5A-9212-2CE13C4EA462}"/>
              </a:ext>
            </a:extLst>
          </p:cNvPr>
          <p:cNvSpPr/>
          <p:nvPr/>
        </p:nvSpPr>
        <p:spPr>
          <a:xfrm>
            <a:off x="7358743" y="2688771"/>
            <a:ext cx="446314" cy="468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6959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8"/>
            <a:ext cx="707571" cy="620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4D2F4B-D27E-4827-C4CD-0C5504C1D28F}"/>
              </a:ext>
            </a:extLst>
          </p:cNvPr>
          <p:cNvSpPr/>
          <p:nvPr/>
        </p:nvSpPr>
        <p:spPr>
          <a:xfrm>
            <a:off x="293915" y="1023257"/>
            <a:ext cx="11723914" cy="54101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75B00-C91E-E919-2C8A-2C77A0F02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D74BC1-134D-323A-E87D-793858CF446B}"/>
              </a:ext>
            </a:extLst>
          </p:cNvPr>
          <p:cNvSpPr txBox="1"/>
          <p:nvPr/>
        </p:nvSpPr>
        <p:spPr>
          <a:xfrm>
            <a:off x="895788" y="1461845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ha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849E10-280F-3175-CE0B-6B2F9B694E95}"/>
              </a:ext>
            </a:extLst>
          </p:cNvPr>
          <p:cNvSpPr txBox="1"/>
          <p:nvPr/>
        </p:nvSpPr>
        <p:spPr>
          <a:xfrm>
            <a:off x="895788" y="21694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E5B9C-7D4E-E046-0B7A-FA3886467FC7}"/>
              </a:ext>
            </a:extLst>
          </p:cNvPr>
          <p:cNvSpPr txBox="1"/>
          <p:nvPr/>
        </p:nvSpPr>
        <p:spPr>
          <a:xfrm>
            <a:off x="928445" y="2942302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DEDD0-0231-E40B-97DA-91207A0895F5}"/>
              </a:ext>
            </a:extLst>
          </p:cNvPr>
          <p:cNvSpPr txBox="1"/>
          <p:nvPr/>
        </p:nvSpPr>
        <p:spPr>
          <a:xfrm>
            <a:off x="6719645" y="14836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600 ha = 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C9C9E-D286-5A43-1297-ACD18603167D}"/>
              </a:ext>
            </a:extLst>
          </p:cNvPr>
          <p:cNvSpPr txBox="1"/>
          <p:nvPr/>
        </p:nvSpPr>
        <p:spPr>
          <a:xfrm>
            <a:off x="6719645" y="2191189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2 500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7E2A90-00AA-DC1B-8AC4-CE437CF9C594}"/>
              </a:ext>
            </a:extLst>
          </p:cNvPr>
          <p:cNvSpPr txBox="1"/>
          <p:nvPr/>
        </p:nvSpPr>
        <p:spPr>
          <a:xfrm>
            <a:off x="6828502" y="2974960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6E9C4-7876-E536-7374-DC39C3A8D65A}"/>
              </a:ext>
            </a:extLst>
          </p:cNvPr>
          <p:cNvSpPr txBox="1"/>
          <p:nvPr/>
        </p:nvSpPr>
        <p:spPr>
          <a:xfrm>
            <a:off x="4191001" y="3845817"/>
            <a:ext cx="52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05C39-509E-FD5B-14B2-D26005BACA4A}"/>
              </a:ext>
            </a:extLst>
          </p:cNvPr>
          <p:cNvSpPr txBox="1"/>
          <p:nvPr/>
        </p:nvSpPr>
        <p:spPr>
          <a:xfrm>
            <a:off x="4575161" y="4553389"/>
            <a:ext cx="551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mm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B0AD9-9A63-974F-730B-8E95BE2358DA}"/>
              </a:ext>
            </a:extLst>
          </p:cNvPr>
          <p:cNvSpPr txBox="1"/>
          <p:nvPr/>
        </p:nvSpPr>
        <p:spPr>
          <a:xfrm>
            <a:off x="4684018" y="5337160"/>
            <a:ext cx="557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615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            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095593-415A-B631-95D1-BB7C96EC0989}"/>
              </a:ext>
            </a:extLst>
          </p:cNvPr>
          <p:cNvSpPr/>
          <p:nvPr/>
        </p:nvSpPr>
        <p:spPr>
          <a:xfrm>
            <a:off x="2797629" y="1524000"/>
            <a:ext cx="7293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13AC4-C881-1674-A6D5-3ED5863D1CE9}"/>
              </a:ext>
            </a:extLst>
          </p:cNvPr>
          <p:cNvSpPr/>
          <p:nvPr/>
        </p:nvSpPr>
        <p:spPr>
          <a:xfrm>
            <a:off x="2460172" y="2166258"/>
            <a:ext cx="8926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10EB80-935F-5D5B-0D84-F61D8D95AC03}"/>
              </a:ext>
            </a:extLst>
          </p:cNvPr>
          <p:cNvSpPr/>
          <p:nvPr/>
        </p:nvSpPr>
        <p:spPr>
          <a:xfrm>
            <a:off x="2514599" y="29826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4C956D-D56A-95E3-EA10-1A7B17DC4402}"/>
              </a:ext>
            </a:extLst>
          </p:cNvPr>
          <p:cNvSpPr/>
          <p:nvPr/>
        </p:nvSpPr>
        <p:spPr>
          <a:xfrm>
            <a:off x="8795656" y="1469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09420-130C-19CD-255D-5D090A9D41D7}"/>
              </a:ext>
            </a:extLst>
          </p:cNvPr>
          <p:cNvSpPr/>
          <p:nvPr/>
        </p:nvSpPr>
        <p:spPr>
          <a:xfrm>
            <a:off x="8991599" y="2188029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15EABF-D6B7-D10E-9F56-6178DC828E4D}"/>
              </a:ext>
            </a:extLst>
          </p:cNvPr>
          <p:cNvSpPr/>
          <p:nvPr/>
        </p:nvSpPr>
        <p:spPr>
          <a:xfrm>
            <a:off x="8741228" y="2993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0D5A27-99C4-3FC3-F6D1-FD3824FF0EC1}"/>
              </a:ext>
            </a:extLst>
          </p:cNvPr>
          <p:cNvSpPr/>
          <p:nvPr/>
        </p:nvSpPr>
        <p:spPr>
          <a:xfrm>
            <a:off x="6836228" y="3831772"/>
            <a:ext cx="827315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D0D222B-5967-FF81-07B9-D93A93CF7D68}"/>
              </a:ext>
            </a:extLst>
          </p:cNvPr>
          <p:cNvSpPr/>
          <p:nvPr/>
        </p:nvSpPr>
        <p:spPr>
          <a:xfrm>
            <a:off x="7304314" y="4550229"/>
            <a:ext cx="9579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C696E3-A7CA-6572-C066-CE8347AA419E}"/>
              </a:ext>
            </a:extLst>
          </p:cNvPr>
          <p:cNvSpPr/>
          <p:nvPr/>
        </p:nvSpPr>
        <p:spPr>
          <a:xfrm>
            <a:off x="6596742" y="5334000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E5AF254-2BC8-A94D-3AD1-1220B0546A01}"/>
              </a:ext>
            </a:extLst>
          </p:cNvPr>
          <p:cNvSpPr/>
          <p:nvPr/>
        </p:nvSpPr>
        <p:spPr>
          <a:xfrm>
            <a:off x="7946571" y="53448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6E8BBB1-A376-0FF4-A027-9424953E5C37}"/>
              </a:ext>
            </a:extLst>
          </p:cNvPr>
          <p:cNvSpPr/>
          <p:nvPr/>
        </p:nvSpPr>
        <p:spPr>
          <a:xfrm>
            <a:off x="2710543" y="1524000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9EB2227-3399-61FA-1D34-5692251DADE3}"/>
              </a:ext>
            </a:extLst>
          </p:cNvPr>
          <p:cNvSpPr/>
          <p:nvPr/>
        </p:nvSpPr>
        <p:spPr>
          <a:xfrm>
            <a:off x="2394857" y="2144485"/>
            <a:ext cx="979714" cy="52251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30CCF76-BA9D-57B4-39C4-375809659B61}"/>
              </a:ext>
            </a:extLst>
          </p:cNvPr>
          <p:cNvSpPr/>
          <p:nvPr/>
        </p:nvSpPr>
        <p:spPr>
          <a:xfrm>
            <a:off x="2427515" y="2982686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6648CE-534D-6870-3C63-1E770F5C43DE}"/>
              </a:ext>
            </a:extLst>
          </p:cNvPr>
          <p:cNvSpPr/>
          <p:nvPr/>
        </p:nvSpPr>
        <p:spPr>
          <a:xfrm>
            <a:off x="8763001" y="1469573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51272D-D2B8-544F-2F9E-06ADB140F654}"/>
              </a:ext>
            </a:extLst>
          </p:cNvPr>
          <p:cNvSpPr/>
          <p:nvPr/>
        </p:nvSpPr>
        <p:spPr>
          <a:xfrm>
            <a:off x="8948058" y="2177144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FE8EE2-024A-0AEA-A3B2-46CC750564B7}"/>
              </a:ext>
            </a:extLst>
          </p:cNvPr>
          <p:cNvSpPr/>
          <p:nvPr/>
        </p:nvSpPr>
        <p:spPr>
          <a:xfrm>
            <a:off x="8708572" y="2982688"/>
            <a:ext cx="8055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027FAEE-1009-7F75-728E-7B3179176B24}"/>
              </a:ext>
            </a:extLst>
          </p:cNvPr>
          <p:cNvSpPr/>
          <p:nvPr/>
        </p:nvSpPr>
        <p:spPr>
          <a:xfrm>
            <a:off x="6836229" y="3831771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9CF483B-C962-BB7E-E421-80B5A9B8BB48}"/>
              </a:ext>
            </a:extLst>
          </p:cNvPr>
          <p:cNvSpPr/>
          <p:nvPr/>
        </p:nvSpPr>
        <p:spPr>
          <a:xfrm>
            <a:off x="7304315" y="4539342"/>
            <a:ext cx="9579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70450E0-C9A5-BAB1-7BC2-383AD8D411E0}"/>
              </a:ext>
            </a:extLst>
          </p:cNvPr>
          <p:cNvSpPr/>
          <p:nvPr/>
        </p:nvSpPr>
        <p:spPr>
          <a:xfrm>
            <a:off x="6585857" y="5344885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E7DD7D3-E9F3-2C6A-8299-7A4AD8B56993}"/>
              </a:ext>
            </a:extLst>
          </p:cNvPr>
          <p:cNvSpPr/>
          <p:nvPr/>
        </p:nvSpPr>
        <p:spPr>
          <a:xfrm>
            <a:off x="7957457" y="5333999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612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17032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mặt bàn học của Việt có dạng hình chữ nhật. Diện tích mặt bàn đó khoảng: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1B1C2-4055-8C3A-10DC-68FE69D3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57" y="2087763"/>
            <a:ext cx="5023076" cy="4108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246D7C-824C-7A8A-78E4-A9EC3F09440D}"/>
              </a:ext>
            </a:extLst>
          </p:cNvPr>
          <p:cNvSpPr txBox="1"/>
          <p:nvPr/>
        </p:nvSpPr>
        <p:spPr>
          <a:xfrm>
            <a:off x="772886" y="2471057"/>
            <a:ext cx="5377543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50 cm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50 dm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 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50 ha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B1D15F-840F-5E1F-99E4-05ABAB6B97B5}"/>
              </a:ext>
            </a:extLst>
          </p:cNvPr>
          <p:cNvSpPr/>
          <p:nvPr/>
        </p:nvSpPr>
        <p:spPr>
          <a:xfrm>
            <a:off x="772886" y="3461657"/>
            <a:ext cx="478971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EA32798-8EB2-44A5-BA93-13010306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75" y="1820788"/>
            <a:ext cx="6011032" cy="503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C9796D1-5A05-E1F3-DBC4-2F32E866EFAA}"/>
              </a:ext>
            </a:extLst>
          </p:cNvPr>
          <p:cNvSpPr/>
          <p:nvPr/>
        </p:nvSpPr>
        <p:spPr>
          <a:xfrm>
            <a:off x="3820886" y="783771"/>
            <a:ext cx="6291943" cy="1926772"/>
          </a:xfrm>
          <a:prstGeom prst="wedgeRoundRectCallout">
            <a:avLst>
              <a:gd name="adj1" fmla="val -36025"/>
              <a:gd name="adj2" fmla="val 613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số đo diện tích của một số đồ vật trong lớp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78" y="-163560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822" y="0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81" y="1296947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507" y="374476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105" y="3744766"/>
            <a:ext cx="3862971" cy="3055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122CC-1D41-5280-FC83-6760E10627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5" y="547099"/>
            <a:ext cx="2892548" cy="2267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AF9EF-0BF2-E89E-9102-A7739DEE6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1757" y="2272807"/>
            <a:ext cx="9035055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768032" y="2803172"/>
            <a:ext cx="3574742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 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623457" y="3800236"/>
            <a:ext cx="5784332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638BAE-53FB-AE82-94CC-3CFA6EF1B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5" y="155799"/>
            <a:ext cx="2647373" cy="26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317171" y="2803172"/>
            <a:ext cx="4582885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250000"/>
              </a:lnSpc>
            </a:pPr>
            <a:r>
              <a:rPr lang="nl-NL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 =..?..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931504" y="3778589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99679-1011-4B44-2F5D-57F3A6D01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62" y="228295"/>
            <a:ext cx="2729306" cy="27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3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947057" y="2803172"/>
            <a:ext cx="5050971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nl-NL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56 800 ha = ..?..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40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598048" y="3778589"/>
            <a:ext cx="2278752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568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16AE5D-5716-F9DB-1E80-D9FB61440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1" y="308424"/>
            <a:ext cx="2619664" cy="26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" y="1"/>
            <a:ext cx="1219387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03" y="4245405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951" y="521109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466" y="3941818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688" y="438597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750" y="3877390"/>
            <a:ext cx="3862971" cy="305522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FDC637F-2C03-FD85-98D0-80BE73B7B1E1}"/>
              </a:ext>
            </a:extLst>
          </p:cNvPr>
          <p:cNvSpPr/>
          <p:nvPr/>
        </p:nvSpPr>
        <p:spPr>
          <a:xfrm>
            <a:off x="688258" y="2801969"/>
            <a:ext cx="3141630" cy="20887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 16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id="{C2A87D94-F015-3BC1-C733-3B66B939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989" y="491612"/>
            <a:ext cx="2316340" cy="2690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BC97A-0B0A-9DA7-B303-EA60F9D978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303" y="188997"/>
            <a:ext cx="3054361" cy="1780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A22A9-04C1-C5C2-C033-16F2A400B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637" y="1104088"/>
            <a:ext cx="6578154" cy="3670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5EEF03-64A7-E9B0-3BDA-DEE0E51561CA}"/>
              </a:ext>
            </a:extLst>
          </p:cNvPr>
          <p:cNvSpPr txBox="1"/>
          <p:nvPr/>
        </p:nvSpPr>
        <p:spPr>
          <a:xfrm>
            <a:off x="7089057" y="117987"/>
            <a:ext cx="378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</p:spTree>
    <p:extLst>
      <p:ext uri="{BB962C8B-B14F-4D97-AF65-F5344CB8AC3E}">
        <p14:creationId xmlns:p14="http://schemas.microsoft.com/office/powerpoint/2010/main" val="2117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4FEB8-2CFB-1E9B-FDCF-F46D59622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3880"/>
            <a:ext cx="6224555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AE4244-D0A5-6997-EE9A-DCBBACCC3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47" y="2111830"/>
            <a:ext cx="6771639" cy="398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D85A2B5-31AD-E7C3-7110-A1DB00F3274C}"/>
              </a:ext>
            </a:extLst>
          </p:cNvPr>
          <p:cNvSpPr/>
          <p:nvPr/>
        </p:nvSpPr>
        <p:spPr>
          <a:xfrm>
            <a:off x="914400" y="1447800"/>
            <a:ext cx="3135086" cy="1230086"/>
          </a:xfrm>
          <a:prstGeom prst="wedgeRoundRectCallout">
            <a:avLst>
              <a:gd name="adj1" fmla="val 41162"/>
              <a:gd name="adj2" fmla="val 71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cậu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22A0455-10E3-A52E-5D75-57DF0B1542F2}"/>
              </a:ext>
            </a:extLst>
          </p:cNvPr>
          <p:cNvSpPr/>
          <p:nvPr/>
        </p:nvSpPr>
        <p:spPr>
          <a:xfrm>
            <a:off x="4550227" y="751114"/>
            <a:ext cx="4158343" cy="1567544"/>
          </a:xfrm>
          <a:prstGeom prst="wedgeRoundRectCallout">
            <a:avLst>
              <a:gd name="adj1" fmla="val -37110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 do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nhỏ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A61ACF6-51D9-4C1D-D763-B8669F3CD7DA}"/>
              </a:ext>
            </a:extLst>
          </p:cNvPr>
          <p:cNvSpPr/>
          <p:nvPr/>
        </p:nvSpPr>
        <p:spPr>
          <a:xfrm>
            <a:off x="8349343" y="2579914"/>
            <a:ext cx="3341914" cy="1230086"/>
          </a:xfrm>
          <a:prstGeom prst="wedgeRoundRectCallout">
            <a:avLst>
              <a:gd name="adj1" fmla="val -30366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70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01045-E8A0-1D23-066D-EADE90BAAFDB}"/>
              </a:ext>
            </a:extLst>
          </p:cNvPr>
          <p:cNvSpPr txBox="1"/>
          <p:nvPr/>
        </p:nvSpPr>
        <p:spPr>
          <a:xfrm>
            <a:off x="3624943" y="566057"/>
            <a:ext cx="522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87EE8-01DB-8DD6-7D34-9FB4BEC45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" y="1678440"/>
            <a:ext cx="10865762" cy="32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EA61F4-4124-9AC7-97D6-BD5A7E6D5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930" y="222252"/>
            <a:ext cx="5816088" cy="58038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9A1941-F639-A113-E4CF-48D439246A64}"/>
              </a:ext>
            </a:extLst>
          </p:cNvPr>
          <p:cNvSpPr txBox="1"/>
          <p:nvPr/>
        </p:nvSpPr>
        <p:spPr>
          <a:xfrm>
            <a:off x="850182" y="6242562"/>
            <a:ext cx="378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</p:spTree>
    <p:extLst>
      <p:ext uri="{BB962C8B-B14F-4D97-AF65-F5344CB8AC3E}">
        <p14:creationId xmlns:p14="http://schemas.microsoft.com/office/powerpoint/2010/main" val="35712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350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#9Slide07 SVNAppleberry</vt:lpstr>
      <vt:lpstr>Arial</vt:lpstr>
      <vt:lpstr>Calibri</vt:lpstr>
      <vt:lpstr>Cambria</vt:lpstr>
      <vt:lpstr>SVN-The Voice</vt:lpstr>
      <vt:lpstr>Times New Roman</vt:lpstr>
      <vt:lpstr>思源黑体 CN Bold</vt:lpstr>
      <vt:lpstr>思源黑体 CN Heavy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STD_DELL</cp:lastModifiedBy>
  <cp:revision>19</cp:revision>
  <dcterms:created xsi:type="dcterms:W3CDTF">2024-07-23T11:00:22Z</dcterms:created>
  <dcterms:modified xsi:type="dcterms:W3CDTF">2024-10-24T03:10:31Z</dcterms:modified>
</cp:coreProperties>
</file>