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29"/>
  </p:notesMasterIdLst>
  <p:sldIdLst>
    <p:sldId id="318" r:id="rId2"/>
    <p:sldId id="256" r:id="rId3"/>
    <p:sldId id="271" r:id="rId4"/>
    <p:sldId id="257" r:id="rId5"/>
    <p:sldId id="258" r:id="rId6"/>
    <p:sldId id="310" r:id="rId7"/>
    <p:sldId id="311" r:id="rId8"/>
    <p:sldId id="312" r:id="rId9"/>
    <p:sldId id="313" r:id="rId10"/>
    <p:sldId id="315" r:id="rId11"/>
    <p:sldId id="316" r:id="rId12"/>
    <p:sldId id="319" r:id="rId13"/>
    <p:sldId id="325" r:id="rId14"/>
    <p:sldId id="2007577181" r:id="rId15"/>
    <p:sldId id="329" r:id="rId16"/>
    <p:sldId id="2007577180" r:id="rId17"/>
    <p:sldId id="2007577179" r:id="rId18"/>
    <p:sldId id="320" r:id="rId19"/>
    <p:sldId id="2007577182" r:id="rId20"/>
    <p:sldId id="2007577183" r:id="rId21"/>
    <p:sldId id="2007577186" r:id="rId22"/>
    <p:sldId id="323" r:id="rId23"/>
    <p:sldId id="2007577184" r:id="rId24"/>
    <p:sldId id="2007577165" r:id="rId25"/>
    <p:sldId id="2007577185" r:id="rId26"/>
    <p:sldId id="321" r:id="rId27"/>
    <p:sldId id="307" r:id="rId28"/>
  </p:sldIdLst>
  <p:sldSz cx="9144000" cy="5143500" type="screen16x9"/>
  <p:notesSz cx="6858000" cy="9144000"/>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16" autoAdjust="0"/>
  </p:normalViewPr>
  <p:slideViewPr>
    <p:cSldViewPr snapToGrid="0">
      <p:cViewPr varScale="1">
        <p:scale>
          <a:sx n="76" d="100"/>
          <a:sy n="76" d="100"/>
        </p:scale>
        <p:origin x="115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98178506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2024/10/25</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97607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2024/10/25</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09215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F20B45C-0BE8-0753-D5CF-456D9423449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 id="2147483752" r:id="rId25"/>
    <p:sldLayoutId id="2147483750" r:id="rId26"/>
    <p:sldLayoutId id="214748375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sv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0.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2.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8.png"/><Relationship Id="rId18" Type="http://schemas.openxmlformats.org/officeDocument/2006/relationships/image" Target="../media/image53.sv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image" Target="../media/image36.png"/><Relationship Id="rId12" Type="http://schemas.openxmlformats.org/officeDocument/2006/relationships/image" Target="../media/image42.svg"/><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51.svg"/><Relationship Id="rId20" Type="http://schemas.openxmlformats.org/officeDocument/2006/relationships/image" Target="../media/image40.svg"/><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9.png"/><Relationship Id="rId23" Type="http://schemas.openxmlformats.org/officeDocument/2006/relationships/image" Target="../media/image42.png"/><Relationship Id="rId10" Type="http://schemas.openxmlformats.org/officeDocument/2006/relationships/image" Target="../media/image47.svg"/><Relationship Id="rId19" Type="http://schemas.openxmlformats.org/officeDocument/2006/relationships/image" Target="../media/image33.png"/><Relationship Id="rId4" Type="http://schemas.openxmlformats.org/officeDocument/2006/relationships/image" Target="../media/image29.svg"/><Relationship Id="rId9" Type="http://schemas.openxmlformats.org/officeDocument/2006/relationships/image" Target="../media/image37.png"/><Relationship Id="rId14" Type="http://schemas.openxmlformats.org/officeDocument/2006/relationships/image" Target="../media/image49.svg"/><Relationship Id="rId22"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60.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5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sz="3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9144000" cy="5143500"/>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EF823996-3D8A-4A65-A82A-74B54FEC06B1}"/>
                  </a:ext>
                </a:extLst>
              </p:cNvPr>
              <p:cNvSpPr/>
              <p:nvPr/>
            </p:nvSpPr>
            <p:spPr>
              <a:xfrm>
                <a:off x="1271587" y="510778"/>
                <a:ext cx="6872288" cy="139422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Câu</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hỏi</a:t>
                </a:r>
                <a:r>
                  <a:rPr lang="en-US" sz="2700" b="1" kern="1200" dirty="0">
                    <a:solidFill>
                      <a:prstClr val="black"/>
                    </a:solidFill>
                    <a:latin typeface="Times New Roman" panose="02020603050405020304" pitchFamily="18" charset="0"/>
                    <a:cs typeface="Times New Roman" panose="02020603050405020304" pitchFamily="18" charset="0"/>
                  </a:rPr>
                  <a:t> 3: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𝟓</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a:t>
                </a: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phần</a:t>
                </a:r>
                <a:r>
                  <a:rPr lang="en-US" sz="2700" b="1" kern="1200" dirty="0">
                    <a:solidFill>
                      <a:prstClr val="black"/>
                    </a:solidFill>
                    <a:latin typeface="Times New Roman" panose="02020603050405020304" pitchFamily="18" charset="0"/>
                    <a:cs typeface="Times New Roman" panose="02020603050405020304" pitchFamily="18" charset="0"/>
                  </a:rPr>
                  <a:t> ? </a:t>
                </a:r>
              </a:p>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EF823996-3D8A-4A65-A82A-74B54FEC06B1}"/>
                  </a:ext>
                </a:extLst>
              </p:cNvPr>
              <p:cNvSpPr>
                <a:spLocks noRot="1" noChangeAspect="1" noMove="1" noResize="1" noEditPoints="1" noAdjustHandles="1" noChangeArrowheads="1" noChangeShapeType="1" noTextEdit="1"/>
              </p:cNvSpPr>
              <p:nvPr/>
            </p:nvSpPr>
            <p:spPr>
              <a:xfrm>
                <a:off x="1271587" y="510778"/>
                <a:ext cx="6872288" cy="1394222"/>
              </a:xfrm>
              <a:prstGeom prst="roundRect">
                <a:avLst/>
              </a:prstGeom>
              <a:blipFill>
                <a:blip r:embed="rId4"/>
                <a:stretch>
                  <a:fillRect l="-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FC9712AD-A2A1-4EA7-A8E9-138340AAA5CE}"/>
                  </a:ext>
                </a:extLst>
              </p:cNvPr>
              <p:cNvSpPr/>
              <p:nvPr/>
            </p:nvSpPr>
            <p:spPr>
              <a:xfrm>
                <a:off x="2328863" y="2423637"/>
                <a:ext cx="5107781" cy="77189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defRPr/>
                </a:pPr>
                <a:r>
                  <a:rPr lang="en-US" sz="2700" b="1" kern="1200" dirty="0">
                    <a:solidFill>
                      <a:prstClr val="black"/>
                    </a:solidFill>
                    <a:latin typeface="Times New Roman" panose="02020603050405020304" pitchFamily="18" charset="0"/>
                    <a:cs typeface="Times New Roman" panose="02020603050405020304" pitchFamily="18" charset="0"/>
                  </a:rPr>
                  <a:t>Câu </a:t>
                </a:r>
                <a:r>
                  <a:rPr lang="en-US" sz="2700" b="1" kern="1200" dirty="0" err="1">
                    <a:solidFill>
                      <a:prstClr val="black"/>
                    </a:solidFill>
                    <a:latin typeface="Times New Roman" panose="02020603050405020304" pitchFamily="18" charset="0"/>
                    <a:cs typeface="Times New Roman" panose="02020603050405020304" pitchFamily="18" charset="0"/>
                  </a:rPr>
                  <a:t>trả</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lời</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1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Calibri"/>
                    <a:cs typeface="Times New Roman" panose="02020603050405020304" pitchFamily="18" charset="0"/>
                  </a:rPr>
                  <a:t>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𝟏</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6" name="Rectangle: Rounded Corners 5">
                <a:extLst>
                  <a:ext uri="{FF2B5EF4-FFF2-40B4-BE49-F238E27FC236}">
                    <a16:creationId xmlns:a16="http://schemas.microsoft.com/office/drawing/2014/main" id="{FC9712AD-A2A1-4EA7-A8E9-138340AAA5CE}"/>
                  </a:ext>
                </a:extLst>
              </p:cNvPr>
              <p:cNvSpPr>
                <a:spLocks noRot="1" noChangeAspect="1" noMove="1" noResize="1" noEditPoints="1" noAdjustHandles="1" noChangeArrowheads="1" noChangeShapeType="1" noTextEdit="1"/>
              </p:cNvSpPr>
              <p:nvPr/>
            </p:nvSpPr>
            <p:spPr>
              <a:xfrm>
                <a:off x="2328863" y="2423637"/>
                <a:ext cx="5107781" cy="771893"/>
              </a:xfrm>
              <a:prstGeom prst="roundRect">
                <a:avLst/>
              </a:prstGeom>
              <a:blipFill>
                <a:blip r:embed="rId5"/>
                <a:stretch>
                  <a:fillRect b="-1538"/>
                </a:stretch>
              </a:blipFill>
            </p:spPr>
            <p:txBody>
              <a:bodyPr/>
              <a:lstStyle/>
              <a:p>
                <a:r>
                  <a:rPr lang="en-US">
                    <a:noFill/>
                  </a:rPr>
                  <a:t> </a:t>
                </a:r>
              </a:p>
            </p:txBody>
          </p:sp>
        </mc:Fallback>
      </mc:AlternateContent>
      <p:pic>
        <p:nvPicPr>
          <p:cNvPr id="7" name="Picture 6">
            <a:hlinkClick r:id="rId6" action="ppaction://hlinksldjump"/>
            <a:extLst>
              <a:ext uri="{FF2B5EF4-FFF2-40B4-BE49-F238E27FC236}">
                <a16:creationId xmlns:a16="http://schemas.microsoft.com/office/drawing/2014/main" id="{C9586FF7-0B46-4513-80B2-890093A21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584" t="13056" r="2916" b="2362"/>
          <a:stretch/>
        </p:blipFill>
        <p:spPr>
          <a:xfrm rot="20986584">
            <a:off x="133715" y="2147832"/>
            <a:ext cx="1664494" cy="1816625"/>
          </a:xfrm>
          <a:prstGeom prst="rect">
            <a:avLst/>
          </a:prstGeom>
        </p:spPr>
      </p:pic>
      <p:sp>
        <p:nvSpPr>
          <p:cNvPr id="8" name="Rectangle 6">
            <a:extLst>
              <a:ext uri="{FF2B5EF4-FFF2-40B4-BE49-F238E27FC236}">
                <a16:creationId xmlns:a16="http://schemas.microsoft.com/office/drawing/2014/main" id="{95D199BA-ACF6-19DC-9DE3-9937D3DBD936}"/>
              </a:ext>
            </a:extLst>
          </p:cNvPr>
          <p:cNvSpPr>
            <a:spLocks noChangeArrowheads="1"/>
          </p:cNvSpPr>
          <p:nvPr/>
        </p:nvSpPr>
        <p:spPr bwMode="auto">
          <a:xfrm>
            <a:off x="6741407" y="63813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9" name="Rectangle 8">
            <a:extLst>
              <a:ext uri="{FF2B5EF4-FFF2-40B4-BE49-F238E27FC236}">
                <a16:creationId xmlns:a16="http://schemas.microsoft.com/office/drawing/2014/main" id="{66114016-C1F4-C549-220E-145FB237C182}"/>
              </a:ext>
            </a:extLst>
          </p:cNvPr>
          <p:cNvSpPr>
            <a:spLocks noChangeArrowheads="1"/>
          </p:cNvSpPr>
          <p:nvPr/>
        </p:nvSpPr>
        <p:spPr bwMode="auto">
          <a:xfrm>
            <a:off x="6735456" y="64051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0" name="Line 12">
            <a:extLst>
              <a:ext uri="{FF2B5EF4-FFF2-40B4-BE49-F238E27FC236}">
                <a16:creationId xmlns:a16="http://schemas.microsoft.com/office/drawing/2014/main" id="{A8D5CFE4-466D-859D-FBC1-785A7AF9132F}"/>
              </a:ext>
            </a:extLst>
          </p:cNvPr>
          <p:cNvSpPr>
            <a:spLocks noChangeShapeType="1"/>
          </p:cNvSpPr>
          <p:nvPr/>
        </p:nvSpPr>
        <p:spPr bwMode="auto">
          <a:xfrm>
            <a:off x="7311642" y="63813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1" name="Straight Connector 10">
            <a:extLst>
              <a:ext uri="{FF2B5EF4-FFF2-40B4-BE49-F238E27FC236}">
                <a16:creationId xmlns:a16="http://schemas.microsoft.com/office/drawing/2014/main" id="{30D40385-08C5-A071-11BF-ADAD19123B8E}"/>
              </a:ext>
            </a:extLst>
          </p:cNvPr>
          <p:cNvCxnSpPr>
            <a:cxnSpLocks/>
            <a:endCxn id="8" idx="3"/>
          </p:cNvCxnSpPr>
          <p:nvPr/>
        </p:nvCxnSpPr>
        <p:spPr>
          <a:xfrm flipV="1">
            <a:off x="7305690" y="1208962"/>
            <a:ext cx="577378" cy="297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6">
            <a:extLst>
              <a:ext uri="{FF2B5EF4-FFF2-40B4-BE49-F238E27FC236}">
                <a16:creationId xmlns:a16="http://schemas.microsoft.com/office/drawing/2014/main" id="{80FD78B7-6F6E-1DA8-CF84-E482874926D6}"/>
              </a:ext>
            </a:extLst>
          </p:cNvPr>
          <p:cNvSpPr>
            <a:spLocks noChangeArrowheads="1"/>
          </p:cNvSpPr>
          <p:nvPr/>
        </p:nvSpPr>
        <p:spPr bwMode="auto">
          <a:xfrm>
            <a:off x="5461247" y="64575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3" name="Rectangle 8">
            <a:extLst>
              <a:ext uri="{FF2B5EF4-FFF2-40B4-BE49-F238E27FC236}">
                <a16:creationId xmlns:a16="http://schemas.microsoft.com/office/drawing/2014/main" id="{925E3B48-1634-3648-267B-5DB7EB278305}"/>
              </a:ext>
            </a:extLst>
          </p:cNvPr>
          <p:cNvSpPr>
            <a:spLocks noChangeArrowheads="1"/>
          </p:cNvSpPr>
          <p:nvPr/>
        </p:nvSpPr>
        <p:spPr bwMode="auto">
          <a:xfrm>
            <a:off x="5455296" y="6481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4" name="Line 12">
            <a:extLst>
              <a:ext uri="{FF2B5EF4-FFF2-40B4-BE49-F238E27FC236}">
                <a16:creationId xmlns:a16="http://schemas.microsoft.com/office/drawing/2014/main" id="{916B9007-D156-8C28-5A48-FC724585429E}"/>
              </a:ext>
            </a:extLst>
          </p:cNvPr>
          <p:cNvSpPr>
            <a:spLocks noChangeShapeType="1"/>
          </p:cNvSpPr>
          <p:nvPr/>
        </p:nvSpPr>
        <p:spPr bwMode="auto">
          <a:xfrm>
            <a:off x="6031482" y="64575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5" name="Straight Connector 14">
            <a:extLst>
              <a:ext uri="{FF2B5EF4-FFF2-40B4-BE49-F238E27FC236}">
                <a16:creationId xmlns:a16="http://schemas.microsoft.com/office/drawing/2014/main" id="{88A87CD4-6F70-8F1C-8E33-9AC1BCADE853}"/>
              </a:ext>
            </a:extLst>
          </p:cNvPr>
          <p:cNvCxnSpPr>
            <a:cxnSpLocks/>
            <a:endCxn id="12" idx="3"/>
          </p:cNvCxnSpPr>
          <p:nvPr/>
        </p:nvCxnSpPr>
        <p:spPr>
          <a:xfrm flipV="1">
            <a:off x="6025530" y="1216582"/>
            <a:ext cx="577378" cy="297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858BC16-D49F-C7C0-7DB9-A6E9EECA2A6B}"/>
              </a:ext>
            </a:extLst>
          </p:cNvPr>
          <p:cNvPicPr>
            <a:picLocks noChangeAspect="1"/>
          </p:cNvPicPr>
          <p:nvPr/>
        </p:nvPicPr>
        <p:blipFill>
          <a:blip r:embed="rId8"/>
          <a:stretch>
            <a:fillRect/>
          </a:stretch>
        </p:blipFill>
        <p:spPr>
          <a:xfrm>
            <a:off x="6026099" y="652364"/>
            <a:ext cx="580694" cy="580694"/>
          </a:xfrm>
          <a:prstGeom prst="rect">
            <a:avLst/>
          </a:prstGeom>
        </p:spPr>
      </p:pic>
      <p:sp>
        <p:nvSpPr>
          <p:cNvPr id="17" name="Rectangle 8">
            <a:extLst>
              <a:ext uri="{FF2B5EF4-FFF2-40B4-BE49-F238E27FC236}">
                <a16:creationId xmlns:a16="http://schemas.microsoft.com/office/drawing/2014/main" id="{40C2C952-955E-DA1E-B0F4-DE86278D25F0}"/>
              </a:ext>
            </a:extLst>
          </p:cNvPr>
          <p:cNvSpPr>
            <a:spLocks noChangeArrowheads="1"/>
          </p:cNvSpPr>
          <p:nvPr/>
        </p:nvSpPr>
        <p:spPr bwMode="auto">
          <a:xfrm>
            <a:off x="5455296" y="1215648"/>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8" name="Rectangle 8">
            <a:extLst>
              <a:ext uri="{FF2B5EF4-FFF2-40B4-BE49-F238E27FC236}">
                <a16:creationId xmlns:a16="http://schemas.microsoft.com/office/drawing/2014/main" id="{302220CD-4162-B51E-C231-A31BC93733F6}"/>
              </a:ext>
            </a:extLst>
          </p:cNvPr>
          <p:cNvSpPr>
            <a:spLocks noChangeArrowheads="1"/>
          </p:cNvSpPr>
          <p:nvPr/>
        </p:nvSpPr>
        <p:spPr bwMode="auto">
          <a:xfrm>
            <a:off x="6029265" y="12194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2874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par>
                          <p:cTn id="14" fill="hold">
                            <p:stCondLst>
                              <p:cond delay="500"/>
                            </p:stCondLst>
                            <p:childTnLst>
                              <p:par>
                                <p:cTn id="15" presetID="26" presetClass="emph" presetSubtype="0" repeatCount="indefinite"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503</TotalTime>
  <Words>765</Words>
  <Application>Microsoft Office PowerPoint</Application>
  <PresentationFormat>On-screen Show (16:9)</PresentationFormat>
  <Paragraphs>157</Paragraphs>
  <Slides>27</Slides>
  <Notes>13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微软雅黑</vt:lpstr>
      <vt:lpstr>#9Slide03 AmpleSoft Bold</vt:lpstr>
      <vt:lpstr>#9Slide07 Bungee</vt:lpstr>
      <vt:lpstr>#9Slide07 SVNBango</vt:lpstr>
      <vt:lpstr>#9Slide07 SVNZiclets</vt:lpstr>
      <vt:lpstr>Arial</vt:lpstr>
      <vt:lpstr>Bowlby One</vt:lpstr>
      <vt:lpstr>Calibri</vt:lpstr>
      <vt:lpstr>Cambria</vt:lpstr>
      <vt:lpstr>Cambria Math</vt:lpstr>
      <vt:lpstr>等线</vt:lpstr>
      <vt:lpstr>Open Sans</vt:lpstr>
      <vt:lpstr>SVN-A Love Of Thunder</vt:lpstr>
      <vt:lpstr>SVN-Gretoon</vt:lpstr>
      <vt:lpstr>Times New Roman</vt:lpstr>
      <vt:lpstr>UTM Neo Sans Intel</vt:lpstr>
      <vt:lpstr>Summer Pool Party MK Plan by Slidesgo</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subject>9Slide.vn</dc:subject>
  <dc:creator>huong</dc:creator>
  <cp:keywords>Hương Thảo 0972115126</cp:keywords>
  <dc:description>9Slide.vn</dc:description>
  <cp:lastModifiedBy>Admin</cp:lastModifiedBy>
  <cp:revision>43</cp:revision>
  <dcterms:modified xsi:type="dcterms:W3CDTF">2024-10-25T11:58:37Z</dcterms:modified>
  <cp:category>9Slide.vn</cp:category>
</cp:coreProperties>
</file>