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260" r:id="rId4"/>
    <p:sldId id="263" r:id="rId5"/>
    <p:sldId id="264" r:id="rId6"/>
    <p:sldId id="261" r:id="rId7"/>
    <p:sldId id="259" r:id="rId8"/>
    <p:sldId id="258" r:id="rId9"/>
    <p:sldId id="265" r:id="rId10"/>
    <p:sldId id="268" r:id="rId11"/>
    <p:sldId id="353" r:id="rId12"/>
    <p:sldId id="347" r:id="rId13"/>
    <p:sldId id="348" r:id="rId14"/>
    <p:sldId id="349" r:id="rId15"/>
    <p:sldId id="350" r:id="rId16"/>
    <p:sldId id="351" r:id="rId17"/>
    <p:sldId id="288" r:id="rId18"/>
    <p:sldId id="354" r:id="rId19"/>
    <p:sldId id="276" r:id="rId20"/>
    <p:sldId id="296" r:id="rId21"/>
    <p:sldId id="3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3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3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20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2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7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42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9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2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9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90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8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C00F108-FC26-2F3A-68CD-F4AC11A3D5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944" y="279952"/>
            <a:ext cx="1646384" cy="16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AB4608-D914-E081-A26C-2FF2581EC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38" y="0"/>
            <a:ext cx="2024762" cy="202476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slide" Target="slide11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svg"/><Relationship Id="rId11" Type="http://schemas.openxmlformats.org/officeDocument/2006/relationships/slide" Target="slide13.xml"/><Relationship Id="rId5" Type="http://schemas.openxmlformats.org/officeDocument/2006/relationships/image" Target="../media/image37.png"/><Relationship Id="rId15" Type="http://schemas.openxmlformats.org/officeDocument/2006/relationships/slide" Target="slide15.xml"/><Relationship Id="rId10" Type="http://schemas.openxmlformats.org/officeDocument/2006/relationships/slide" Target="slide12.xml"/><Relationship Id="rId4" Type="http://schemas.openxmlformats.org/officeDocument/2006/relationships/image" Target="../media/image44.svg"/><Relationship Id="rId9" Type="http://schemas.openxmlformats.org/officeDocument/2006/relationships/image" Target="../media/image38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44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slide" Target="slide10.xml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sv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0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sv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10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openxmlformats.org/officeDocument/2006/relationships/image" Target="../media/image2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openxmlformats.org/officeDocument/2006/relationships/image" Target="../media/image3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118BF3-9DBE-2635-9C24-1074A3A5F2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8CBB0F-BD37-B489-4999-66417050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037D-F7C2-B5DE-5A5B-41831EA1F726}"/>
              </a:ext>
            </a:extLst>
          </p:cNvPr>
          <p:cNvSpPr/>
          <p:nvPr/>
        </p:nvSpPr>
        <p:spPr>
          <a:xfrm>
            <a:off x="1319325" y="5492362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60 000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F6D9-EA69-915E-0D52-B46F32CD1E52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B94AD-9D96-D859-CE1F-A036080C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6E30-2078-0340-E2A7-4BFF75A867E1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030B8-EAAF-E04C-CE01-B96105CD8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633CD-EEA8-74CF-57E7-CF105703D0DB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Giá trị của chữ số 6 trong số 960 730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1669C-A93E-1199-7420-9CE1B43D04D3}"/>
              </a:ext>
            </a:extLst>
          </p:cNvPr>
          <p:cNvSpPr/>
          <p:nvPr/>
        </p:nvSpPr>
        <p:spPr>
          <a:xfrm>
            <a:off x="1342805" y="166698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60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1602E-71CD-ABE0-7CA9-7ADB864C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 descr="A cartoon of a mango&#10;&#10;Description automatically generated">
            <a:extLst>
              <a:ext uri="{FF2B5EF4-FFF2-40B4-BE49-F238E27FC236}">
                <a16:creationId xmlns:a16="http://schemas.microsoft.com/office/drawing/2014/main" id="{0E30AC38-9D12-819A-E1E3-A2193B950E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24" y="5305626"/>
            <a:ext cx="879574" cy="1233397"/>
          </a:xfrm>
          <a:prstGeom prst="rect">
            <a:avLst/>
          </a:prstGeom>
        </p:spPr>
      </p:pic>
      <p:pic>
        <p:nvPicPr>
          <p:cNvPr id="22" name="Picture 2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261D2DE-8D6B-BFE0-734B-B57948004D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77903" y="4167519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110 200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69928" y="172856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109 989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9" y="17705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105 789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lớn nhất trong các số 109 989; 105 789; 110 200; 99 000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99 000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2" y="398078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0714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264" t="-15267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  <a:blipFill>
                <a:blip r:embed="rId13"/>
                <a:stretch>
                  <a:fillRect l="-1451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blipFill>
                <a:blip r:embed="rId14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1" y="552850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99" y="159087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0563" b="-253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2" y="576020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330" t="-16031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4" y="419539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  <a:blipFill>
                <a:blip r:embed="rId12"/>
                <a:stretch>
                  <a:fillRect l="-2322" r="-1625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264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9" y="2766659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AAE1C-BDE5-1708-8180-22539EA2573C}"/>
              </a:ext>
            </a:extLst>
          </p:cNvPr>
          <p:cNvSpPr txBox="1"/>
          <p:nvPr/>
        </p:nvSpPr>
        <p:spPr>
          <a:xfrm>
            <a:off x="1863363" y="412706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2BB29-57F4-821A-B5B7-08C0AD56FC8D}"/>
              </a:ext>
            </a:extLst>
          </p:cNvPr>
          <p:cNvSpPr txBox="1"/>
          <p:nvPr/>
        </p:nvSpPr>
        <p:spPr>
          <a:xfrm>
            <a:off x="1863363" y="510807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B299F-9C0E-98D8-9FB8-907D7597C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439" y="652220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uiExpand="1" build="p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65019" y="997527"/>
            <a:ext cx="11253354" cy="574617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F1195-DE0D-0969-6C6D-D731C164C12E}"/>
              </a:ext>
            </a:extLst>
          </p:cNvPr>
          <p:cNvGrpSpPr/>
          <p:nvPr/>
        </p:nvGrpSpPr>
        <p:grpSpPr>
          <a:xfrm>
            <a:off x="255444" y="1202718"/>
            <a:ext cx="11453380" cy="3376654"/>
            <a:chOff x="255444" y="1202718"/>
            <a:chExt cx="11453380" cy="3376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067A6-7DD2-5423-CB1C-5B4AF8509FF4}"/>
                </a:ext>
              </a:extLst>
            </p:cNvPr>
            <p:cNvSpPr txBox="1"/>
            <p:nvPr/>
          </p:nvSpPr>
          <p:spPr>
            <a:xfrm>
              <a:off x="978478" y="1470829"/>
              <a:ext cx="1073034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1313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 được giá trị của chữ số theo hàng; so sánh được số tự nhiên, phân số; viết được phân số ở dạng hỗn số; thực hiện được cộng, trừ, nhân, chia số tự nhiên; giải được bài toán tìm hai số khi biết tổng và hiệu của hai số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 được việc thực hiện cộng, trừ, nhân, chia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FA44B76E-1AAD-B910-8C5B-0B30586B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519" y="1202718"/>
              <a:ext cx="962891" cy="962891"/>
            </a:xfrm>
            <a:prstGeom prst="rect">
              <a:avLst/>
            </a:prstGeom>
          </p:spPr>
        </p:pic>
        <p:pic>
          <p:nvPicPr>
            <p:cNvPr id="8" name="Picture 7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4D4E6CA1-4485-A39F-B2A2-AB055DFC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444" y="3117243"/>
              <a:ext cx="962891" cy="96289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91C5B3-F05E-DC57-E9AF-C3EAAB27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07" y="0"/>
            <a:ext cx="810228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793" y="283254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901</Words>
  <Application>Microsoft Office PowerPoint</Application>
  <PresentationFormat>Widescreen</PresentationFormat>
  <Paragraphs>117</Paragraphs>
  <Slides>19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Cambria</vt:lpstr>
      <vt:lpstr>Cambria Math</vt:lpstr>
      <vt:lpstr>等线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27</cp:revision>
  <dcterms:created xsi:type="dcterms:W3CDTF">2024-06-27T08:56:52Z</dcterms:created>
  <dcterms:modified xsi:type="dcterms:W3CDTF">2024-10-02T09:11:23Z</dcterms:modified>
</cp:coreProperties>
</file>