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57" r:id="rId5"/>
    <p:sldId id="314" r:id="rId6"/>
    <p:sldId id="315" r:id="rId7"/>
    <p:sldId id="316" r:id="rId8"/>
    <p:sldId id="317" r:id="rId9"/>
    <p:sldId id="319" r:id="rId10"/>
    <p:sldId id="256" r:id="rId11"/>
    <p:sldId id="320" r:id="rId12"/>
    <p:sldId id="335" r:id="rId13"/>
    <p:sldId id="258" r:id="rId14"/>
    <p:sldId id="25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05" r:id="rId27"/>
    <p:sldId id="333" r:id="rId28"/>
    <p:sldId id="332" r:id="rId29"/>
    <p:sldId id="334" r:id="rId30"/>
    <p:sldId id="4410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635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682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5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2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E18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E18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312FF9-21E1-7A85-DF8C-EB70BB112A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rgbClr val="FFE18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E18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6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28.sv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23.sv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5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5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6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7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2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42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en-US" sz="42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endParaRPr lang="en-US" sz="42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1411</Words>
  <Application>Microsoft Office PowerPoint</Application>
  <PresentationFormat>Custom</PresentationFormat>
  <Paragraphs>126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Segoe UI Black</vt:lpstr>
      <vt:lpstr>Times New Roman</vt:lpstr>
      <vt:lpstr>Yeseva One</vt:lpstr>
      <vt:lpstr>Office Theme</vt:lpstr>
      <vt:lpstr>1_Chủ đề Office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STD_DELL</cp:lastModifiedBy>
  <cp:revision>37</cp:revision>
  <dcterms:created xsi:type="dcterms:W3CDTF">2006-08-16T00:00:00Z</dcterms:created>
  <dcterms:modified xsi:type="dcterms:W3CDTF">2024-10-07T09:34:51Z</dcterms:modified>
  <dc:identifier>DAGFWQ5R7NY</dc:identifier>
</cp:coreProperties>
</file>