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8" r:id="rId4"/>
    <p:sldId id="257" r:id="rId5"/>
    <p:sldId id="434" r:id="rId6"/>
    <p:sldId id="259" r:id="rId7"/>
    <p:sldId id="435" r:id="rId8"/>
    <p:sldId id="260" r:id="rId9"/>
    <p:sldId id="261" r:id="rId10"/>
    <p:sldId id="439" r:id="rId11"/>
    <p:sldId id="270" r:id="rId12"/>
    <p:sldId id="272" r:id="rId13"/>
    <p:sldId id="443" r:id="rId14"/>
    <p:sldId id="444" r:id="rId15"/>
    <p:sldId id="305" r:id="rId16"/>
    <p:sldId id="436" r:id="rId17"/>
    <p:sldId id="306" r:id="rId18"/>
    <p:sldId id="307" r:id="rId19"/>
    <p:sldId id="438" r:id="rId20"/>
    <p:sldId id="440" r:id="rId21"/>
    <p:sldId id="313" r:id="rId22"/>
    <p:sldId id="315" r:id="rId23"/>
    <p:sldId id="277" r:id="rId24"/>
    <p:sldId id="442" r:id="rId25"/>
    <p:sldId id="431" r:id="rId26"/>
    <p:sldId id="433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73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F6BE5-24B0-457E-9BEA-60F08095F5D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A726B-C293-4DB0-A60A-5A5CC4358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A726B-C293-4DB0-A60A-5A5CC43586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0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194D7-1AE2-427D-A5D6-07447A60D4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1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13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2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95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60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9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2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38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60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51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419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659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180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4273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1699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000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31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3121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6438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7915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88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90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05/10/2024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2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0.png"/><Relationship Id="rId18" Type="http://schemas.openxmlformats.org/officeDocument/2006/relationships/image" Target="../media/image25.pn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29.svg"/><Relationship Id="rId17" Type="http://schemas.openxmlformats.org/officeDocument/2006/relationships/image" Target="../media/image22.sv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20" Type="http://schemas.openxmlformats.org/officeDocument/2006/relationships/image" Target="../media/image34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3.jpeg"/><Relationship Id="rId4" Type="http://schemas.openxmlformats.org/officeDocument/2006/relationships/audio" Target="../media/media3.m4a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0.png"/><Relationship Id="rId18" Type="http://schemas.openxmlformats.org/officeDocument/2006/relationships/image" Target="../media/image25.pn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29.svg"/><Relationship Id="rId17" Type="http://schemas.openxmlformats.org/officeDocument/2006/relationships/image" Target="../media/image22.sv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20" Type="http://schemas.openxmlformats.org/officeDocument/2006/relationships/image" Target="../media/image35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3.jpeg"/><Relationship Id="rId4" Type="http://schemas.openxmlformats.org/officeDocument/2006/relationships/audio" Target="../media/media3.m4a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0.png"/><Relationship Id="rId18" Type="http://schemas.openxmlformats.org/officeDocument/2006/relationships/image" Target="../media/image25.pn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29.svg"/><Relationship Id="rId17" Type="http://schemas.openxmlformats.org/officeDocument/2006/relationships/image" Target="../media/image22.sv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20" Type="http://schemas.openxmlformats.org/officeDocument/2006/relationships/image" Target="../media/image36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3.jpeg"/><Relationship Id="rId4" Type="http://schemas.openxmlformats.org/officeDocument/2006/relationships/audio" Target="../media/media3.m4a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0.png"/><Relationship Id="rId18" Type="http://schemas.openxmlformats.org/officeDocument/2006/relationships/image" Target="../media/image25.pn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29.svg"/><Relationship Id="rId17" Type="http://schemas.openxmlformats.org/officeDocument/2006/relationships/image" Target="../media/image22.sv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19" Type="http://schemas.openxmlformats.org/officeDocument/2006/relationships/image" Target="../media/image33.jpeg"/><Relationship Id="rId4" Type="http://schemas.openxmlformats.org/officeDocument/2006/relationships/audio" Target="../media/media3.m4a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9.svg"/><Relationship Id="rId5" Type="http://schemas.openxmlformats.org/officeDocument/2006/relationships/image" Target="../media/image4.sv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51459" y="1347570"/>
            <a:ext cx="11785081" cy="7377329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30479" y="4201482"/>
            <a:ext cx="4623400" cy="942018"/>
          </a:xfrm>
          <a:custGeom>
            <a:avLst/>
            <a:gdLst/>
            <a:ahLst/>
            <a:cxnLst/>
            <a:rect l="l" t="t" r="r" b="b"/>
            <a:pathLst>
              <a:path w="4623400" h="942018">
                <a:moveTo>
                  <a:pt x="0" y="0"/>
                </a:moveTo>
                <a:lnTo>
                  <a:pt x="4623401" y="0"/>
                </a:lnTo>
                <a:lnTo>
                  <a:pt x="4623401" y="942018"/>
                </a:lnTo>
                <a:lnTo>
                  <a:pt x="0" y="9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3691" y="2036362"/>
            <a:ext cx="1489007" cy="2274872"/>
          </a:xfrm>
          <a:custGeom>
            <a:avLst/>
            <a:gdLst/>
            <a:ahLst/>
            <a:cxnLst/>
            <a:rect l="l" t="t" r="r" b="b"/>
            <a:pathLst>
              <a:path w="1489007" h="2274872">
                <a:moveTo>
                  <a:pt x="0" y="0"/>
                </a:moveTo>
                <a:lnTo>
                  <a:pt x="1489007" y="0"/>
                </a:lnTo>
                <a:lnTo>
                  <a:pt x="1489007" y="2274873"/>
                </a:lnTo>
                <a:lnTo>
                  <a:pt x="0" y="22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2981" y="4672491"/>
            <a:ext cx="4748557" cy="5738437"/>
          </a:xfrm>
          <a:custGeom>
            <a:avLst/>
            <a:gdLst/>
            <a:ahLst/>
            <a:cxnLst/>
            <a:rect l="l" t="t" r="r" b="b"/>
            <a:pathLst>
              <a:path w="4748557" h="5738437">
                <a:moveTo>
                  <a:pt x="0" y="0"/>
                </a:moveTo>
                <a:lnTo>
                  <a:pt x="4748557" y="0"/>
                </a:lnTo>
                <a:lnTo>
                  <a:pt x="4748557" y="5738437"/>
                </a:lnTo>
                <a:lnTo>
                  <a:pt x="0" y="5738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99438" y="6056536"/>
            <a:ext cx="5023695" cy="4370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15717-C257-3155-3852-D006EDC9D7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3054" y="-275748"/>
            <a:ext cx="6425346" cy="2650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05862-44EA-2BBB-A28C-25430A6D47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2800" y="1943100"/>
            <a:ext cx="11510246" cy="58038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078831-16B3-51EB-282D-57AD5FF069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403228">
            <a:off x="2258017" y="629225"/>
            <a:ext cx="3899313" cy="2424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8758C9-0321-6EDA-4785-2F54D18D833E}"/>
              </a:ext>
            </a:extLst>
          </p:cNvPr>
          <p:cNvSpPr txBox="1"/>
          <p:nvPr/>
        </p:nvSpPr>
        <p:spPr>
          <a:xfrm>
            <a:off x="7543800" y="68961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</a:rPr>
              <a:t>  (</a:t>
            </a:r>
            <a:r>
              <a:rPr lang="en-US" sz="7200" b="1" dirty="0" err="1">
                <a:solidFill>
                  <a:schemeClr val="bg1"/>
                </a:solidFill>
              </a:rPr>
              <a:t>Tiết</a:t>
            </a:r>
            <a:r>
              <a:rPr lang="en-US" sz="7200" b="1" dirty="0">
                <a:solidFill>
                  <a:schemeClr val="bg1"/>
                </a:solidFill>
              </a:rPr>
              <a:t> 3)</a:t>
            </a: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85A517A-A5E3-69FE-7282-56E303E372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734300"/>
            <a:ext cx="2304752" cy="23047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4800" y="21770"/>
            <a:ext cx="17830800" cy="1825404"/>
            <a:chOff x="0" y="0"/>
            <a:chExt cx="10194245" cy="190837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194245" cy="1908373"/>
              <a:chOff x="0" y="0"/>
              <a:chExt cx="2375135" cy="4446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9779" y="6223"/>
                <a:ext cx="2360403" cy="429261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97042" y="123372"/>
              <a:ext cx="9279376" cy="14157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 xếp thứ tự các hình minh họa trong Hình 5 để thể hiện các bước thực hiện một cuộc gọi bằng điện thoại.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A1A8BC9-8646-EFC6-A256-692DF1B87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2900"/>
            <a:ext cx="847725" cy="981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61908-D7A7-6492-3EFD-488BCD6DC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9" y="2233331"/>
            <a:ext cx="14782802" cy="8037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5592EA-A494-78AE-9419-D4F036AA56A3}"/>
              </a:ext>
            </a:extLst>
          </p:cNvPr>
          <p:cNvSpPr/>
          <p:nvPr/>
        </p:nvSpPr>
        <p:spPr>
          <a:xfrm>
            <a:off x="609600" y="342901"/>
            <a:ext cx="16611600" cy="2362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algn="ctr"/>
            <a:r>
              <a:rPr lang="en-US" sz="40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bốn bức ảnh thể hiện các bước thực hiện một cuộc gọi điện thoại, thảo luận và hoàn thành Phiếu học tập.</a:t>
            </a:r>
          </a:p>
          <a:p>
            <a:pPr algn="ctr"/>
            <a:endParaRPr lang="en-US" sz="4000" b="1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9FCB0E-9515-6A12-B29B-69DD2A3E9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867809"/>
              </p:ext>
            </p:extLst>
          </p:nvPr>
        </p:nvGraphicFramePr>
        <p:xfrm>
          <a:off x="762001" y="3543300"/>
          <a:ext cx="16459199" cy="4876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8637">
                  <a:extLst>
                    <a:ext uri="{9D8B030D-6E8A-4147-A177-3AD203B41FA5}">
                      <a16:colId xmlns:a16="http://schemas.microsoft.com/office/drawing/2014/main" val="2490640467"/>
                    </a:ext>
                  </a:extLst>
                </a:gridCol>
                <a:gridCol w="3508031">
                  <a:extLst>
                    <a:ext uri="{9D8B030D-6E8A-4147-A177-3AD203B41FA5}">
                      <a16:colId xmlns:a16="http://schemas.microsoft.com/office/drawing/2014/main" val="3973094554"/>
                    </a:ext>
                  </a:extLst>
                </a:gridCol>
                <a:gridCol w="8942531">
                  <a:extLst>
                    <a:ext uri="{9D8B030D-6E8A-4147-A177-3AD203B41FA5}">
                      <a16:colId xmlns:a16="http://schemas.microsoft.com/office/drawing/2014/main" val="263798756"/>
                    </a:ext>
                  </a:extLst>
                </a:gridCol>
              </a:tblGrid>
              <a:tr h="1098533">
                <a:tc>
                  <a:txBody>
                    <a:bodyPr/>
                    <a:lstStyle/>
                    <a:p>
                      <a:pPr marL="1828800" indent="-18288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90650" algn="l"/>
                        </a:tabLs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tự các bước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5587035"/>
                  </a:ext>
                </a:extLst>
              </a:tr>
              <a:tr h="944567">
                <a:tc>
                  <a:txBody>
                    <a:bodyPr/>
                    <a:lstStyle/>
                    <a:p>
                      <a:pPr marR="923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Bước 1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6893308"/>
                  </a:ext>
                </a:extLst>
              </a:tr>
              <a:tr h="944567">
                <a:tc>
                  <a:txBody>
                    <a:bodyPr/>
                    <a:lstStyle/>
                    <a:p>
                      <a:pPr marR="203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9798435"/>
                  </a:ext>
                </a:extLst>
              </a:tr>
              <a:tr h="944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Bước 3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2814297"/>
                  </a:ext>
                </a:extLst>
              </a:tr>
              <a:tr h="944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Bước 4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8379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747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E43B34-44D7-750D-BAB0-33FDBFBC6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555649"/>
              </p:ext>
            </p:extLst>
          </p:nvPr>
        </p:nvGraphicFramePr>
        <p:xfrm>
          <a:off x="1295400" y="2748869"/>
          <a:ext cx="16459199" cy="4876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8637">
                  <a:extLst>
                    <a:ext uri="{9D8B030D-6E8A-4147-A177-3AD203B41FA5}">
                      <a16:colId xmlns:a16="http://schemas.microsoft.com/office/drawing/2014/main" val="2490640467"/>
                    </a:ext>
                  </a:extLst>
                </a:gridCol>
                <a:gridCol w="3508031">
                  <a:extLst>
                    <a:ext uri="{9D8B030D-6E8A-4147-A177-3AD203B41FA5}">
                      <a16:colId xmlns:a16="http://schemas.microsoft.com/office/drawing/2014/main" val="3973094554"/>
                    </a:ext>
                  </a:extLst>
                </a:gridCol>
                <a:gridCol w="8942531">
                  <a:extLst>
                    <a:ext uri="{9D8B030D-6E8A-4147-A177-3AD203B41FA5}">
                      <a16:colId xmlns:a16="http://schemas.microsoft.com/office/drawing/2014/main" val="263798756"/>
                    </a:ext>
                  </a:extLst>
                </a:gridCol>
              </a:tblGrid>
              <a:tr h="1098533">
                <a:tc>
                  <a:txBody>
                    <a:bodyPr/>
                    <a:lstStyle/>
                    <a:p>
                      <a:pPr marL="1828800" indent="-18288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90650" algn="l"/>
                        </a:tabLs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tự các bước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5587035"/>
                  </a:ext>
                </a:extLst>
              </a:tr>
              <a:tr h="944567">
                <a:tc>
                  <a:txBody>
                    <a:bodyPr/>
                    <a:lstStyle/>
                    <a:p>
                      <a:pPr marR="923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Bước 1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Hình a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Mở ứng dụng điện thoại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6893308"/>
                  </a:ext>
                </a:extLst>
              </a:tr>
              <a:tr h="944567">
                <a:tc>
                  <a:txBody>
                    <a:bodyPr/>
                    <a:lstStyle/>
                    <a:p>
                      <a:pPr marR="203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Hình c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Nhập số điện thoại cần gọi 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9798435"/>
                  </a:ext>
                </a:extLst>
              </a:tr>
              <a:tr h="944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Bước 3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Hình d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Nhấn vào biểu tượng gọi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2814297"/>
                  </a:ext>
                </a:extLst>
              </a:tr>
              <a:tr h="944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Bước 4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Hình b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Nhấn vào biểu tượng kết thúc cuộc gọi khi đã gọi xong</a:t>
                      </a:r>
                      <a:endParaRPr lang="en-US" sz="3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837955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15592EA-A494-78AE-9419-D4F036AA56A3}"/>
              </a:ext>
            </a:extLst>
          </p:cNvPr>
          <p:cNvSpPr/>
          <p:nvPr/>
        </p:nvSpPr>
        <p:spPr>
          <a:xfrm>
            <a:off x="1447800" y="190500"/>
            <a:ext cx="15925800" cy="220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algn="ctr"/>
            <a:r>
              <a:rPr lang="en-US" sz="3000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bốn bức ảnh thể hiện các bước thực hiện một cuộc gọi điện thoại, thảo luận và hoàn thành Phiếu học tập.</a:t>
            </a:r>
          </a:p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45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5FC88E-B541-9111-283C-BA00211EA153}"/>
              </a:ext>
            </a:extLst>
          </p:cNvPr>
          <p:cNvSpPr/>
          <p:nvPr/>
        </p:nvSpPr>
        <p:spPr>
          <a:xfrm>
            <a:off x="1143000" y="190500"/>
            <a:ext cx="7162800" cy="243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EC6AD-5EB4-F6C8-ECB3-76A92B8F4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933700"/>
            <a:ext cx="7162800" cy="60198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A99835-DE6B-146B-11DA-D0BFD4673961}"/>
              </a:ext>
            </a:extLst>
          </p:cNvPr>
          <p:cNvSpPr/>
          <p:nvPr/>
        </p:nvSpPr>
        <p:spPr>
          <a:xfrm>
            <a:off x="9906000" y="266700"/>
            <a:ext cx="7162800" cy="2362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1055F1-F0DA-A9D3-E11B-8E8DC81CF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2933700"/>
            <a:ext cx="70866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35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5FC88E-B541-9111-283C-BA00211EA153}"/>
              </a:ext>
            </a:extLst>
          </p:cNvPr>
          <p:cNvSpPr/>
          <p:nvPr/>
        </p:nvSpPr>
        <p:spPr>
          <a:xfrm>
            <a:off x="1219200" y="845148"/>
            <a:ext cx="7162800" cy="1752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 vào biểu tượng gọi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2BF89-F992-88E9-1A21-D3532A829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619500"/>
            <a:ext cx="6553200" cy="57912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754009-568D-A888-CB5B-B65745E4F3B1}"/>
              </a:ext>
            </a:extLst>
          </p:cNvPr>
          <p:cNvSpPr/>
          <p:nvPr/>
        </p:nvSpPr>
        <p:spPr>
          <a:xfrm>
            <a:off x="10210800" y="723900"/>
            <a:ext cx="7162800" cy="2286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 vào biểu tượng kết </a:t>
            </a:r>
            <a:r>
              <a:rPr lang="vi-VN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 c</a:t>
            </a:r>
            <a:r>
              <a:rPr 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uộc</a:t>
            </a:r>
            <a:r>
              <a:rPr lang="vi-VN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khi đã gọi xong.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5BD75A-5E95-8737-575A-FA3177B28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6113" y="3619500"/>
            <a:ext cx="616788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60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8033BB-6D67-6FEF-1DCD-82EBF919F447}"/>
              </a:ext>
            </a:extLst>
          </p:cNvPr>
          <p:cNvGrpSpPr/>
          <p:nvPr/>
        </p:nvGrpSpPr>
        <p:grpSpPr>
          <a:xfrm>
            <a:off x="143541" y="1562101"/>
            <a:ext cx="15706059" cy="8724899"/>
            <a:chOff x="5080000" y="744289"/>
            <a:chExt cx="6111165" cy="60490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12F863-DECF-CD4B-1251-0872E16A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00" y="744289"/>
              <a:ext cx="6111165" cy="60490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A11BCB-EB1F-F1AD-2C7E-C04414F9A929}"/>
                </a:ext>
              </a:extLst>
            </p:cNvPr>
            <p:cNvSpPr txBox="1"/>
            <p:nvPr/>
          </p:nvSpPr>
          <p:spPr>
            <a:xfrm>
              <a:off x="5212509" y="1250246"/>
              <a:ext cx="5762298" cy="4758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bước để thực hiện một cuộc gọi điện thoại</a:t>
              </a:r>
              <a:r>
                <a:rPr lang="vi-VN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4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1371600"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1. Mở ứng dụng điện thoại</a:t>
              </a:r>
            </a:p>
            <a:p>
              <a:pPr defTabSz="1371600"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2. Chọn người cần gọi bằng một trong các cách:</a:t>
              </a:r>
            </a:p>
            <a:p>
              <a:pPr marL="857250" indent="-857250" defTabSz="1371600">
                <a:buFontTx/>
                <a:buChar char="-"/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Nhập số điện thoại trực tiếp</a:t>
              </a:r>
            </a:p>
            <a:p>
              <a:pPr marL="857250" indent="-857250" defTabSz="1371600">
                <a:buFontTx/>
                <a:buChar char="-"/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 số từ danh bạ</a:t>
              </a:r>
            </a:p>
            <a:p>
              <a:pPr marL="685800" indent="-685800" defTabSz="1371600">
                <a:buFontTx/>
                <a:buChar char="-"/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Cài đặt quay số nhanh</a:t>
              </a:r>
            </a:p>
            <a:p>
              <a:pPr marL="685800" indent="-685800" defTabSz="1371600">
                <a:buFontTx/>
                <a:buChar char="-"/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Chọn số điện thoại đã gọi gần đây…</a:t>
              </a:r>
            </a:p>
            <a:p>
              <a:pPr defTabSz="1371600"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3. Nhấn vào biểu tượng gọi</a:t>
              </a:r>
            </a:p>
            <a:p>
              <a:pPr defTabSz="1371600"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4. Khi gọi xong, nhấn vào biểu tượng kết thúc </a:t>
              </a:r>
            </a:p>
            <a:p>
              <a:pPr defTabSz="1371600">
                <a:defRPr/>
              </a:pPr>
              <a:r>
                <a:rPr lang="en-US" sz="44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 gọi</a:t>
              </a:r>
              <a:endPara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0E02DF5A-DDE5-4E80-9E59-286F84A80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542" y="4914900"/>
            <a:ext cx="4370601" cy="525213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6CFE376-2974-0EEB-BBB5-F928A733E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0800" cy="171450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7262D1D2-C968-5FBF-EE31-26D62DE629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40000" y="-342900"/>
            <a:ext cx="290445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9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05000" y="1028700"/>
            <a:ext cx="13833931" cy="7894858"/>
          </a:xfrm>
          <a:custGeom>
            <a:avLst/>
            <a:gdLst/>
            <a:ahLst/>
            <a:cxnLst/>
            <a:rect l="l" t="t" r="r" b="b"/>
            <a:pathLst>
              <a:path w="13495484" h="7894858">
                <a:moveTo>
                  <a:pt x="0" y="0"/>
                </a:moveTo>
                <a:lnTo>
                  <a:pt x="13495483" y="0"/>
                </a:lnTo>
                <a:lnTo>
                  <a:pt x="13495483" y="7894858"/>
                </a:lnTo>
                <a:lnTo>
                  <a:pt x="0" y="789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30479" y="4201482"/>
            <a:ext cx="4623400" cy="942018"/>
          </a:xfrm>
          <a:custGeom>
            <a:avLst/>
            <a:gdLst/>
            <a:ahLst/>
            <a:cxnLst/>
            <a:rect l="l" t="t" r="r" b="b"/>
            <a:pathLst>
              <a:path w="4623400" h="942018">
                <a:moveTo>
                  <a:pt x="0" y="0"/>
                </a:moveTo>
                <a:lnTo>
                  <a:pt x="4623401" y="0"/>
                </a:lnTo>
                <a:lnTo>
                  <a:pt x="4623401" y="942018"/>
                </a:lnTo>
                <a:lnTo>
                  <a:pt x="0" y="9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73691" y="2036362"/>
            <a:ext cx="1489007" cy="2274872"/>
          </a:xfrm>
          <a:custGeom>
            <a:avLst/>
            <a:gdLst/>
            <a:ahLst/>
            <a:cxnLst/>
            <a:rect l="l" t="t" r="r" b="b"/>
            <a:pathLst>
              <a:path w="1489007" h="2274872">
                <a:moveTo>
                  <a:pt x="0" y="0"/>
                </a:moveTo>
                <a:lnTo>
                  <a:pt x="1489007" y="0"/>
                </a:lnTo>
                <a:lnTo>
                  <a:pt x="1489007" y="2274873"/>
                </a:lnTo>
                <a:lnTo>
                  <a:pt x="0" y="22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62200" y="2933700"/>
            <a:ext cx="12496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9600" b="1" spc="-127" dirty="0" err="1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Hoạt</a:t>
            </a:r>
            <a:r>
              <a:rPr lang="en-US" sz="9600" b="1" spc="-127" dirty="0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9600" b="1" spc="-127" dirty="0" err="1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động</a:t>
            </a:r>
            <a:r>
              <a:rPr lang="en-US" sz="9600" b="1" spc="-127" dirty="0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 2</a:t>
            </a:r>
            <a:r>
              <a:rPr lang="en-US" sz="9600" b="1" spc="-127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: </a:t>
            </a:r>
          </a:p>
          <a:p>
            <a:pPr lvl="0" algn="ctr">
              <a:defRPr/>
            </a:pPr>
            <a:r>
              <a:rPr lang="en-US" sz="9600" b="1" spc="-127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Số </a:t>
            </a:r>
            <a:r>
              <a:rPr lang="en-US" sz="9600" b="1" spc="-127" dirty="0" err="1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điện</a:t>
            </a:r>
            <a:r>
              <a:rPr lang="en-US" sz="9600" b="1" spc="-127" dirty="0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9600" b="1" spc="-127" dirty="0" err="1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thoại</a:t>
            </a:r>
            <a:r>
              <a:rPr lang="en-US" sz="9600" b="1" spc="-127" dirty="0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9600" b="1" spc="-127" dirty="0" err="1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cần</a:t>
            </a:r>
            <a:r>
              <a:rPr lang="en-US" sz="9600" b="1" spc="-127" dirty="0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9600" b="1" spc="-127" dirty="0" err="1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nhớ</a:t>
            </a:r>
            <a:endParaRPr kumimoji="0" lang="en-US" sz="9600" b="1" i="0" u="none" strike="noStrike" kern="1200" cap="none" spc="-127" normalizeH="0" baseline="0" noProof="0" dirty="0">
              <a:ln>
                <a:noFill/>
              </a:ln>
              <a:solidFill>
                <a:srgbClr val="FEF0DA"/>
              </a:solidFill>
              <a:effectLst/>
              <a:uLnTx/>
              <a:uFillTx/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D623A27-F2F4-4EE5-E607-75438130A2B1}"/>
              </a:ext>
            </a:extLst>
          </p:cNvPr>
          <p:cNvSpPr/>
          <p:nvPr/>
        </p:nvSpPr>
        <p:spPr>
          <a:xfrm>
            <a:off x="13512229" y="4838700"/>
            <a:ext cx="4748557" cy="5738437"/>
          </a:xfrm>
          <a:custGeom>
            <a:avLst/>
            <a:gdLst/>
            <a:ahLst/>
            <a:cxnLst/>
            <a:rect l="l" t="t" r="r" b="b"/>
            <a:pathLst>
              <a:path w="4748557" h="5738437">
                <a:moveTo>
                  <a:pt x="0" y="0"/>
                </a:moveTo>
                <a:lnTo>
                  <a:pt x="4748557" y="0"/>
                </a:lnTo>
                <a:lnTo>
                  <a:pt x="4748557" y="5738437"/>
                </a:lnTo>
                <a:lnTo>
                  <a:pt x="0" y="5738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38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72A0B8B-6098-57B8-7E93-E98D4F786B1C}"/>
              </a:ext>
            </a:extLst>
          </p:cNvPr>
          <p:cNvSpPr/>
          <p:nvPr/>
        </p:nvSpPr>
        <p:spPr>
          <a:xfrm>
            <a:off x="280550" y="6743700"/>
            <a:ext cx="4800600" cy="38665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B42B8-64FE-7B95-BCC9-FDAB75B0A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0"/>
            <a:ext cx="17526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4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7476" y="-173691"/>
            <a:ext cx="8903825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A8484F-405C-9942-3107-05C223D3B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2933700"/>
            <a:ext cx="5413717" cy="10284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20866-1E15-39BF-1B5B-16BCB5593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790700"/>
            <a:ext cx="117348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5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29" y="419100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1000" y="470416"/>
            <a:ext cx="17720202" cy="2082284"/>
            <a:chOff x="43565" y="123372"/>
            <a:chExt cx="10131014" cy="1325823"/>
          </a:xfrm>
        </p:grpSpPr>
        <p:grpSp>
          <p:nvGrpSpPr>
            <p:cNvPr id="4" name="Group 4"/>
            <p:cNvGrpSpPr/>
            <p:nvPr/>
          </p:nvGrpSpPr>
          <p:grpSpPr>
            <a:xfrm>
              <a:off x="43565" y="132719"/>
              <a:ext cx="10131014" cy="1296217"/>
              <a:chOff x="10150" y="30922"/>
              <a:chExt cx="2360403" cy="30200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50" y="30922"/>
                <a:ext cx="2360403" cy="302003"/>
              </a:xfrm>
              <a:custGeom>
                <a:avLst/>
                <a:gdLst/>
                <a:ahLst/>
                <a:cxnLst/>
                <a:rect l="l" t="t" r="r" b="b"/>
                <a:pathLst>
                  <a:path w="2360403" h="429261">
                    <a:moveTo>
                      <a:pt x="2359895" y="288037"/>
                    </a:moveTo>
                    <a:lnTo>
                      <a:pt x="2359895" y="264542"/>
                    </a:lnTo>
                    <a:cubicBezTo>
                      <a:pt x="2359895" y="264161"/>
                      <a:pt x="2359895" y="263780"/>
                      <a:pt x="2359895" y="263399"/>
                    </a:cubicBezTo>
                    <a:cubicBezTo>
                      <a:pt x="2359895" y="263526"/>
                      <a:pt x="2359895" y="263780"/>
                      <a:pt x="2359895" y="263907"/>
                    </a:cubicBezTo>
                    <a:lnTo>
                      <a:pt x="2359641" y="210052"/>
                    </a:lnTo>
                    <a:lnTo>
                      <a:pt x="2359641" y="209977"/>
                    </a:lnTo>
                    <a:cubicBezTo>
                      <a:pt x="2359641" y="209917"/>
                      <a:pt x="2359641" y="209857"/>
                      <a:pt x="2359641" y="209812"/>
                    </a:cubicBezTo>
                    <a:lnTo>
                      <a:pt x="2359641" y="163195"/>
                    </a:lnTo>
                    <a:cubicBezTo>
                      <a:pt x="2359768" y="164084"/>
                      <a:pt x="2359895" y="165608"/>
                      <a:pt x="2360022" y="167259"/>
                    </a:cubicBezTo>
                    <a:cubicBezTo>
                      <a:pt x="2359387" y="151384"/>
                      <a:pt x="2360149" y="134112"/>
                      <a:pt x="2359641" y="125349"/>
                    </a:cubicBezTo>
                    <a:lnTo>
                      <a:pt x="2359260" y="126238"/>
                    </a:lnTo>
                    <a:cubicBezTo>
                      <a:pt x="2359133" y="120777"/>
                      <a:pt x="2359006" y="115824"/>
                      <a:pt x="2359133" y="110998"/>
                    </a:cubicBezTo>
                    <a:cubicBezTo>
                      <a:pt x="2359006" y="105283"/>
                      <a:pt x="2359133" y="98552"/>
                      <a:pt x="2358244" y="92456"/>
                    </a:cubicBezTo>
                    <a:cubicBezTo>
                      <a:pt x="2356593" y="80010"/>
                      <a:pt x="2353291" y="66929"/>
                      <a:pt x="2344147" y="52451"/>
                    </a:cubicBezTo>
                    <a:lnTo>
                      <a:pt x="2344147" y="52705"/>
                    </a:lnTo>
                    <a:cubicBezTo>
                      <a:pt x="2336654" y="40894"/>
                      <a:pt x="2326494" y="28448"/>
                      <a:pt x="2316842" y="20828"/>
                    </a:cubicBezTo>
                    <a:cubicBezTo>
                      <a:pt x="2302745" y="11176"/>
                      <a:pt x="2315191" y="20828"/>
                      <a:pt x="2303126" y="13589"/>
                    </a:cubicBezTo>
                    <a:cubicBezTo>
                      <a:pt x="2302237" y="12827"/>
                      <a:pt x="2300586" y="12446"/>
                      <a:pt x="2298681" y="12319"/>
                    </a:cubicBezTo>
                    <a:cubicBezTo>
                      <a:pt x="2292077" y="9017"/>
                      <a:pt x="2291061" y="8890"/>
                      <a:pt x="2289918" y="8636"/>
                    </a:cubicBezTo>
                    <a:cubicBezTo>
                      <a:pt x="2288775" y="8509"/>
                      <a:pt x="2287759" y="8001"/>
                      <a:pt x="2280393" y="5588"/>
                    </a:cubicBezTo>
                    <a:cubicBezTo>
                      <a:pt x="2279631" y="5334"/>
                      <a:pt x="2278742" y="5080"/>
                      <a:pt x="2277853" y="4699"/>
                    </a:cubicBezTo>
                    <a:lnTo>
                      <a:pt x="2276456" y="3429"/>
                    </a:lnTo>
                    <a:cubicBezTo>
                      <a:pt x="2273916" y="2667"/>
                      <a:pt x="2269471" y="2921"/>
                      <a:pt x="2265026" y="3302"/>
                    </a:cubicBezTo>
                    <a:cubicBezTo>
                      <a:pt x="2263248" y="3048"/>
                      <a:pt x="2261597" y="2540"/>
                      <a:pt x="2259692" y="2413"/>
                    </a:cubicBezTo>
                    <a:cubicBezTo>
                      <a:pt x="2255374" y="2159"/>
                      <a:pt x="2250040" y="1778"/>
                      <a:pt x="2246230" y="1778"/>
                    </a:cubicBezTo>
                    <a:cubicBezTo>
                      <a:pt x="2242293" y="1778"/>
                      <a:pt x="2238356" y="1778"/>
                      <a:pt x="2234419" y="1778"/>
                    </a:cubicBezTo>
                    <a:cubicBezTo>
                      <a:pt x="2226418" y="1778"/>
                      <a:pt x="2218163" y="1778"/>
                      <a:pt x="2209654" y="1778"/>
                    </a:cubicBezTo>
                    <a:cubicBezTo>
                      <a:pt x="2192509" y="1778"/>
                      <a:pt x="2174475" y="1905"/>
                      <a:pt x="2108077" y="1905"/>
                    </a:cubicBezTo>
                    <a:lnTo>
                      <a:pt x="2111529" y="1651"/>
                    </a:lnTo>
                    <a:lnTo>
                      <a:pt x="1889461" y="1905"/>
                    </a:lnTo>
                    <a:cubicBezTo>
                      <a:pt x="1798563" y="1905"/>
                      <a:pt x="1706514" y="1905"/>
                      <a:pt x="1614466" y="2032"/>
                    </a:cubicBezTo>
                    <a:cubicBezTo>
                      <a:pt x="1561538" y="2032"/>
                      <a:pt x="1505158" y="2286"/>
                      <a:pt x="1447628" y="2540"/>
                    </a:cubicBezTo>
                    <a:lnTo>
                      <a:pt x="995438" y="3048"/>
                    </a:lnTo>
                    <a:cubicBezTo>
                      <a:pt x="863118" y="2032"/>
                      <a:pt x="730798" y="2540"/>
                      <a:pt x="600780" y="4572"/>
                    </a:cubicBezTo>
                    <a:lnTo>
                      <a:pt x="562810" y="5334"/>
                    </a:lnTo>
                    <a:cubicBezTo>
                      <a:pt x="347646" y="5080"/>
                      <a:pt x="219928" y="4318"/>
                      <a:pt x="193294" y="3937"/>
                    </a:cubicBezTo>
                    <a:lnTo>
                      <a:pt x="193675" y="4318"/>
                    </a:lnTo>
                    <a:cubicBezTo>
                      <a:pt x="184785" y="4191"/>
                      <a:pt x="162687" y="3429"/>
                      <a:pt x="161925" y="2159"/>
                    </a:cubicBezTo>
                    <a:cubicBezTo>
                      <a:pt x="161798" y="2032"/>
                      <a:pt x="161925" y="1905"/>
                      <a:pt x="161671" y="1905"/>
                    </a:cubicBezTo>
                    <a:cubicBezTo>
                      <a:pt x="159639" y="1905"/>
                      <a:pt x="157734" y="2032"/>
                      <a:pt x="156083" y="2032"/>
                    </a:cubicBezTo>
                    <a:cubicBezTo>
                      <a:pt x="156083" y="2032"/>
                      <a:pt x="101473" y="0"/>
                      <a:pt x="91567" y="3937"/>
                    </a:cubicBezTo>
                    <a:cubicBezTo>
                      <a:pt x="83947" y="4953"/>
                      <a:pt x="75692" y="6858"/>
                      <a:pt x="67183" y="10541"/>
                    </a:cubicBezTo>
                    <a:cubicBezTo>
                      <a:pt x="44323" y="19558"/>
                      <a:pt x="20828" y="40005"/>
                      <a:pt x="9525" y="67183"/>
                    </a:cubicBezTo>
                    <a:cubicBezTo>
                      <a:pt x="3683" y="80518"/>
                      <a:pt x="889" y="95123"/>
                      <a:pt x="889" y="108839"/>
                    </a:cubicBezTo>
                    <a:cubicBezTo>
                      <a:pt x="889" y="111506"/>
                      <a:pt x="889" y="114046"/>
                      <a:pt x="889" y="116713"/>
                    </a:cubicBezTo>
                    <a:lnTo>
                      <a:pt x="889" y="161163"/>
                    </a:lnTo>
                    <a:cubicBezTo>
                      <a:pt x="889" y="171450"/>
                      <a:pt x="889" y="179451"/>
                      <a:pt x="889" y="184023"/>
                    </a:cubicBezTo>
                    <a:lnTo>
                      <a:pt x="889" y="183515"/>
                    </a:lnTo>
                    <a:lnTo>
                      <a:pt x="889" y="201930"/>
                    </a:lnTo>
                    <a:cubicBezTo>
                      <a:pt x="762" y="211404"/>
                      <a:pt x="1016" y="214302"/>
                      <a:pt x="0" y="216765"/>
                    </a:cubicBezTo>
                    <a:cubicBezTo>
                      <a:pt x="0" y="217831"/>
                      <a:pt x="127" y="219528"/>
                      <a:pt x="254" y="221615"/>
                    </a:cubicBezTo>
                    <a:cubicBezTo>
                      <a:pt x="127" y="223702"/>
                      <a:pt x="0" y="225399"/>
                      <a:pt x="0" y="226465"/>
                    </a:cubicBezTo>
                    <a:cubicBezTo>
                      <a:pt x="1016" y="228898"/>
                      <a:pt x="762" y="231751"/>
                      <a:pt x="889" y="234379"/>
                    </a:cubicBezTo>
                    <a:lnTo>
                      <a:pt x="889" y="247397"/>
                    </a:lnTo>
                    <a:lnTo>
                      <a:pt x="889" y="247016"/>
                    </a:lnTo>
                    <a:cubicBezTo>
                      <a:pt x="889" y="250826"/>
                      <a:pt x="889" y="257176"/>
                      <a:pt x="889" y="265177"/>
                    </a:cubicBezTo>
                    <a:lnTo>
                      <a:pt x="889" y="322200"/>
                    </a:lnTo>
                    <a:cubicBezTo>
                      <a:pt x="889" y="335916"/>
                      <a:pt x="3683" y="350521"/>
                      <a:pt x="9525" y="363856"/>
                    </a:cubicBezTo>
                    <a:cubicBezTo>
                      <a:pt x="20828" y="390907"/>
                      <a:pt x="44450" y="411481"/>
                      <a:pt x="67183" y="420498"/>
                    </a:cubicBezTo>
                    <a:cubicBezTo>
                      <a:pt x="78486" y="425324"/>
                      <a:pt x="89662" y="427102"/>
                      <a:pt x="98806" y="427991"/>
                    </a:cubicBezTo>
                    <a:cubicBezTo>
                      <a:pt x="104267" y="428372"/>
                      <a:pt x="108331" y="428372"/>
                      <a:pt x="111633" y="428372"/>
                    </a:cubicBezTo>
                    <a:cubicBezTo>
                      <a:pt x="110871" y="428499"/>
                      <a:pt x="109982" y="428626"/>
                      <a:pt x="108966" y="428626"/>
                    </a:cubicBezTo>
                    <a:cubicBezTo>
                      <a:pt x="111252" y="428499"/>
                      <a:pt x="112776" y="428372"/>
                      <a:pt x="113538" y="428245"/>
                    </a:cubicBezTo>
                    <a:cubicBezTo>
                      <a:pt x="115316" y="428245"/>
                      <a:pt x="116840" y="428245"/>
                      <a:pt x="118237" y="428245"/>
                    </a:cubicBezTo>
                    <a:lnTo>
                      <a:pt x="114300" y="428118"/>
                    </a:lnTo>
                    <a:cubicBezTo>
                      <a:pt x="142748" y="427356"/>
                      <a:pt x="139065" y="428753"/>
                      <a:pt x="161925" y="429261"/>
                    </a:cubicBezTo>
                    <a:cubicBezTo>
                      <a:pt x="161544" y="429007"/>
                      <a:pt x="161798" y="428880"/>
                      <a:pt x="162433" y="428626"/>
                    </a:cubicBezTo>
                    <a:lnTo>
                      <a:pt x="161925" y="429261"/>
                    </a:lnTo>
                    <a:lnTo>
                      <a:pt x="2227180" y="429261"/>
                    </a:lnTo>
                    <a:cubicBezTo>
                      <a:pt x="2229593" y="429261"/>
                      <a:pt x="2232006" y="429261"/>
                      <a:pt x="2234419" y="429261"/>
                    </a:cubicBezTo>
                    <a:cubicBezTo>
                      <a:pt x="2238483" y="429261"/>
                      <a:pt x="2242420" y="429261"/>
                      <a:pt x="2246230" y="429261"/>
                    </a:cubicBezTo>
                    <a:cubicBezTo>
                      <a:pt x="2250040" y="429261"/>
                      <a:pt x="2255374" y="429007"/>
                      <a:pt x="2259692" y="428626"/>
                    </a:cubicBezTo>
                    <a:cubicBezTo>
                      <a:pt x="2261470" y="428372"/>
                      <a:pt x="2263248" y="427991"/>
                      <a:pt x="2265026" y="427737"/>
                    </a:cubicBezTo>
                    <a:cubicBezTo>
                      <a:pt x="2269471" y="428118"/>
                      <a:pt x="2273916" y="428372"/>
                      <a:pt x="2276329" y="427610"/>
                    </a:cubicBezTo>
                    <a:lnTo>
                      <a:pt x="2277472" y="426086"/>
                    </a:lnTo>
                    <a:cubicBezTo>
                      <a:pt x="2277472" y="426086"/>
                      <a:pt x="2294617" y="423546"/>
                      <a:pt x="2309349" y="414656"/>
                    </a:cubicBezTo>
                    <a:cubicBezTo>
                      <a:pt x="2309984" y="414402"/>
                      <a:pt x="2311508" y="413513"/>
                      <a:pt x="2316588" y="410084"/>
                    </a:cubicBezTo>
                    <a:cubicBezTo>
                      <a:pt x="2326240" y="402464"/>
                      <a:pt x="2336400" y="390018"/>
                      <a:pt x="2343893" y="378207"/>
                    </a:cubicBezTo>
                    <a:lnTo>
                      <a:pt x="2343893" y="378461"/>
                    </a:lnTo>
                    <a:cubicBezTo>
                      <a:pt x="2350878" y="367412"/>
                      <a:pt x="2354307" y="357252"/>
                      <a:pt x="2356339" y="347473"/>
                    </a:cubicBezTo>
                    <a:cubicBezTo>
                      <a:pt x="2356339" y="347473"/>
                      <a:pt x="2356339" y="347473"/>
                      <a:pt x="2356466" y="347346"/>
                    </a:cubicBezTo>
                    <a:cubicBezTo>
                      <a:pt x="2357101" y="345695"/>
                      <a:pt x="2358117" y="337821"/>
                      <a:pt x="2358117" y="337821"/>
                    </a:cubicBezTo>
                    <a:cubicBezTo>
                      <a:pt x="2358752" y="332614"/>
                      <a:pt x="2360403" y="317628"/>
                      <a:pt x="2359895" y="288037"/>
                    </a:cubicBezTo>
                    <a:close/>
                  </a:path>
                </a:pathLst>
              </a:custGeom>
              <a:solidFill>
                <a:srgbClr val="F4B71B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97042" y="123372"/>
              <a:ext cx="9279376" cy="1325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hực hiện hoạt động đóng </a:t>
              </a: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vai </a:t>
              </a: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trong </a:t>
              </a: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 huống và gọi cho số điện thoại khẩn cấp để được giúp đỡ.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E2C2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ADC79DB-C3F2-984B-27B7-2AABFEC01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94" y="398646"/>
            <a:ext cx="1105786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DD92D39-AF7B-8BAD-25C7-585349B09D82}"/>
              </a:ext>
            </a:extLst>
          </p:cNvPr>
          <p:cNvGrpSpPr/>
          <p:nvPr/>
        </p:nvGrpSpPr>
        <p:grpSpPr>
          <a:xfrm>
            <a:off x="381000" y="2781300"/>
            <a:ext cx="7848600" cy="3541110"/>
            <a:chOff x="381000" y="2781300"/>
            <a:chExt cx="7848600" cy="35411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59E2DA-79CE-2D20-43A5-BEF4E632D107}"/>
                </a:ext>
              </a:extLst>
            </p:cNvPr>
            <p:cNvSpPr/>
            <p:nvPr/>
          </p:nvSpPr>
          <p:spPr>
            <a:xfrm>
              <a:off x="838200" y="3426810"/>
              <a:ext cx="7391400" cy="2895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một bạn nhỏ bị bắt nạt </a:t>
              </a: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 </a:t>
              </a: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bạo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 nguy hiểm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E8A07A-8049-9721-61E3-B2826401883B}"/>
                </a:ext>
              </a:extLst>
            </p:cNvPr>
            <p:cNvSpPr/>
            <p:nvPr/>
          </p:nvSpPr>
          <p:spPr>
            <a:xfrm>
              <a:off x="381000" y="2781300"/>
              <a:ext cx="1219200" cy="9906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5D72D0-F6D7-DF54-8C86-397C19FD2FE5}"/>
              </a:ext>
            </a:extLst>
          </p:cNvPr>
          <p:cNvGrpSpPr/>
          <p:nvPr/>
        </p:nvGrpSpPr>
        <p:grpSpPr>
          <a:xfrm>
            <a:off x="9601200" y="3294555"/>
            <a:ext cx="7848600" cy="3160110"/>
            <a:chOff x="381000" y="2781300"/>
            <a:chExt cx="7848600" cy="3124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40E0356-B3B8-F5C8-6C7B-9FD784F85E89}"/>
                </a:ext>
              </a:extLst>
            </p:cNvPr>
            <p:cNvSpPr/>
            <p:nvPr/>
          </p:nvSpPr>
          <p:spPr>
            <a:xfrm>
              <a:off x="1295400" y="3009900"/>
              <a:ext cx="6934200" cy="28956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gặp người bị tai nạn nghiêm trọng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A23117-E8BB-06E9-B5B1-AD485F964AC6}"/>
                </a:ext>
              </a:extLst>
            </p:cNvPr>
            <p:cNvSpPr/>
            <p:nvPr/>
          </p:nvSpPr>
          <p:spPr>
            <a:xfrm>
              <a:off x="381000" y="2781300"/>
              <a:ext cx="1219200" cy="88842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58C94-7598-4807-5451-0F6AB1292568}"/>
              </a:ext>
            </a:extLst>
          </p:cNvPr>
          <p:cNvGrpSpPr/>
          <p:nvPr/>
        </p:nvGrpSpPr>
        <p:grpSpPr>
          <a:xfrm>
            <a:off x="5334000" y="7533778"/>
            <a:ext cx="8069672" cy="2309571"/>
            <a:chOff x="159928" y="2781300"/>
            <a:chExt cx="8069672" cy="31241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9F6083-911D-BE81-722F-0679D696F7B2}"/>
                </a:ext>
              </a:extLst>
            </p:cNvPr>
            <p:cNvSpPr/>
            <p:nvPr/>
          </p:nvSpPr>
          <p:spPr>
            <a:xfrm>
              <a:off x="838200" y="3361781"/>
              <a:ext cx="7391400" cy="25437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có đám cháy xảy ra.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7180B5A-21ED-CC58-A767-1217017519A1}"/>
                </a:ext>
              </a:extLst>
            </p:cNvPr>
            <p:cNvSpPr/>
            <p:nvPr/>
          </p:nvSpPr>
          <p:spPr>
            <a:xfrm>
              <a:off x="159928" y="2781300"/>
              <a:ext cx="1135472" cy="1405098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1976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7476" y="-173691"/>
            <a:ext cx="8903825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A8484F-405C-9942-3107-05C223D3B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2933700"/>
            <a:ext cx="5413717" cy="10284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4E0E9D-AFC4-3FE2-F39A-4830E1B29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485900"/>
            <a:ext cx="9081681" cy="765652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5D7028-7566-F74B-AF1E-A70498E50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38100"/>
            <a:ext cx="2304752" cy="23047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91" y="0"/>
            <a:ext cx="18333291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509" y="4540104"/>
            <a:ext cx="3702369" cy="5473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30" y="4511980"/>
            <a:ext cx="4186106" cy="5473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48F693-4C46-76C3-133B-A2FD5008C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727" y="1800637"/>
            <a:ext cx="12080271" cy="36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ỊCH SỬ RA ĐỜI ĐIỆN THOẠI VÀ SỰ PHÁT TRIỂN CỦA SMARTPHONE công nghệ_720pFHR">
            <a:hlinkClick r:id="" action="ppaction://media"/>
            <a:extLst>
              <a:ext uri="{FF2B5EF4-FFF2-40B4-BE49-F238E27FC236}">
                <a16:creationId xmlns:a16="http://schemas.microsoft.com/office/drawing/2014/main" id="{7BF42BEC-0DE0-BACE-FD9E-9BAD55F429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332" end="705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7193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E2BA79-2FC9-D2E7-9BE3-AE9BF9F22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266700"/>
            <a:ext cx="18440400" cy="1082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0111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 Chiếc điện thoại  AnNa_v720P">
            <a:hlinkClick r:id="" action="ppaction://media"/>
            <a:extLst>
              <a:ext uri="{FF2B5EF4-FFF2-40B4-BE49-F238E27FC236}">
                <a16:creationId xmlns:a16="http://schemas.microsoft.com/office/drawing/2014/main" id="{3592EEEB-FC0E-B4D9-0CFD-1588040173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251459" y="1347571"/>
            <a:ext cx="11785081" cy="6894272"/>
          </a:xfrm>
          <a:custGeom>
            <a:avLst/>
            <a:gdLst/>
            <a:ahLst/>
            <a:cxnLst/>
            <a:rect l="l" t="t" r="r" b="b"/>
            <a:pathLst>
              <a:path w="11785081" h="6894272">
                <a:moveTo>
                  <a:pt x="0" y="0"/>
                </a:moveTo>
                <a:lnTo>
                  <a:pt x="11785082" y="0"/>
                </a:lnTo>
                <a:lnTo>
                  <a:pt x="11785082" y="6894272"/>
                </a:lnTo>
                <a:lnTo>
                  <a:pt x="0" y="68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30479" y="4201482"/>
            <a:ext cx="4623400" cy="942018"/>
          </a:xfrm>
          <a:custGeom>
            <a:avLst/>
            <a:gdLst/>
            <a:ahLst/>
            <a:cxnLst/>
            <a:rect l="l" t="t" r="r" b="b"/>
            <a:pathLst>
              <a:path w="4623400" h="942018">
                <a:moveTo>
                  <a:pt x="0" y="0"/>
                </a:moveTo>
                <a:lnTo>
                  <a:pt x="4623401" y="0"/>
                </a:lnTo>
                <a:lnTo>
                  <a:pt x="4623401" y="942018"/>
                </a:lnTo>
                <a:lnTo>
                  <a:pt x="0" y="9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73691" y="2036362"/>
            <a:ext cx="1489007" cy="2274872"/>
          </a:xfrm>
          <a:custGeom>
            <a:avLst/>
            <a:gdLst/>
            <a:ahLst/>
            <a:cxnLst/>
            <a:rect l="l" t="t" r="r" b="b"/>
            <a:pathLst>
              <a:path w="1489007" h="2274872">
                <a:moveTo>
                  <a:pt x="0" y="0"/>
                </a:moveTo>
                <a:lnTo>
                  <a:pt x="1489007" y="0"/>
                </a:lnTo>
                <a:lnTo>
                  <a:pt x="1489007" y="2274873"/>
                </a:lnTo>
                <a:lnTo>
                  <a:pt x="0" y="22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3692981" y="4672491"/>
            <a:ext cx="4748557" cy="5738437"/>
          </a:xfrm>
          <a:custGeom>
            <a:avLst/>
            <a:gdLst/>
            <a:ahLst/>
            <a:cxnLst/>
            <a:rect l="l" t="t" r="r" b="b"/>
            <a:pathLst>
              <a:path w="4748557" h="5738437">
                <a:moveTo>
                  <a:pt x="0" y="0"/>
                </a:moveTo>
                <a:lnTo>
                  <a:pt x="4748557" y="0"/>
                </a:lnTo>
                <a:lnTo>
                  <a:pt x="4748557" y="5738437"/>
                </a:lnTo>
                <a:lnTo>
                  <a:pt x="0" y="5738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99438" y="6056536"/>
            <a:ext cx="5023695" cy="4370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8B7B65-ADBF-228B-622E-E64491E5F1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5600" y="2628900"/>
            <a:ext cx="1264526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10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92097" y="1559638"/>
            <a:ext cx="8662737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1559638"/>
            <a:ext cx="8662737" cy="82296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5410200" y="4000500"/>
            <a:ext cx="4702629" cy="41148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29400" y="3314700"/>
            <a:ext cx="7941564" cy="82296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81800" y="3467100"/>
            <a:ext cx="7941564" cy="82296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4400" y="3695700"/>
            <a:ext cx="7941564" cy="822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723900"/>
            <a:ext cx="16154400" cy="5828907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1600" y="723900"/>
            <a:ext cx="828517" cy="82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6947827" cy="480032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40173" y="9777493"/>
            <a:ext cx="6947827" cy="509507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8200" y="800100"/>
            <a:ext cx="15036044" cy="4594669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524000" y="1866900"/>
            <a:ext cx="89154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228600" y="5676900"/>
            <a:ext cx="5638800" cy="1905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2985023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Cần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11125200" y="5676900"/>
            <a:ext cx="6324600" cy="1905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081706" y="5253184"/>
              <a:ext cx="3392040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</a:t>
              </a:r>
              <a:r>
                <a:rPr lang="en-US" sz="44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228600" y="8115300"/>
            <a:ext cx="5715000" cy="20574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206535" y="5253184"/>
              <a:ext cx="3338576" cy="511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Pin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chờn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6172200" y="5067300"/>
            <a:ext cx="4702629" cy="5105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11125200" y="7962900"/>
            <a:ext cx="6248400" cy="1905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167831" y="3506302"/>
              <a:ext cx="2728288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Pin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33400" y="800100"/>
            <a:ext cx="468313" cy="468313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68313" y="1562100"/>
            <a:ext cx="468313" cy="468313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9600" y="2171700"/>
            <a:ext cx="468313" cy="468313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pic>
        <p:nvPicPr>
          <p:cNvPr id="1026" name="Picture 2" descr="Hình ảnh Pin Yếu Các Vector Biểu Tượng PNG , Pin Biểu Tượng, Pin Biểu Tượng,  Biểu Tượng Sạc PNG và Vector với nền trong suốt để tải xuống miễn phí">
            <a:extLst>
              <a:ext uri="{FF2B5EF4-FFF2-40B4-BE49-F238E27FC236}">
                <a16:creationId xmlns:a16="http://schemas.microsoft.com/office/drawing/2014/main" id="{82BDBCD4-FA5B-0036-00C0-4AC561113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028700"/>
            <a:ext cx="5181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6947827" cy="480032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11340173" y="9777493"/>
            <a:ext cx="6947827" cy="509507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376185" y="800100"/>
            <a:ext cx="15498059" cy="403502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11201400" y="7962900"/>
            <a:ext cx="6204526" cy="1905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059271" y="5253184"/>
              <a:ext cx="2836847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11125200" y="5676900"/>
            <a:ext cx="6477000" cy="1905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060829" y="5253184"/>
              <a:ext cx="3753522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228600" y="8115300"/>
            <a:ext cx="5715000" cy="1905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1952578" y="5253184"/>
              <a:ext cx="3792540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thúc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6172200" y="5067300"/>
            <a:ext cx="4702629" cy="49530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228600" y="5524500"/>
            <a:ext cx="6172200" cy="2077400"/>
            <a:chOff x="1773821" y="3053257"/>
            <a:chExt cx="4038600" cy="1491884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1937549" y="3506302"/>
              <a:ext cx="3750608" cy="1038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33400" y="800100"/>
            <a:ext cx="468313" cy="468313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68313" y="1562100"/>
            <a:ext cx="468313" cy="468313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9600" y="2171700"/>
            <a:ext cx="468313" cy="468313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ED9208-8323-13E9-58A6-08A7C1B8C25C}"/>
              </a:ext>
            </a:extLst>
          </p:cNvPr>
          <p:cNvSpPr txBox="1"/>
          <p:nvPr/>
        </p:nvSpPr>
        <p:spPr>
          <a:xfrm>
            <a:off x="990600" y="1866900"/>
            <a:ext cx="904315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Trả Lời Cuộc Gọi điện Thoại Biểu Tượng Cuộc Gọi điện Thoại | Công cụ đồ họa  AI Tải xuống miễn phí - Pikbest">
            <a:extLst>
              <a:ext uri="{FF2B5EF4-FFF2-40B4-BE49-F238E27FC236}">
                <a16:creationId xmlns:a16="http://schemas.microsoft.com/office/drawing/2014/main" id="{C2495370-F949-527A-C728-C35C5EC4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171" y="1104900"/>
            <a:ext cx="413462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6947827" cy="480032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40173" y="9777493"/>
            <a:ext cx="6947827" cy="509507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76185" y="800100"/>
            <a:ext cx="15498059" cy="4594669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304801" y="5676900"/>
            <a:ext cx="5562600" cy="1905000"/>
            <a:chOff x="1347415" y="4816549"/>
            <a:chExt cx="4466936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347415" y="4816549"/>
              <a:ext cx="4466936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1653369" y="5253184"/>
              <a:ext cx="3916217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Sạc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pin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đầy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11201400" y="7962900"/>
            <a:ext cx="6096000" cy="1905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484191" y="5253184"/>
              <a:ext cx="3024205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Pin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304801" y="8115300"/>
            <a:ext cx="5638799" cy="1905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048629" y="5253184"/>
              <a:ext cx="2847490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Pin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6172200" y="5067300"/>
            <a:ext cx="4702629" cy="5105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11125200" y="5600700"/>
            <a:ext cx="6172200" cy="1905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3189329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</a:t>
              </a:r>
              <a:r>
                <a:rPr lang="en-US" sz="44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 </a:t>
              </a:r>
              <a:r>
                <a:rPr lang="en-US" sz="44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</a:t>
              </a:r>
              <a:r>
                <a:rPr lang="en-US" sz="4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33400" y="800100"/>
            <a:ext cx="468313" cy="468313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68313" y="1562100"/>
            <a:ext cx="468313" cy="468313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9600" y="2171700"/>
            <a:ext cx="468313" cy="468313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DBFB4F-D335-D7DA-07AF-883BC0882233}"/>
              </a:ext>
            </a:extLst>
          </p:cNvPr>
          <p:cNvSpPr txBox="1"/>
          <p:nvPr/>
        </p:nvSpPr>
        <p:spPr>
          <a:xfrm>
            <a:off x="1143000" y="1866900"/>
            <a:ext cx="85344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ภาพแบตเตอรี่ PNG, รูป, เวกเตอร์และไฟล์ PSD | ดาวน์โหลดฟรีบน Pngtree">
            <a:extLst>
              <a:ext uri="{FF2B5EF4-FFF2-40B4-BE49-F238E27FC236}">
                <a16:creationId xmlns:a16="http://schemas.microsoft.com/office/drawing/2014/main" id="{9C7E7D37-7809-9FF2-C775-F179CBFD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168063"/>
            <a:ext cx="533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6947827" cy="480032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40173" y="9777493"/>
            <a:ext cx="6947827" cy="509507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76185" y="800101"/>
            <a:ext cx="15498059" cy="3810000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376185" y="5676901"/>
            <a:ext cx="5796015" cy="2054550"/>
            <a:chOff x="1775751" y="4816549"/>
            <a:chExt cx="4038600" cy="147547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1894678" y="5253184"/>
              <a:ext cx="3689104" cy="1038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lang="en-US" sz="44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Dùng để liên lạc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11125200" y="5676900"/>
            <a:ext cx="6748963" cy="1905000"/>
            <a:chOff x="1775751" y="4816549"/>
            <a:chExt cx="4111437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103339" y="4931994"/>
              <a:ext cx="3783849" cy="1038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Giải trí:  xem pim, nghe nhạc…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11049000" y="8115300"/>
            <a:ext cx="6705600" cy="1905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145510" y="5253184"/>
              <a:ext cx="3546458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  <a:r>
                <a:rPr kumimoji="0" lang="en-US" sz="4400" b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 </a:t>
              </a:r>
              <a:r>
                <a:rPr lang="en-US" sz="44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Hỗ trợ học tập</a:t>
              </a:r>
              <a:endPara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6172200" y="5067300"/>
            <a:ext cx="4702629" cy="5105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376185" y="8115300"/>
            <a:ext cx="5719815" cy="1905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1906727" y="3506302"/>
              <a:ext cx="3905694" cy="552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  <a:r>
                <a:rPr lang="en-US" sz="44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4400" b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Tất c</a:t>
              </a:r>
              <a:r>
                <a:rPr lang="en-US" sz="4400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 đáp án trên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33400" y="800100"/>
            <a:ext cx="468313" cy="468313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68313" y="1562100"/>
            <a:ext cx="468313" cy="468313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9600" y="2171700"/>
            <a:ext cx="468313" cy="468313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CC57C-39C4-FDF8-DE7B-7F8620D26FC4}"/>
              </a:ext>
            </a:extLst>
          </p:cNvPr>
          <p:cNvSpPr txBox="1"/>
          <p:nvPr/>
        </p:nvSpPr>
        <p:spPr>
          <a:xfrm>
            <a:off x="1143000" y="1866900"/>
            <a:ext cx="128778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 thoại có những tác dụng nào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8BD94-E474-DD7A-CB0E-DB1C2F2F7277}"/>
              </a:ext>
            </a:extLst>
          </p:cNvPr>
          <p:cNvSpPr txBox="1"/>
          <p:nvPr/>
        </p:nvSpPr>
        <p:spPr>
          <a:xfrm>
            <a:off x="4095974" y="4941353"/>
            <a:ext cx="9461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 c</a:t>
            </a:r>
            <a:r>
              <a:rPr lang="en-US" sz="18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 đáp án trên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7476" y="-173691"/>
            <a:ext cx="8903825" cy="10634382"/>
          </a:xfrm>
          <a:custGeom>
            <a:avLst/>
            <a:gdLst/>
            <a:ahLst/>
            <a:cxnLst/>
            <a:rect l="l" t="t" r="r" b="b"/>
            <a:pathLst>
              <a:path w="8903825" h="10634382">
                <a:moveTo>
                  <a:pt x="0" y="0"/>
                </a:moveTo>
                <a:lnTo>
                  <a:pt x="8903825" y="0"/>
                </a:lnTo>
                <a:lnTo>
                  <a:pt x="8903825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3330" b="-2925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A8484F-405C-9942-3107-05C223D3B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400" y="2933700"/>
            <a:ext cx="5413717" cy="10284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18A21-7EBC-9967-B22C-8DB25B02F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638300"/>
            <a:ext cx="1047908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3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301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43447" y="1028700"/>
            <a:ext cx="13912352" cy="7894858"/>
          </a:xfrm>
          <a:custGeom>
            <a:avLst/>
            <a:gdLst/>
            <a:ahLst/>
            <a:cxnLst/>
            <a:rect l="l" t="t" r="r" b="b"/>
            <a:pathLst>
              <a:path w="13495484" h="7894858">
                <a:moveTo>
                  <a:pt x="0" y="0"/>
                </a:moveTo>
                <a:lnTo>
                  <a:pt x="13495483" y="0"/>
                </a:lnTo>
                <a:lnTo>
                  <a:pt x="13495483" y="7894858"/>
                </a:lnTo>
                <a:lnTo>
                  <a:pt x="0" y="7894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30479" y="4201482"/>
            <a:ext cx="4623400" cy="942018"/>
          </a:xfrm>
          <a:custGeom>
            <a:avLst/>
            <a:gdLst/>
            <a:ahLst/>
            <a:cxnLst/>
            <a:rect l="l" t="t" r="r" b="b"/>
            <a:pathLst>
              <a:path w="4623400" h="942018">
                <a:moveTo>
                  <a:pt x="0" y="0"/>
                </a:moveTo>
                <a:lnTo>
                  <a:pt x="4623401" y="0"/>
                </a:lnTo>
                <a:lnTo>
                  <a:pt x="4623401" y="942018"/>
                </a:lnTo>
                <a:lnTo>
                  <a:pt x="0" y="9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3691" y="2036362"/>
            <a:ext cx="1489007" cy="2274872"/>
          </a:xfrm>
          <a:custGeom>
            <a:avLst/>
            <a:gdLst/>
            <a:ahLst/>
            <a:cxnLst/>
            <a:rect l="l" t="t" r="r" b="b"/>
            <a:pathLst>
              <a:path w="1489007" h="2274872">
                <a:moveTo>
                  <a:pt x="0" y="0"/>
                </a:moveTo>
                <a:lnTo>
                  <a:pt x="1489007" y="0"/>
                </a:lnTo>
                <a:lnTo>
                  <a:pt x="1489007" y="2274873"/>
                </a:lnTo>
                <a:lnTo>
                  <a:pt x="0" y="2274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892921" y="2933700"/>
            <a:ext cx="1211847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8800" b="1" spc="-127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H</a:t>
            </a:r>
            <a:r>
              <a:rPr lang="en-US" sz="8800" b="1" spc="-127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OẠT ĐỘNG</a:t>
            </a:r>
            <a:r>
              <a:rPr lang="vi-VN" sz="8800" b="1" spc="-127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 1</a:t>
            </a:r>
            <a:r>
              <a:rPr lang="en-US" sz="8800" b="1" spc="-127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:</a:t>
            </a:r>
            <a:r>
              <a:rPr lang="vi-VN" sz="8800" b="1" spc="-127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 </a:t>
            </a:r>
            <a:r>
              <a:rPr lang="en-US" sz="8800" b="1" spc="-127">
                <a:solidFill>
                  <a:srgbClr val="FEF0DA"/>
                </a:solidFill>
                <a:latin typeface="Asap Bold"/>
                <a:ea typeface="Asap Bold"/>
                <a:cs typeface="Asap Bold"/>
                <a:sym typeface="Asap Bold"/>
              </a:rPr>
              <a:t>CÁC BƯỚC THỰC HIỆN CUỘC GỌI</a:t>
            </a:r>
            <a:endParaRPr lang="en-US" sz="8000" b="1" spc="-127" dirty="0">
              <a:solidFill>
                <a:srgbClr val="FEF0DA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6588C11-E62A-2C4A-D9DD-311A481C0638}"/>
              </a:ext>
            </a:extLst>
          </p:cNvPr>
          <p:cNvSpPr/>
          <p:nvPr/>
        </p:nvSpPr>
        <p:spPr>
          <a:xfrm flipH="1">
            <a:off x="14725314" y="5219700"/>
            <a:ext cx="4324685" cy="5347421"/>
          </a:xfrm>
          <a:custGeom>
            <a:avLst/>
            <a:gdLst/>
            <a:ahLst/>
            <a:cxnLst/>
            <a:rect l="l" t="t" r="r" b="b"/>
            <a:pathLst>
              <a:path w="7978637" h="9386632">
                <a:moveTo>
                  <a:pt x="7978637" y="0"/>
                </a:moveTo>
                <a:lnTo>
                  <a:pt x="0" y="0"/>
                </a:lnTo>
                <a:lnTo>
                  <a:pt x="0" y="9386632"/>
                </a:lnTo>
                <a:lnTo>
                  <a:pt x="7978637" y="9386632"/>
                </a:lnTo>
                <a:lnTo>
                  <a:pt x="79786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500</Words>
  <Application>Microsoft Office PowerPoint</Application>
  <PresentationFormat>Custom</PresentationFormat>
  <Paragraphs>82</Paragraphs>
  <Slides>24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Asap Bold</vt:lpstr>
      <vt:lpstr>Calibri</vt:lpstr>
      <vt:lpstr>Calibri Light</vt:lpstr>
      <vt:lpstr>Cambria</vt:lpstr>
      <vt:lpstr>Times New Roman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BUIHUYHOANG</cp:lastModifiedBy>
  <cp:revision>79</cp:revision>
  <dcterms:created xsi:type="dcterms:W3CDTF">2006-08-16T00:00:00Z</dcterms:created>
  <dcterms:modified xsi:type="dcterms:W3CDTF">2024-10-05T13:08:47Z</dcterms:modified>
  <dc:identifier>DAGGBMTwqNQ</dc:identifier>
</cp:coreProperties>
</file>