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65114E8-3203-6E8C-456E-F61CE91A36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212" y="19963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D84920-5A0B-5BE6-ABD6-90FCB536A1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49" y="14307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55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1.png"/><Relationship Id="rId5" Type="http://schemas.openxmlformats.org/officeDocument/2006/relationships/tags" Target="../tags/tag5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60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microsoft.com/office/2007/relationships/hdphoto" Target="../media/hdphoto3.wdp"/><Relationship Id="rId9" Type="http://schemas.openxmlformats.org/officeDocument/2006/relationships/image" Target="../media/image6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png"/><Relationship Id="rId20" Type="http://schemas.openxmlformats.org/officeDocument/2006/relationships/image" Target="../media/image95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49.png"/><Relationship Id="rId5" Type="http://schemas.openxmlformats.org/officeDocument/2006/relationships/tags" Target="../tags/tag8.xml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81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slide" Target="slide6.xml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8.xml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slide" Target="slide9.xml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slide" Target="slide9.xml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88A9-715D-9D75-9D2B-4983045C48E2}"/>
              </a:ext>
            </a:extLst>
          </p:cNvPr>
          <p:cNvSpPr txBox="1"/>
          <p:nvPr/>
        </p:nvSpPr>
        <p:spPr>
          <a:xfrm>
            <a:off x="9048750" y="31432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– 0972.115.126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6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6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6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6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717</Words>
  <Application>Microsoft Office PowerPoint</Application>
  <PresentationFormat>Widescreen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宋体</vt:lpstr>
      <vt:lpstr>Arial</vt:lpstr>
      <vt:lpstr>Baloo 2</vt:lpstr>
      <vt:lpstr>Calibri</vt:lpstr>
      <vt:lpstr>Calibri Light</vt:lpstr>
      <vt:lpstr>Cambria</vt:lpstr>
      <vt:lpstr>Cambria Math</vt:lpstr>
      <vt:lpstr>等线</vt:lpstr>
      <vt:lpstr>HappyZcool</vt:lpstr>
      <vt:lpstr>iCiel Cadena</vt:lpstr>
      <vt:lpstr>inpin heiti</vt:lpstr>
      <vt:lpstr>Pangolin</vt:lpstr>
      <vt:lpstr>Pattaya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41</cp:revision>
  <dcterms:created xsi:type="dcterms:W3CDTF">2024-07-08T15:39:44Z</dcterms:created>
  <dcterms:modified xsi:type="dcterms:W3CDTF">2024-10-08T00:29:10Z</dcterms:modified>
</cp:coreProperties>
</file>