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m4a" ContentType="audio/mp4"/>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34"/>
  </p:notesMasterIdLst>
  <p:sldIdLst>
    <p:sldId id="328" r:id="rId4"/>
    <p:sldId id="262" r:id="rId5"/>
    <p:sldId id="257" r:id="rId6"/>
    <p:sldId id="259" r:id="rId7"/>
    <p:sldId id="258" r:id="rId8"/>
    <p:sldId id="260" r:id="rId9"/>
    <p:sldId id="256" r:id="rId10"/>
    <p:sldId id="329" r:id="rId11"/>
    <p:sldId id="263" r:id="rId12"/>
    <p:sldId id="330" r:id="rId13"/>
    <p:sldId id="331" r:id="rId14"/>
    <p:sldId id="332" r:id="rId15"/>
    <p:sldId id="333" r:id="rId16"/>
    <p:sldId id="334" r:id="rId17"/>
    <p:sldId id="335" r:id="rId18"/>
    <p:sldId id="336" r:id="rId19"/>
    <p:sldId id="337" r:id="rId20"/>
    <p:sldId id="338" r:id="rId21"/>
    <p:sldId id="339" r:id="rId22"/>
    <p:sldId id="340" r:id="rId23"/>
    <p:sldId id="341" r:id="rId24"/>
    <p:sldId id="342" r:id="rId25"/>
    <p:sldId id="343" r:id="rId26"/>
    <p:sldId id="344" r:id="rId27"/>
    <p:sldId id="345" r:id="rId28"/>
    <p:sldId id="346" r:id="rId29"/>
    <p:sldId id="347" r:id="rId30"/>
    <p:sldId id="348" r:id="rId31"/>
    <p:sldId id="349" r:id="rId32"/>
    <p:sldId id="35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8E5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35" d="100"/>
          <a:sy n="35" d="100"/>
        </p:scale>
        <p:origin x="980" y="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6DDD14-6E20-46F1-9E89-0D11E4996233}" type="datetimeFigureOut">
              <a:rPr lang="en-US" smtClean="0"/>
              <a:t>10/9/2024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05A369-B68B-4A10-9430-B25532A0BAF6}" type="slidenum">
              <a:rPr lang="en-US" smtClean="0"/>
              <a:t>‹#›</a:t>
            </a:fld>
            <a:endParaRPr lang="en-US"/>
          </a:p>
        </p:txBody>
      </p:sp>
    </p:spTree>
    <p:extLst>
      <p:ext uri="{BB962C8B-B14F-4D97-AF65-F5344CB8AC3E}">
        <p14:creationId xmlns:p14="http://schemas.microsoft.com/office/powerpoint/2010/main" val="2611207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a:t>xám</a:t>
            </a:r>
          </a:p>
        </p:txBody>
      </p:sp>
      <p:sp>
        <p:nvSpPr>
          <p:cNvPr id="4" name="Slide Number Placeholder 3"/>
          <p:cNvSpPr>
            <a:spLocks noGrp="1"/>
          </p:cNvSpPr>
          <p:nvPr>
            <p:ph type="sldNum" sz="quarter" idx="5"/>
          </p:nvPr>
        </p:nvSpPr>
        <p:spPr/>
        <p:txBody>
          <a:bodyPr/>
          <a:lstStyle/>
          <a:p>
            <a:fld id="{F605A369-B68B-4A10-9430-B25532A0BAF6}" type="slidenum">
              <a:rPr lang="en-US" smtClean="0"/>
              <a:t>1</a:t>
            </a:fld>
            <a:endParaRPr lang="en-US"/>
          </a:p>
        </p:txBody>
      </p:sp>
    </p:spTree>
    <p:extLst>
      <p:ext uri="{BB962C8B-B14F-4D97-AF65-F5344CB8AC3E}">
        <p14:creationId xmlns:p14="http://schemas.microsoft.com/office/powerpoint/2010/main" val="1205730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 GV tổ chức làm việc nhóm: + Yêu cầu HS: Quan sát các hình 2, 3, 4 và thực hiện theo nhiệm vụ trong SGK. – Các nhóm làm việc: Cá nhân HS ghi việc sử dụng điện trong cuộc sống hằng ngày vào mỗi góc khăn trải bàn, phần giữa khăn trải bàn ghi nội dung kết luận chung của nhóm. – Đại diện nhóm trình bày, các nhóm khác lắng nghe, nhận xét và bổ sung. – HS lắng nghe và ghi nhớ. – HS thảo luận theo nhóm bàn: quan sát kết hợp đọc chú thích ở mỗi hình ảnh minh hoạ để mô tả sự truyền điện từ nơi sản xuất đến nơi tiêu thụ. – Đại diện HS chỉ trên sơ đồ truyền tải điện năng kết hợp mô tả sự truyền điện từ nơi sản xuất đến nơi tiêu thụ. – HS lắng nghe và ghi nhớ. – Nhóm trưởng tổ chức cho các bạn: + Cá nhân HS quan sát hình, chỉ ra việc nên làm/an toàn và việc không nên làm/không an toàn. Chia sẻ kết quả trong nhóm. + Nhóm thống nhất và đưa ra ý kiến giải thích cho câu hỏi “Vì sao?” 43 + Hướng dẫn HS quan sát, việc làm có trong mỗi hình từ đó xác định việc nên làm và không nên làm để đảm bảo an toàn khi sử dụng điện. + Xếp các hình minh hoạ vào hai nhóm: việc nên làm/an toàn và việc không nên làm/không an toàn. </a:t>
            </a:r>
            <a:r>
              <a:rPr lang="vi-VN"/>
              <a:t>– Tổ chức cho các nhóm chia sẻ kết quả trước lớp, các nhóm khác nhận xét, bổ sung ý kiến.</a:t>
            </a:r>
            <a:endParaRPr lang="en-US" dirty="0"/>
          </a:p>
        </p:txBody>
      </p:sp>
      <p:sp>
        <p:nvSpPr>
          <p:cNvPr id="4" name="Slide Number Placeholder 3"/>
          <p:cNvSpPr>
            <a:spLocks noGrp="1"/>
          </p:cNvSpPr>
          <p:nvPr>
            <p:ph type="sldNum" sz="quarter" idx="5"/>
          </p:nvPr>
        </p:nvSpPr>
        <p:spPr/>
        <p:txBody>
          <a:bodyPr/>
          <a:lstStyle/>
          <a:p>
            <a:fld id="{F605A369-B68B-4A10-9430-B25532A0BAF6}" type="slidenum">
              <a:rPr lang="en-US" smtClean="0"/>
              <a:t>27</a:t>
            </a:fld>
            <a:endParaRPr lang="en-US"/>
          </a:p>
        </p:txBody>
      </p:sp>
    </p:spTree>
    <p:extLst>
      <p:ext uri="{BB962C8B-B14F-4D97-AF65-F5344CB8AC3E}">
        <p14:creationId xmlns:p14="http://schemas.microsoft.com/office/powerpoint/2010/main" val="3892386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F605A369-B68B-4A10-9430-B25532A0BAF6}" type="slidenum">
              <a:rPr lang="en-US" smtClean="0"/>
              <a:t>28</a:t>
            </a:fld>
            <a:endParaRPr lang="en-US"/>
          </a:p>
        </p:txBody>
      </p:sp>
    </p:spTree>
    <p:extLst>
      <p:ext uri="{BB962C8B-B14F-4D97-AF65-F5344CB8AC3E}">
        <p14:creationId xmlns:p14="http://schemas.microsoft.com/office/powerpoint/2010/main" val="1226561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622516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2320181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4628487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10/9/2024</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196688311"/>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379179573"/>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4071127"/>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10/9/2024</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230339811"/>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10/9/2024</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315814457"/>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10/9/2024</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20748449"/>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4109995811"/>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10/9/2024</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936958434"/>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256661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10/9/2024</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917196213"/>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10/9/2024</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76229454"/>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10/9/2024</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802725666"/>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03E31E5-9C54-4096-9F33-FBA5205F89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EDC161-EED1-442C-B07B-C55D4BD97D0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14403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53901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06006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50359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94421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307110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9205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3E31E5-9C54-4096-9F33-FBA5205F8935}"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32907035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31046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83601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54351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74328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22622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03E31E5-9C54-4096-9F33-FBA5205F8935}" type="datetimeFigureOut">
              <a:rPr lang="en-US" smtClean="0"/>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609550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03E31E5-9C54-4096-9F33-FBA5205F8935}" type="datetimeFigureOut">
              <a:rPr lang="en-US" smtClean="0"/>
              <a:t>10/9/2024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4103530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03E31E5-9C54-4096-9F33-FBA5205F8935}" type="datetimeFigureOut">
              <a:rPr lang="en-US" smtClean="0"/>
              <a:t>10/9/2024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4128505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3E31E5-9C54-4096-9F33-FBA5205F8935}" type="datetimeFigureOut">
              <a:rPr lang="en-US" smtClean="0"/>
              <a:t>10/9/2024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760283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3E31E5-9C54-4096-9F33-FBA5205F8935}" type="datetimeFigureOut">
              <a:rPr lang="en-US" smtClean="0"/>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456394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3E31E5-9C54-4096-9F33-FBA5205F8935}" type="datetimeFigureOut">
              <a:rPr lang="en-US" smtClean="0"/>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3823393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3E31E5-9C54-4096-9F33-FBA5205F8935}" type="datetimeFigureOut">
              <a:rPr lang="en-US" smtClean="0"/>
              <a:t>10/9/2024</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EDC161-EED1-442C-B07B-C55D4BD97D07}"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377E30F6-D050-1604-8DB6-DB01A1174B3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37523" y="129772"/>
            <a:ext cx="1871307" cy="1871307"/>
          </a:xfrm>
          <a:prstGeom prst="rect">
            <a:avLst/>
          </a:prstGeom>
        </p:spPr>
      </p:pic>
    </p:spTree>
    <p:extLst>
      <p:ext uri="{BB962C8B-B14F-4D97-AF65-F5344CB8AC3E}">
        <p14:creationId xmlns:p14="http://schemas.microsoft.com/office/powerpoint/2010/main" val="17591718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115942E7-6A57-F983-3DE2-CB28CF786FF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173358" y="133648"/>
            <a:ext cx="1963510" cy="1963510"/>
          </a:xfrm>
          <a:prstGeom prst="rect">
            <a:avLst/>
          </a:prstGeom>
        </p:spPr>
      </p:pic>
    </p:spTree>
    <p:extLst>
      <p:ext uri="{BB962C8B-B14F-4D97-AF65-F5344CB8AC3E}">
        <p14:creationId xmlns:p14="http://schemas.microsoft.com/office/powerpoint/2010/main" val="21592002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724" r:id="rId1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10/9/2024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883A6A39-2591-2F6C-F5DF-97938D26E54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37523" y="129772"/>
            <a:ext cx="1871307" cy="1871307"/>
          </a:xfrm>
          <a:prstGeom prst="rect">
            <a:avLst/>
          </a:prstGeom>
        </p:spPr>
      </p:pic>
    </p:spTree>
    <p:extLst>
      <p:ext uri="{BB962C8B-B14F-4D97-AF65-F5344CB8AC3E}">
        <p14:creationId xmlns:p14="http://schemas.microsoft.com/office/powerpoint/2010/main" val="234594052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4.pn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8.gif"/><Relationship Id="rId11" Type="http://schemas.openxmlformats.org/officeDocument/2006/relationships/image" Target="../media/image12.png"/><Relationship Id="rId5" Type="http://schemas.microsoft.com/office/2007/relationships/hdphoto" Target="../media/hdphoto2.wdp"/><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2.png"/><Relationship Id="rId1" Type="http://schemas.openxmlformats.org/officeDocument/2006/relationships/slideLayout" Target="../slideLayouts/slideLayout1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image" Target="../media/image47.gif"/><Relationship Id="rId3" Type="http://schemas.microsoft.com/office/2007/relationships/hdphoto" Target="../media/hdphoto4.wdp"/><Relationship Id="rId7" Type="http://schemas.openxmlformats.org/officeDocument/2006/relationships/image" Target="../media/image46.gif"/><Relationship Id="rId2" Type="http://schemas.openxmlformats.org/officeDocument/2006/relationships/image" Target="../media/image42.png"/><Relationship Id="rId1" Type="http://schemas.openxmlformats.org/officeDocument/2006/relationships/slideLayout" Target="../slideLayouts/slideLayout1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gif"/></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4.xml"/><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gif"/><Relationship Id="rId10" Type="http://schemas.openxmlformats.org/officeDocument/2006/relationships/image" Target="../media/image13.png"/><Relationship Id="rId4" Type="http://schemas.microsoft.com/office/2007/relationships/hdphoto" Target="../media/hdphoto2.wdp"/><Relationship Id="rId9"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gif"/><Relationship Id="rId10" Type="http://schemas.openxmlformats.org/officeDocument/2006/relationships/image" Target="../media/image13.png"/><Relationship Id="rId4" Type="http://schemas.microsoft.com/office/2007/relationships/hdphoto" Target="../media/hdphoto2.wdp"/><Relationship Id="rId9" Type="http://schemas.openxmlformats.org/officeDocument/2006/relationships/image" Target="../media/image12.png"/></Relationships>
</file>

<file path=ppt/slides/_rels/slide2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gif"/><Relationship Id="rId10" Type="http://schemas.openxmlformats.org/officeDocument/2006/relationships/image" Target="../media/image13.png"/><Relationship Id="rId4" Type="http://schemas.microsoft.com/office/2007/relationships/hdphoto" Target="../media/hdphoto2.wdp"/><Relationship Id="rId9" Type="http://schemas.openxmlformats.org/officeDocument/2006/relationships/image" Target="../media/image12.png"/></Relationships>
</file>

<file path=ppt/slides/_rels/slide2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gif"/><Relationship Id="rId10" Type="http://schemas.openxmlformats.org/officeDocument/2006/relationships/image" Target="../media/image13.png"/><Relationship Id="rId4" Type="http://schemas.microsoft.com/office/2007/relationships/hdphoto" Target="../media/hdphoto2.wdp"/><Relationship Id="rId9"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60.emf"/></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image" Target="../media/image20.gif"/><Relationship Id="rId3" Type="http://schemas.openxmlformats.org/officeDocument/2006/relationships/slideLayout" Target="../slideLayouts/slideLayout30.xml"/><Relationship Id="rId7" Type="http://schemas.openxmlformats.org/officeDocument/2006/relationships/image" Target="../media/image23.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png"/><Relationship Id="rId5" Type="http://schemas.openxmlformats.org/officeDocument/2006/relationships/image" Target="../media/image18.gif"/><Relationship Id="rId10" Type="http://schemas.openxmlformats.org/officeDocument/2006/relationships/image" Target="../media/image22.png"/><Relationship Id="rId4" Type="http://schemas.openxmlformats.org/officeDocument/2006/relationships/image" Target="../media/image17.jpeg"/><Relationship Id="rId9" Type="http://schemas.openxmlformats.org/officeDocument/2006/relationships/image" Target="../media/image21.png"/></Relationships>
</file>

<file path=ppt/slides/_rels/slide30.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4.pn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8.gif"/><Relationship Id="rId11" Type="http://schemas.openxmlformats.org/officeDocument/2006/relationships/image" Target="../media/image12.png"/><Relationship Id="rId5" Type="http://schemas.microsoft.com/office/2007/relationships/hdphoto" Target="../media/hdphoto2.wdp"/><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1.svg"/><Relationship Id="rId18" Type="http://schemas.openxmlformats.org/officeDocument/2006/relationships/image" Target="../media/image19.png"/><Relationship Id="rId3" Type="http://schemas.microsoft.com/office/2007/relationships/media" Target="../media/media3.m4a"/><Relationship Id="rId21" Type="http://schemas.openxmlformats.org/officeDocument/2006/relationships/image" Target="../media/image28.jpeg"/><Relationship Id="rId7" Type="http://schemas.openxmlformats.org/officeDocument/2006/relationships/video" Target="../media/media5.mp4"/><Relationship Id="rId12" Type="http://schemas.openxmlformats.org/officeDocument/2006/relationships/image" Target="../media/image25.png"/><Relationship Id="rId17" Type="http://schemas.openxmlformats.org/officeDocument/2006/relationships/image" Target="../media/image27.png"/><Relationship Id="rId2" Type="http://schemas.microsoft.com/office/2007/relationships/media" Target="../media/media2.m4a"/><Relationship Id="rId16" Type="http://schemas.openxmlformats.org/officeDocument/2006/relationships/image" Target="../media/image300.png"/><Relationship Id="rId20" Type="http://schemas.openxmlformats.org/officeDocument/2006/relationships/image" Target="../media/image22.pn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29.svg"/><Relationship Id="rId5" Type="http://schemas.microsoft.com/office/2007/relationships/media" Target="../media/media4.mp3"/><Relationship Id="rId15" Type="http://schemas.openxmlformats.org/officeDocument/2006/relationships/image" Target="../media/image33.svg"/><Relationship Id="rId10" Type="http://schemas.openxmlformats.org/officeDocument/2006/relationships/image" Target="../media/image24.png"/><Relationship Id="rId19" Type="http://schemas.openxmlformats.org/officeDocument/2006/relationships/image" Target="../media/image23.svg"/><Relationship Id="rId4" Type="http://schemas.openxmlformats.org/officeDocument/2006/relationships/audio" Target="../media/media3.m4a"/><Relationship Id="rId9" Type="http://schemas.openxmlformats.org/officeDocument/2006/relationships/image" Target="../media/image23.jpeg"/><Relationship Id="rId14"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5.png"/><Relationship Id="rId18" Type="http://schemas.openxmlformats.org/officeDocument/2006/relationships/image" Target="../media/image31.png"/><Relationship Id="rId3" Type="http://schemas.microsoft.com/office/2007/relationships/media" Target="../media/media3.m4a"/><Relationship Id="rId21" Type="http://schemas.openxmlformats.org/officeDocument/2006/relationships/image" Target="../media/image22.png"/><Relationship Id="rId7" Type="http://schemas.openxmlformats.org/officeDocument/2006/relationships/video" Target="../media/media5.mp4"/><Relationship Id="rId12" Type="http://schemas.openxmlformats.org/officeDocument/2006/relationships/image" Target="../media/image29.svg"/><Relationship Id="rId17" Type="http://schemas.openxmlformats.org/officeDocument/2006/relationships/image" Target="../media/image31.png"/><Relationship Id="rId2" Type="http://schemas.microsoft.com/office/2007/relationships/media" Target="../media/media2.m4a"/><Relationship Id="rId16" Type="http://schemas.openxmlformats.org/officeDocument/2006/relationships/image" Target="../media/image33.svg"/><Relationship Id="rId20" Type="http://schemas.openxmlformats.org/officeDocument/2006/relationships/image" Target="../media/image23.sv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24.png"/><Relationship Id="rId5" Type="http://schemas.microsoft.com/office/2007/relationships/media" Target="../media/media4.mp3"/><Relationship Id="rId15" Type="http://schemas.openxmlformats.org/officeDocument/2006/relationships/image" Target="../media/image26.png"/><Relationship Id="rId10" Type="http://schemas.openxmlformats.org/officeDocument/2006/relationships/image" Target="../media/image23.jpeg"/><Relationship Id="rId19" Type="http://schemas.openxmlformats.org/officeDocument/2006/relationships/image" Target="../media/image19.png"/><Relationship Id="rId4" Type="http://schemas.openxmlformats.org/officeDocument/2006/relationships/audio" Target="../media/media3.m4a"/><Relationship Id="rId9" Type="http://schemas.openxmlformats.org/officeDocument/2006/relationships/image" Target="../media/image29.jpeg"/><Relationship Id="rId14" Type="http://schemas.openxmlformats.org/officeDocument/2006/relationships/image" Target="../media/image31.svg"/><Relationship Id="rId22" Type="http://schemas.openxmlformats.org/officeDocument/2006/relationships/image" Target="../media/image28.jpe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1.svg"/><Relationship Id="rId18" Type="http://schemas.openxmlformats.org/officeDocument/2006/relationships/image" Target="../media/image23.svg"/><Relationship Id="rId3" Type="http://schemas.microsoft.com/office/2007/relationships/media" Target="../media/media3.m4a"/><Relationship Id="rId7" Type="http://schemas.openxmlformats.org/officeDocument/2006/relationships/video" Target="../media/media5.mp4"/><Relationship Id="rId12" Type="http://schemas.openxmlformats.org/officeDocument/2006/relationships/image" Target="../media/image25.png"/><Relationship Id="rId17" Type="http://schemas.openxmlformats.org/officeDocument/2006/relationships/image" Target="../media/image19.png"/><Relationship Id="rId2" Type="http://schemas.microsoft.com/office/2007/relationships/media" Target="../media/media2.m4a"/><Relationship Id="rId16" Type="http://schemas.openxmlformats.org/officeDocument/2006/relationships/image" Target="../media/image27.png"/><Relationship Id="rId20" Type="http://schemas.openxmlformats.org/officeDocument/2006/relationships/image" Target="../media/image28.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29.svg"/><Relationship Id="rId5" Type="http://schemas.microsoft.com/office/2007/relationships/media" Target="../media/media4.mp3"/><Relationship Id="rId15" Type="http://schemas.openxmlformats.org/officeDocument/2006/relationships/image" Target="../media/image33.svg"/><Relationship Id="rId10" Type="http://schemas.openxmlformats.org/officeDocument/2006/relationships/image" Target="../media/image24.png"/><Relationship Id="rId19" Type="http://schemas.openxmlformats.org/officeDocument/2006/relationships/image" Target="../media/image22.png"/><Relationship Id="rId4" Type="http://schemas.openxmlformats.org/officeDocument/2006/relationships/audio" Target="../media/media3.m4a"/><Relationship Id="rId9" Type="http://schemas.openxmlformats.org/officeDocument/2006/relationships/image" Target="../media/image23.jpeg"/><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gif"/><Relationship Id="rId10" Type="http://schemas.openxmlformats.org/officeDocument/2006/relationships/image" Target="../media/image13.png"/><Relationship Id="rId4" Type="http://schemas.microsoft.com/office/2007/relationships/hdphoto" Target="../media/hdphoto2.wdp"/><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32.png"/><Relationship Id="rId1" Type="http://schemas.openxmlformats.org/officeDocument/2006/relationships/slideLayout" Target="../slideLayouts/slideLayout14.xml"/><Relationship Id="rId6" Type="http://schemas.openxmlformats.org/officeDocument/2006/relationships/image" Target="../media/image34.png"/><Relationship Id="rId5" Type="http://schemas.openxmlformats.org/officeDocument/2006/relationships/image" Target="../media/image41.svg"/><Relationship Id="rId10" Type="http://schemas.openxmlformats.org/officeDocument/2006/relationships/image" Target="../media/image37.png"/><Relationship Id="rId4" Type="http://schemas.openxmlformats.org/officeDocument/2006/relationships/image" Target="../media/image33.png"/><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4.xml"/><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rcRect/>
          <a:stretch/>
        </p:blipFill>
        <p:spPr>
          <a:xfrm>
            <a:off x="0" y="239175"/>
            <a:ext cx="12192000" cy="6187669"/>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1026" name="Picture 2" descr="HÃ¬nh áº£nh cÃ³ liÃªn quan"/>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7394578" y="6012867"/>
            <a:ext cx="1371059" cy="931229"/>
            <a:chOff x="7874128" y="5679058"/>
            <a:chExt cx="1557892" cy="1276763"/>
          </a:xfrm>
        </p:grpSpPr>
        <p:pic>
          <p:nvPicPr>
            <p:cNvPr id="43" name="Picture 42"/>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grpSp>
        <p:nvGrpSpPr>
          <p:cNvPr id="45" name="Group 44"/>
          <p:cNvGrpSpPr/>
          <p:nvPr/>
        </p:nvGrpSpPr>
        <p:grpSpPr>
          <a:xfrm>
            <a:off x="6206848" y="6049665"/>
            <a:ext cx="1352824" cy="931229"/>
            <a:chOff x="6482861" y="5717172"/>
            <a:chExt cx="1537172" cy="1276763"/>
          </a:xfrm>
        </p:grpSpPr>
        <p:pic>
          <p:nvPicPr>
            <p:cNvPr id="54" name="Picture 53"/>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55" name="Picture 5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60" name="Group 59"/>
          <p:cNvGrpSpPr/>
          <p:nvPr/>
        </p:nvGrpSpPr>
        <p:grpSpPr>
          <a:xfrm>
            <a:off x="4998539" y="6015599"/>
            <a:ext cx="1357880" cy="931229"/>
            <a:chOff x="5109357" y="5685240"/>
            <a:chExt cx="1542917" cy="1276763"/>
          </a:xfrm>
        </p:grpSpPr>
        <p:pic>
          <p:nvPicPr>
            <p:cNvPr id="66" name="Picture 65"/>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67" name="Picture 6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grpSp>
        <p:nvGrpSpPr>
          <p:cNvPr id="68" name="Group 67"/>
          <p:cNvGrpSpPr/>
          <p:nvPr/>
        </p:nvGrpSpPr>
        <p:grpSpPr>
          <a:xfrm>
            <a:off x="3766780" y="6033347"/>
            <a:ext cx="1353663" cy="931229"/>
            <a:chOff x="3709629" y="5706861"/>
            <a:chExt cx="1538126" cy="1276763"/>
          </a:xfrm>
        </p:grpSpPr>
        <p:pic>
          <p:nvPicPr>
            <p:cNvPr id="69" name="Picture 68"/>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2218" y="5706861"/>
              <a:ext cx="1535537" cy="1276763"/>
            </a:xfrm>
            <a:prstGeom prst="rect">
              <a:avLst/>
            </a:prstGeom>
          </p:spPr>
        </p:pic>
        <p:pic>
          <p:nvPicPr>
            <p:cNvPr id="70" name="Picture 6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09629" y="5939896"/>
              <a:ext cx="1518774" cy="292255"/>
            </a:xfrm>
            <a:prstGeom prst="rect">
              <a:avLst/>
            </a:prstGeom>
          </p:spPr>
        </p:pic>
      </p:grpSp>
      <p:grpSp>
        <p:nvGrpSpPr>
          <p:cNvPr id="71" name="Group 70"/>
          <p:cNvGrpSpPr/>
          <p:nvPr/>
        </p:nvGrpSpPr>
        <p:grpSpPr>
          <a:xfrm>
            <a:off x="2406423" y="6033346"/>
            <a:ext cx="1479193" cy="931229"/>
            <a:chOff x="2151235" y="5706860"/>
            <a:chExt cx="1680762" cy="1276763"/>
          </a:xfrm>
        </p:grpSpPr>
        <p:pic>
          <p:nvPicPr>
            <p:cNvPr id="72" name="Picture 71"/>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151235" y="5706860"/>
              <a:ext cx="1680762" cy="1276763"/>
            </a:xfrm>
            <a:prstGeom prst="rect">
              <a:avLst/>
            </a:prstGeom>
          </p:spPr>
        </p:pic>
        <p:pic>
          <p:nvPicPr>
            <p:cNvPr id="73" name="Picture 7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51235" y="5954111"/>
              <a:ext cx="1680762" cy="292255"/>
            </a:xfrm>
            <a:prstGeom prst="rect">
              <a:avLst/>
            </a:prstGeom>
          </p:spPr>
        </p:pic>
      </p:grpSp>
      <p:pic>
        <p:nvPicPr>
          <p:cNvPr id="74" name="Picture 7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234046" y="4977210"/>
            <a:ext cx="1183173" cy="1183173"/>
          </a:xfrm>
          <a:prstGeom prst="rect">
            <a:avLst/>
          </a:prstGeom>
        </p:spPr>
      </p:pic>
      <p:pic>
        <p:nvPicPr>
          <p:cNvPr id="31" name="Picture 30"/>
          <p:cNvPicPr>
            <a:picLocks noChangeAspect="1"/>
          </p:cNvPicPr>
          <p:nvPr/>
        </p:nvPicPr>
        <p:blipFill>
          <a:blip r:embed="rId12" cstate="hqprint">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32" name="Picture 31"/>
          <p:cNvPicPr>
            <a:picLocks noChangeAspect="1"/>
          </p:cNvPicPr>
          <p:nvPr/>
        </p:nvPicPr>
        <p:blipFill>
          <a:blip r:embed="rId13" cstate="hqprint">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spTree>
    <p:extLst>
      <p:ext uri="{BB962C8B-B14F-4D97-AF65-F5344CB8AC3E}">
        <p14:creationId xmlns:p14="http://schemas.microsoft.com/office/powerpoint/2010/main" val="1741069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4"/>
                                        </p:tgtEl>
                                        <p:attrNameLst>
                                          <p:attrName>r</p:attrName>
                                        </p:attrNameLst>
                                      </p:cBhvr>
                                    </p:animRot>
                                    <p:animRot by="-240000">
                                      <p:cBhvr>
                                        <p:cTn id="7" dur="600" fill="hold">
                                          <p:stCondLst>
                                            <p:cond delay="600"/>
                                          </p:stCondLst>
                                        </p:cTn>
                                        <p:tgtEl>
                                          <p:spTgt spid="74"/>
                                        </p:tgtEl>
                                        <p:attrNameLst>
                                          <p:attrName>r</p:attrName>
                                        </p:attrNameLst>
                                      </p:cBhvr>
                                    </p:animRot>
                                    <p:animRot by="240000">
                                      <p:cBhvr>
                                        <p:cTn id="8" dur="600" fill="hold">
                                          <p:stCondLst>
                                            <p:cond delay="1200"/>
                                          </p:stCondLst>
                                        </p:cTn>
                                        <p:tgtEl>
                                          <p:spTgt spid="74"/>
                                        </p:tgtEl>
                                        <p:attrNameLst>
                                          <p:attrName>r</p:attrName>
                                        </p:attrNameLst>
                                      </p:cBhvr>
                                    </p:animRot>
                                    <p:animRot by="-240000">
                                      <p:cBhvr>
                                        <p:cTn id="9" dur="600" fill="hold">
                                          <p:stCondLst>
                                            <p:cond delay="1800"/>
                                          </p:stCondLst>
                                        </p:cTn>
                                        <p:tgtEl>
                                          <p:spTgt spid="74"/>
                                        </p:tgtEl>
                                        <p:attrNameLst>
                                          <p:attrName>r</p:attrName>
                                        </p:attrNameLst>
                                      </p:cBhvr>
                                    </p:animRot>
                                    <p:animRot by="120000">
                                      <p:cBhvr>
                                        <p:cTn id="10" dur="600" fill="hold">
                                          <p:stCondLst>
                                            <p:cond delay="24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1"/>
                                        </p:tgtEl>
                                        <p:attrNameLst>
                                          <p:attrName>r</p:attrName>
                                        </p:attrNameLst>
                                      </p:cBhvr>
                                    </p:animRot>
                                    <p:animRot by="-240000">
                                      <p:cBhvr>
                                        <p:cTn id="13" dur="600" fill="hold">
                                          <p:stCondLst>
                                            <p:cond delay="600"/>
                                          </p:stCondLst>
                                        </p:cTn>
                                        <p:tgtEl>
                                          <p:spTgt spid="31"/>
                                        </p:tgtEl>
                                        <p:attrNameLst>
                                          <p:attrName>r</p:attrName>
                                        </p:attrNameLst>
                                      </p:cBhvr>
                                    </p:animRot>
                                    <p:animRot by="240000">
                                      <p:cBhvr>
                                        <p:cTn id="14" dur="600" fill="hold">
                                          <p:stCondLst>
                                            <p:cond delay="1200"/>
                                          </p:stCondLst>
                                        </p:cTn>
                                        <p:tgtEl>
                                          <p:spTgt spid="31"/>
                                        </p:tgtEl>
                                        <p:attrNameLst>
                                          <p:attrName>r</p:attrName>
                                        </p:attrNameLst>
                                      </p:cBhvr>
                                    </p:animRot>
                                    <p:animRot by="-240000">
                                      <p:cBhvr>
                                        <p:cTn id="15" dur="600" fill="hold">
                                          <p:stCondLst>
                                            <p:cond delay="1800"/>
                                          </p:stCondLst>
                                        </p:cTn>
                                        <p:tgtEl>
                                          <p:spTgt spid="31"/>
                                        </p:tgtEl>
                                        <p:attrNameLst>
                                          <p:attrName>r</p:attrName>
                                        </p:attrNameLst>
                                      </p:cBhvr>
                                    </p:animRot>
                                    <p:animRot by="120000">
                                      <p:cBhvr>
                                        <p:cTn id="16" dur="600" fill="hold">
                                          <p:stCondLst>
                                            <p:cond delay="2400"/>
                                          </p:stCondLst>
                                        </p:cTn>
                                        <p:tgtEl>
                                          <p:spTgt spid="3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32"/>
                                        </p:tgtEl>
                                        <p:attrNameLst>
                                          <p:attrName>r</p:attrName>
                                        </p:attrNameLst>
                                      </p:cBhvr>
                                    </p:animRot>
                                    <p:animRot by="-240000">
                                      <p:cBhvr>
                                        <p:cTn id="19" dur="600" fill="hold">
                                          <p:stCondLst>
                                            <p:cond delay="600"/>
                                          </p:stCondLst>
                                        </p:cTn>
                                        <p:tgtEl>
                                          <p:spTgt spid="32"/>
                                        </p:tgtEl>
                                        <p:attrNameLst>
                                          <p:attrName>r</p:attrName>
                                        </p:attrNameLst>
                                      </p:cBhvr>
                                    </p:animRot>
                                    <p:animRot by="240000">
                                      <p:cBhvr>
                                        <p:cTn id="20" dur="600" fill="hold">
                                          <p:stCondLst>
                                            <p:cond delay="1200"/>
                                          </p:stCondLst>
                                        </p:cTn>
                                        <p:tgtEl>
                                          <p:spTgt spid="32"/>
                                        </p:tgtEl>
                                        <p:attrNameLst>
                                          <p:attrName>r</p:attrName>
                                        </p:attrNameLst>
                                      </p:cBhvr>
                                    </p:animRot>
                                    <p:animRot by="-240000">
                                      <p:cBhvr>
                                        <p:cTn id="21" dur="600" fill="hold">
                                          <p:stCondLst>
                                            <p:cond delay="1800"/>
                                          </p:stCondLst>
                                        </p:cTn>
                                        <p:tgtEl>
                                          <p:spTgt spid="32"/>
                                        </p:tgtEl>
                                        <p:attrNameLst>
                                          <p:attrName>r</p:attrName>
                                        </p:attrNameLst>
                                      </p:cBhvr>
                                    </p:animRot>
                                    <p:animRot by="120000">
                                      <p:cBhvr>
                                        <p:cTn id="22" dur="600" fill="hold">
                                          <p:stCondLst>
                                            <p:cond delay="2400"/>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74"/>
                    </p:tgtEl>
                  </p:cond>
                </p:stCondLst>
                <p:endSync evt="end" delay="0">
                  <p:rtn val="all"/>
                </p:endSync>
                <p:childTnLst>
                  <p:par>
                    <p:cTn id="24" fill="hold">
                      <p:stCondLst>
                        <p:cond delay="0"/>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1000"/>
                                        <p:tgtEl>
                                          <p:spTgt spid="42"/>
                                        </p:tgtEl>
                                      </p:cBhvr>
                                    </p:animEffect>
                                    <p:anim calcmode="lin" valueType="num">
                                      <p:cBhvr>
                                        <p:cTn id="29" dur="1000" fill="hold"/>
                                        <p:tgtEl>
                                          <p:spTgt spid="42"/>
                                        </p:tgtEl>
                                        <p:attrNameLst>
                                          <p:attrName>ppt_x</p:attrName>
                                        </p:attrNameLst>
                                      </p:cBhvr>
                                      <p:tavLst>
                                        <p:tav tm="0">
                                          <p:val>
                                            <p:strVal val="#ppt_x"/>
                                          </p:val>
                                        </p:tav>
                                        <p:tav tm="100000">
                                          <p:val>
                                            <p:strVal val="#ppt_x"/>
                                          </p:val>
                                        </p:tav>
                                      </p:tavLst>
                                    </p:anim>
                                    <p:anim calcmode="lin" valueType="num">
                                      <p:cBhvr>
                                        <p:cTn id="30" dur="1000" fill="hold"/>
                                        <p:tgtEl>
                                          <p:spTgt spid="42"/>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35" presetClass="path" presetSubtype="0" accel="50000" decel="50000" fill="hold" nodeType="afterEffect">
                                  <p:stCondLst>
                                    <p:cond delay="0"/>
                                  </p:stCondLst>
                                  <p:childTnLst>
                                    <p:animMotion origin="layout" path="M 2.70833E-6 4.44444E-6 L -0.09063 0.00162 " pathEditMode="relative" rAng="0" ptsTypes="AA">
                                      <p:cBhvr>
                                        <p:cTn id="33" dur="1000" fill="hold"/>
                                        <p:tgtEl>
                                          <p:spTgt spid="74"/>
                                        </p:tgtEl>
                                        <p:attrNameLst>
                                          <p:attrName>ppt_x</p:attrName>
                                          <p:attrName>ppt_y</p:attrName>
                                        </p:attrNameLst>
                                      </p:cBhvr>
                                      <p:rCtr x="-4531" y="69"/>
                                    </p:animMotion>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nodeType="click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fade">
                                      <p:cBhvr>
                                        <p:cTn id="38" dur="1000"/>
                                        <p:tgtEl>
                                          <p:spTgt spid="45"/>
                                        </p:tgtEl>
                                      </p:cBhvr>
                                    </p:animEffect>
                                    <p:anim calcmode="lin" valueType="num">
                                      <p:cBhvr>
                                        <p:cTn id="39" dur="1000" fill="hold"/>
                                        <p:tgtEl>
                                          <p:spTgt spid="45"/>
                                        </p:tgtEl>
                                        <p:attrNameLst>
                                          <p:attrName>ppt_x</p:attrName>
                                        </p:attrNameLst>
                                      </p:cBhvr>
                                      <p:tavLst>
                                        <p:tav tm="0">
                                          <p:val>
                                            <p:strVal val="#ppt_x"/>
                                          </p:val>
                                        </p:tav>
                                        <p:tav tm="100000">
                                          <p:val>
                                            <p:strVal val="#ppt_x"/>
                                          </p:val>
                                        </p:tav>
                                      </p:tavLst>
                                    </p:anim>
                                    <p:anim calcmode="lin" valueType="num">
                                      <p:cBhvr>
                                        <p:cTn id="40" dur="1000" fill="hold"/>
                                        <p:tgtEl>
                                          <p:spTgt spid="45"/>
                                        </p:tgtEl>
                                        <p:attrNameLst>
                                          <p:attrName>ppt_y</p:attrName>
                                        </p:attrNameLst>
                                      </p:cBhvr>
                                      <p:tavLst>
                                        <p:tav tm="0">
                                          <p:val>
                                            <p:strVal val="#ppt_y-.1"/>
                                          </p:val>
                                        </p:tav>
                                        <p:tav tm="100000">
                                          <p:val>
                                            <p:strVal val="#ppt_y"/>
                                          </p:val>
                                        </p:tav>
                                      </p:tavLst>
                                    </p:anim>
                                  </p:childTnLst>
                                </p:cTn>
                              </p:par>
                            </p:childTnLst>
                          </p:cTn>
                        </p:par>
                        <p:par>
                          <p:cTn id="41" fill="hold">
                            <p:stCondLst>
                              <p:cond delay="1000"/>
                            </p:stCondLst>
                            <p:childTnLst>
                              <p:par>
                                <p:cTn id="42" presetID="35" presetClass="path" presetSubtype="0" accel="50000" decel="50000" fill="hold" nodeType="afterEffect">
                                  <p:stCondLst>
                                    <p:cond delay="0"/>
                                  </p:stCondLst>
                                  <p:childTnLst>
                                    <p:animMotion origin="layout" path="M -0.08815 0.01111 L -0.18594 0.02083 " pathEditMode="relative" rAng="0" ptsTypes="AA">
                                      <p:cBhvr>
                                        <p:cTn id="43" dur="1000" fill="hold"/>
                                        <p:tgtEl>
                                          <p:spTgt spid="74"/>
                                        </p:tgtEl>
                                        <p:attrNameLst>
                                          <p:attrName>ppt_x</p:attrName>
                                          <p:attrName>ppt_y</p:attrName>
                                        </p:attrNameLst>
                                      </p:cBhvr>
                                      <p:rCtr x="-4896" y="486"/>
                                    </p:animMotion>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nodeType="clickEffect">
                                  <p:stCondLst>
                                    <p:cond delay="0"/>
                                  </p:stCondLst>
                                  <p:childTnLst>
                                    <p:set>
                                      <p:cBhvr>
                                        <p:cTn id="47" dur="1" fill="hold">
                                          <p:stCondLst>
                                            <p:cond delay="0"/>
                                          </p:stCondLst>
                                        </p:cTn>
                                        <p:tgtEl>
                                          <p:spTgt spid="60"/>
                                        </p:tgtEl>
                                        <p:attrNameLst>
                                          <p:attrName>style.visibility</p:attrName>
                                        </p:attrNameLst>
                                      </p:cBhvr>
                                      <p:to>
                                        <p:strVal val="visible"/>
                                      </p:to>
                                    </p:set>
                                    <p:animEffect transition="in" filter="fade">
                                      <p:cBhvr>
                                        <p:cTn id="48" dur="1000"/>
                                        <p:tgtEl>
                                          <p:spTgt spid="60"/>
                                        </p:tgtEl>
                                      </p:cBhvr>
                                    </p:animEffect>
                                    <p:anim calcmode="lin" valueType="num">
                                      <p:cBhvr>
                                        <p:cTn id="49" dur="1000" fill="hold"/>
                                        <p:tgtEl>
                                          <p:spTgt spid="60"/>
                                        </p:tgtEl>
                                        <p:attrNameLst>
                                          <p:attrName>ppt_x</p:attrName>
                                        </p:attrNameLst>
                                      </p:cBhvr>
                                      <p:tavLst>
                                        <p:tav tm="0">
                                          <p:val>
                                            <p:strVal val="#ppt_x"/>
                                          </p:val>
                                        </p:tav>
                                        <p:tav tm="100000">
                                          <p:val>
                                            <p:strVal val="#ppt_x"/>
                                          </p:val>
                                        </p:tav>
                                      </p:tavLst>
                                    </p:anim>
                                    <p:anim calcmode="lin" valueType="num">
                                      <p:cBhvr>
                                        <p:cTn id="50" dur="1000" fill="hold"/>
                                        <p:tgtEl>
                                          <p:spTgt spid="60"/>
                                        </p:tgtEl>
                                        <p:attrNameLst>
                                          <p:attrName>ppt_y</p:attrName>
                                        </p:attrNameLst>
                                      </p:cBhvr>
                                      <p:tavLst>
                                        <p:tav tm="0">
                                          <p:val>
                                            <p:strVal val="#ppt_y-.1"/>
                                          </p:val>
                                        </p:tav>
                                        <p:tav tm="100000">
                                          <p:val>
                                            <p:strVal val="#ppt_y"/>
                                          </p:val>
                                        </p:tav>
                                      </p:tavLst>
                                    </p:anim>
                                  </p:childTnLst>
                                </p:cTn>
                              </p:par>
                            </p:childTnLst>
                          </p:cTn>
                        </p:par>
                        <p:par>
                          <p:cTn id="51" fill="hold">
                            <p:stCondLst>
                              <p:cond delay="1000"/>
                            </p:stCondLst>
                            <p:childTnLst>
                              <p:par>
                                <p:cTn id="52" presetID="35" presetClass="path" presetSubtype="0" accel="50000" decel="50000" fill="hold" nodeType="afterEffect">
                                  <p:stCondLst>
                                    <p:cond delay="0"/>
                                  </p:stCondLst>
                                  <p:childTnLst>
                                    <p:animMotion origin="layout" path="M -0.22774 2.96296E-6 L -0.28998 0.01944 " pathEditMode="relative" rAng="0" ptsTypes="AA">
                                      <p:cBhvr>
                                        <p:cTn id="53" dur="1000" fill="hold"/>
                                        <p:tgtEl>
                                          <p:spTgt spid="74"/>
                                        </p:tgtEl>
                                        <p:attrNameLst>
                                          <p:attrName>ppt_x</p:attrName>
                                          <p:attrName>ppt_y</p:attrName>
                                        </p:attrNameLst>
                                      </p:cBhvr>
                                      <p:rCtr x="-3112" y="972"/>
                                    </p:animMotion>
                                  </p:childTnLst>
                                </p:cTn>
                              </p:par>
                            </p:childTnLst>
                          </p:cTn>
                        </p:par>
                      </p:childTnLst>
                    </p:cTn>
                  </p:par>
                  <p:par>
                    <p:cTn id="54" fill="hold">
                      <p:stCondLst>
                        <p:cond delay="indefinite"/>
                      </p:stCondLst>
                      <p:childTnLst>
                        <p:par>
                          <p:cTn id="55" fill="hold">
                            <p:stCondLst>
                              <p:cond delay="0"/>
                            </p:stCondLst>
                            <p:childTnLst>
                              <p:par>
                                <p:cTn id="56" presetID="47" presetClass="entr" presetSubtype="0" fill="hold" nodeType="clickEffect">
                                  <p:stCondLst>
                                    <p:cond delay="0"/>
                                  </p:stCondLst>
                                  <p:childTnLst>
                                    <p:set>
                                      <p:cBhvr>
                                        <p:cTn id="57" dur="1" fill="hold">
                                          <p:stCondLst>
                                            <p:cond delay="0"/>
                                          </p:stCondLst>
                                        </p:cTn>
                                        <p:tgtEl>
                                          <p:spTgt spid="68"/>
                                        </p:tgtEl>
                                        <p:attrNameLst>
                                          <p:attrName>style.visibility</p:attrName>
                                        </p:attrNameLst>
                                      </p:cBhvr>
                                      <p:to>
                                        <p:strVal val="visible"/>
                                      </p:to>
                                    </p:set>
                                    <p:animEffect transition="in" filter="fade">
                                      <p:cBhvr>
                                        <p:cTn id="58" dur="1000"/>
                                        <p:tgtEl>
                                          <p:spTgt spid="68"/>
                                        </p:tgtEl>
                                      </p:cBhvr>
                                    </p:animEffect>
                                    <p:anim calcmode="lin" valueType="num">
                                      <p:cBhvr>
                                        <p:cTn id="59" dur="1000" fill="hold"/>
                                        <p:tgtEl>
                                          <p:spTgt spid="68"/>
                                        </p:tgtEl>
                                        <p:attrNameLst>
                                          <p:attrName>ppt_x</p:attrName>
                                        </p:attrNameLst>
                                      </p:cBhvr>
                                      <p:tavLst>
                                        <p:tav tm="0">
                                          <p:val>
                                            <p:strVal val="#ppt_x"/>
                                          </p:val>
                                        </p:tav>
                                        <p:tav tm="100000">
                                          <p:val>
                                            <p:strVal val="#ppt_x"/>
                                          </p:val>
                                        </p:tav>
                                      </p:tavLst>
                                    </p:anim>
                                    <p:anim calcmode="lin" valueType="num">
                                      <p:cBhvr>
                                        <p:cTn id="60" dur="1000" fill="hold"/>
                                        <p:tgtEl>
                                          <p:spTgt spid="68"/>
                                        </p:tgtEl>
                                        <p:attrNameLst>
                                          <p:attrName>ppt_y</p:attrName>
                                        </p:attrNameLst>
                                      </p:cBhvr>
                                      <p:tavLst>
                                        <p:tav tm="0">
                                          <p:val>
                                            <p:strVal val="#ppt_y-.1"/>
                                          </p:val>
                                        </p:tav>
                                        <p:tav tm="100000">
                                          <p:val>
                                            <p:strVal val="#ppt_y"/>
                                          </p:val>
                                        </p:tav>
                                      </p:tavLst>
                                    </p:anim>
                                  </p:childTnLst>
                                </p:cTn>
                              </p:par>
                            </p:childTnLst>
                          </p:cTn>
                        </p:par>
                        <p:par>
                          <p:cTn id="61" fill="hold">
                            <p:stCondLst>
                              <p:cond delay="1000"/>
                            </p:stCondLst>
                            <p:childTnLst>
                              <p:par>
                                <p:cTn id="62" presetID="35" presetClass="path" presetSubtype="0" accel="50000" decel="50000" fill="hold" nodeType="afterEffect">
                                  <p:stCondLst>
                                    <p:cond delay="0"/>
                                  </p:stCondLst>
                                  <p:childTnLst>
                                    <p:animMotion origin="layout" path="M -0.33945 2.96296E-6 L -0.39479 0.02083 " pathEditMode="relative" rAng="0" ptsTypes="AA">
                                      <p:cBhvr>
                                        <p:cTn id="63" dur="1000" fill="hold"/>
                                        <p:tgtEl>
                                          <p:spTgt spid="74"/>
                                        </p:tgtEl>
                                        <p:attrNameLst>
                                          <p:attrName>ppt_x</p:attrName>
                                          <p:attrName>ppt_y</p:attrName>
                                        </p:attrNameLst>
                                      </p:cBhvr>
                                      <p:rCtr x="-2773" y="1042"/>
                                    </p:animMotion>
                                  </p:childTnLst>
                                </p:cTn>
                              </p:par>
                            </p:childTnLst>
                          </p:cTn>
                        </p:par>
                      </p:childTnLst>
                    </p:cTn>
                  </p:par>
                  <p:par>
                    <p:cTn id="64" fill="hold">
                      <p:stCondLst>
                        <p:cond delay="indefinite"/>
                      </p:stCondLst>
                      <p:childTnLst>
                        <p:par>
                          <p:cTn id="65" fill="hold">
                            <p:stCondLst>
                              <p:cond delay="0"/>
                            </p:stCondLst>
                            <p:childTnLst>
                              <p:par>
                                <p:cTn id="66" presetID="47" presetClass="entr" presetSubtype="0" fill="hold" nodeType="clickEffect">
                                  <p:stCondLst>
                                    <p:cond delay="0"/>
                                  </p:stCondLst>
                                  <p:childTnLst>
                                    <p:set>
                                      <p:cBhvr>
                                        <p:cTn id="67" dur="1" fill="hold">
                                          <p:stCondLst>
                                            <p:cond delay="0"/>
                                          </p:stCondLst>
                                        </p:cTn>
                                        <p:tgtEl>
                                          <p:spTgt spid="71"/>
                                        </p:tgtEl>
                                        <p:attrNameLst>
                                          <p:attrName>style.visibility</p:attrName>
                                        </p:attrNameLst>
                                      </p:cBhvr>
                                      <p:to>
                                        <p:strVal val="visible"/>
                                      </p:to>
                                    </p:set>
                                    <p:animEffect transition="in" filter="fade">
                                      <p:cBhvr>
                                        <p:cTn id="68" dur="1000"/>
                                        <p:tgtEl>
                                          <p:spTgt spid="71"/>
                                        </p:tgtEl>
                                      </p:cBhvr>
                                    </p:animEffect>
                                    <p:anim calcmode="lin" valueType="num">
                                      <p:cBhvr>
                                        <p:cTn id="69" dur="1000" fill="hold"/>
                                        <p:tgtEl>
                                          <p:spTgt spid="71"/>
                                        </p:tgtEl>
                                        <p:attrNameLst>
                                          <p:attrName>ppt_x</p:attrName>
                                        </p:attrNameLst>
                                      </p:cBhvr>
                                      <p:tavLst>
                                        <p:tav tm="0">
                                          <p:val>
                                            <p:strVal val="#ppt_x"/>
                                          </p:val>
                                        </p:tav>
                                        <p:tav tm="100000">
                                          <p:val>
                                            <p:strVal val="#ppt_x"/>
                                          </p:val>
                                        </p:tav>
                                      </p:tavLst>
                                    </p:anim>
                                    <p:anim calcmode="lin" valueType="num">
                                      <p:cBhvr>
                                        <p:cTn id="70" dur="1000" fill="hold"/>
                                        <p:tgtEl>
                                          <p:spTgt spid="71"/>
                                        </p:tgtEl>
                                        <p:attrNameLst>
                                          <p:attrName>ppt_y</p:attrName>
                                        </p:attrNameLst>
                                      </p:cBhvr>
                                      <p:tavLst>
                                        <p:tav tm="0">
                                          <p:val>
                                            <p:strVal val="#ppt_y-.1"/>
                                          </p:val>
                                        </p:tav>
                                        <p:tav tm="100000">
                                          <p:val>
                                            <p:strVal val="#ppt_y"/>
                                          </p:val>
                                        </p:tav>
                                      </p:tavLst>
                                    </p:anim>
                                  </p:childTnLst>
                                </p:cTn>
                              </p:par>
                            </p:childTnLst>
                          </p:cTn>
                        </p:par>
                        <p:par>
                          <p:cTn id="71" fill="hold">
                            <p:stCondLst>
                              <p:cond delay="1000"/>
                            </p:stCondLst>
                            <p:childTnLst>
                              <p:par>
                                <p:cTn id="72" presetID="35" presetClass="path" presetSubtype="0" accel="50000" decel="50000" fill="hold" nodeType="afterEffect">
                                  <p:stCondLst>
                                    <p:cond delay="0"/>
                                  </p:stCondLst>
                                  <p:childTnLst>
                                    <p:animMotion origin="layout" path="M -0.4592 0.01528 L -0.58819 0.02408 " pathEditMode="relative" rAng="0" ptsTypes="AA">
                                      <p:cBhvr>
                                        <p:cTn id="73" dur="1000" fill="hold"/>
                                        <p:tgtEl>
                                          <p:spTgt spid="74"/>
                                        </p:tgtEl>
                                        <p:attrNameLst>
                                          <p:attrName>ppt_x</p:attrName>
                                          <p:attrName>ppt_y</p:attrName>
                                        </p:attrNameLst>
                                      </p:cBhvr>
                                      <p:rCtr x="-6458" y="440"/>
                                    </p:animMotion>
                                  </p:childTnLst>
                                </p:cTn>
                              </p:par>
                            </p:childTnLst>
                          </p:cTn>
                        </p:par>
                        <p:par>
                          <p:cTn id="74" fill="hold">
                            <p:stCondLst>
                              <p:cond delay="2000"/>
                            </p:stCondLst>
                            <p:childTnLst>
                              <p:par>
                                <p:cTn id="75" presetID="35" presetClass="path" presetSubtype="0" accel="50000" decel="50000" fill="hold" nodeType="afterEffect">
                                  <p:stCondLst>
                                    <p:cond delay="0"/>
                                  </p:stCondLst>
                                  <p:childTnLst>
                                    <p:animMotion origin="layout" path="M -0.5882 0.02408 L -0.74774 -0.02685 " pathEditMode="relative" rAng="0" ptsTypes="AA">
                                      <p:cBhvr>
                                        <p:cTn id="76" dur="1000" fill="hold"/>
                                        <p:tgtEl>
                                          <p:spTgt spid="74"/>
                                        </p:tgtEl>
                                        <p:attrNameLst>
                                          <p:attrName>ppt_x</p:attrName>
                                          <p:attrName>ppt_y</p:attrName>
                                        </p:attrNameLst>
                                      </p:cBhvr>
                                      <p:rCtr x="-7986" y="-2546"/>
                                    </p:animMotion>
                                  </p:childTnLst>
                                </p:cTn>
                              </p:par>
                            </p:childTnLst>
                          </p:cTn>
                        </p:par>
                        <p:par>
                          <p:cTn id="77" fill="hold">
                            <p:stCondLst>
                              <p:cond delay="3000"/>
                            </p:stCondLst>
                            <p:childTnLst>
                              <p:par>
                                <p:cTn id="78" presetID="35" presetClass="path" presetSubtype="0" accel="50000" decel="50000" fill="hold" nodeType="afterEffect">
                                  <p:stCondLst>
                                    <p:cond delay="0"/>
                                  </p:stCondLst>
                                  <p:childTnLst>
                                    <p:animMotion origin="layout" path="M 3.54167E-6 -4.81481E-6 L -0.78477 0.00371 " pathEditMode="relative" rAng="0" ptsTypes="AA">
                                      <p:cBhvr>
                                        <p:cTn id="79" dur="5000" fill="hold"/>
                                        <p:tgtEl>
                                          <p:spTgt spid="31"/>
                                        </p:tgtEl>
                                        <p:attrNameLst>
                                          <p:attrName>ppt_x</p:attrName>
                                          <p:attrName>ppt_y</p:attrName>
                                        </p:attrNameLst>
                                      </p:cBhvr>
                                      <p:rCtr x="-39245" y="185"/>
                                    </p:animMotion>
                                  </p:childTnLst>
                                </p:cTn>
                              </p:par>
                              <p:par>
                                <p:cTn id="80" presetID="35" presetClass="path" presetSubtype="0" accel="50000" decel="50000" fill="hold" nodeType="withEffect">
                                  <p:stCondLst>
                                    <p:cond delay="0"/>
                                  </p:stCondLst>
                                  <p:childTnLst>
                                    <p:animMotion origin="layout" path="M -4.58333E-6 -1.48148E-6 L -0.79544 0.00903 " pathEditMode="relative" rAng="0" ptsTypes="AA">
                                      <p:cBhvr>
                                        <p:cTn id="81" dur="5000" fill="hold"/>
                                        <p:tgtEl>
                                          <p:spTgt spid="32"/>
                                        </p:tgtEl>
                                        <p:attrNameLst>
                                          <p:attrName>ppt_x</p:attrName>
                                          <p:attrName>ppt_y</p:attrName>
                                        </p:attrNameLst>
                                      </p:cBhvr>
                                      <p:rCtr x="-39779" y="440"/>
                                    </p:animMotion>
                                  </p:childTnLst>
                                </p:cTn>
                              </p:par>
                            </p:childTnLst>
                          </p:cTn>
                        </p:par>
                      </p:childTnLst>
                    </p:cTn>
                  </p:par>
                </p:childTnLst>
              </p:cTn>
              <p:nextCondLst>
                <p:cond evt="onClick" delay="0">
                  <p:tgtEl>
                    <p:spTgt spid="7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9C6F-7F20-9AA9-20FE-C3A45D91559A}"/>
              </a:ext>
            </a:extLst>
          </p:cNvPr>
          <p:cNvPicPr>
            <a:picLocks noChangeAspect="1"/>
          </p:cNvPicPr>
          <p:nvPr/>
        </p:nvPicPr>
        <p:blipFill>
          <a:blip r:embed="rId2"/>
          <a:stretch>
            <a:fillRect/>
          </a:stretch>
        </p:blipFill>
        <p:spPr>
          <a:xfrm>
            <a:off x="585322" y="225207"/>
            <a:ext cx="11021355" cy="6407586"/>
          </a:xfrm>
          <a:prstGeom prst="rect">
            <a:avLst/>
          </a:prstGeom>
        </p:spPr>
      </p:pic>
      <p:pic>
        <p:nvPicPr>
          <p:cNvPr id="6" name="Picture 5">
            <a:extLst>
              <a:ext uri="{FF2B5EF4-FFF2-40B4-BE49-F238E27FC236}">
                <a16:creationId xmlns:a16="http://schemas.microsoft.com/office/drawing/2014/main" id="{7F4A56B6-A37B-7740-AF58-A3D01994CBE7}"/>
              </a:ext>
            </a:extLst>
          </p:cNvPr>
          <p:cNvPicPr>
            <a:picLocks noChangeAspect="1"/>
          </p:cNvPicPr>
          <p:nvPr/>
        </p:nvPicPr>
        <p:blipFill>
          <a:blip r:embed="rId3"/>
          <a:stretch>
            <a:fillRect/>
          </a:stretch>
        </p:blipFill>
        <p:spPr>
          <a:xfrm>
            <a:off x="1703097" y="4086225"/>
            <a:ext cx="9195309" cy="1848683"/>
          </a:xfrm>
          <a:prstGeom prst="rect">
            <a:avLst/>
          </a:prstGeom>
        </p:spPr>
      </p:pic>
    </p:spTree>
    <p:extLst>
      <p:ext uri="{BB962C8B-B14F-4D97-AF65-F5344CB8AC3E}">
        <p14:creationId xmlns:p14="http://schemas.microsoft.com/office/powerpoint/2010/main" val="15564592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algn="just">
              <a:spcBef>
                <a:spcPts val="1200"/>
              </a:spcBef>
            </a:pPr>
            <a:r>
              <a:rPr lang="en-US" sz="2800" dirty="0">
                <a:solidFill>
                  <a:schemeClr val="tx1"/>
                </a:solidFill>
                <a:latin typeface="Calibri" panose="020F0502020204030204" pitchFamily="34" charset="0"/>
                <a:cs typeface="Calibri" panose="020F0502020204030204" pitchFamily="34" charset="0"/>
              </a:rPr>
              <a:t> </a:t>
            </a:r>
            <a:endParaRPr lang="vi-VN" sz="2800" b="1" dirty="0">
              <a:solidFill>
                <a:schemeClr val="tx1"/>
              </a:solidFill>
              <a:latin typeface="Calibri" panose="020F0502020204030204" pitchFamily="34" charset="0"/>
              <a:cs typeface="Calibri" panose="020F0502020204030204" pitchFamily="34" charset="0"/>
            </a:endParaRPr>
          </a:p>
        </p:txBody>
      </p:sp>
      <p:pic>
        <p:nvPicPr>
          <p:cNvPr id="3" name="Picture 4" descr="Không có mô tả.">
            <a:extLst>
              <a:ext uri="{FF2B5EF4-FFF2-40B4-BE49-F238E27FC236}">
                <a16:creationId xmlns:a16="http://schemas.microsoft.com/office/drawing/2014/main" id="{78B4FC72-418F-1B2D-BD30-74CE2BEC4EBA}"/>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399335" y="148856"/>
            <a:ext cx="2528578" cy="9816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F1BC2E2-657E-1AFD-5971-8F71033B098F}"/>
              </a:ext>
            </a:extLst>
          </p:cNvPr>
          <p:cNvPicPr>
            <a:picLocks noChangeAspect="1"/>
          </p:cNvPicPr>
          <p:nvPr/>
        </p:nvPicPr>
        <p:blipFill>
          <a:blip r:embed="rId4"/>
          <a:stretch>
            <a:fillRect/>
          </a:stretch>
        </p:blipFill>
        <p:spPr>
          <a:xfrm>
            <a:off x="257175" y="1571119"/>
            <a:ext cx="3724275" cy="2858006"/>
          </a:xfrm>
          <a:prstGeom prst="rect">
            <a:avLst/>
          </a:prstGeom>
        </p:spPr>
      </p:pic>
      <p:pic>
        <p:nvPicPr>
          <p:cNvPr id="8" name="Picture 7">
            <a:extLst>
              <a:ext uri="{FF2B5EF4-FFF2-40B4-BE49-F238E27FC236}">
                <a16:creationId xmlns:a16="http://schemas.microsoft.com/office/drawing/2014/main" id="{10C9CAEF-57BB-1646-2E2D-0B6EA0DE99D5}"/>
              </a:ext>
            </a:extLst>
          </p:cNvPr>
          <p:cNvPicPr>
            <a:picLocks noChangeAspect="1"/>
          </p:cNvPicPr>
          <p:nvPr/>
        </p:nvPicPr>
        <p:blipFill>
          <a:blip r:embed="rId5"/>
          <a:stretch>
            <a:fillRect/>
          </a:stretch>
        </p:blipFill>
        <p:spPr>
          <a:xfrm>
            <a:off x="3981451" y="1571625"/>
            <a:ext cx="3846810" cy="2867024"/>
          </a:xfrm>
          <a:prstGeom prst="rect">
            <a:avLst/>
          </a:prstGeom>
        </p:spPr>
      </p:pic>
      <p:pic>
        <p:nvPicPr>
          <p:cNvPr id="10" name="Picture 9">
            <a:extLst>
              <a:ext uri="{FF2B5EF4-FFF2-40B4-BE49-F238E27FC236}">
                <a16:creationId xmlns:a16="http://schemas.microsoft.com/office/drawing/2014/main" id="{6DEBEA0E-6D80-E9BC-5F1A-58268525761C}"/>
              </a:ext>
            </a:extLst>
          </p:cNvPr>
          <p:cNvPicPr>
            <a:picLocks noChangeAspect="1"/>
          </p:cNvPicPr>
          <p:nvPr/>
        </p:nvPicPr>
        <p:blipFill>
          <a:blip r:embed="rId6"/>
          <a:stretch>
            <a:fillRect/>
          </a:stretch>
        </p:blipFill>
        <p:spPr>
          <a:xfrm>
            <a:off x="7890332" y="1628775"/>
            <a:ext cx="4034967" cy="2776537"/>
          </a:xfrm>
          <a:prstGeom prst="rect">
            <a:avLst/>
          </a:prstGeom>
        </p:spPr>
      </p:pic>
      <p:sp>
        <p:nvSpPr>
          <p:cNvPr id="15" name="Rectangle: Rounded Corners 14">
            <a:extLst>
              <a:ext uri="{FF2B5EF4-FFF2-40B4-BE49-F238E27FC236}">
                <a16:creationId xmlns:a16="http://schemas.microsoft.com/office/drawing/2014/main" id="{3FE38C3F-50D5-BD09-CADC-B55E0A84C66B}"/>
              </a:ext>
            </a:extLst>
          </p:cNvPr>
          <p:cNvSpPr/>
          <p:nvPr/>
        </p:nvSpPr>
        <p:spPr>
          <a:xfrm>
            <a:off x="1162050" y="5038725"/>
            <a:ext cx="10296525" cy="971550"/>
          </a:xfrm>
          <a:prstGeom prst="roundRect">
            <a:avLst>
              <a:gd name="adj" fmla="val 32353"/>
            </a:avLst>
          </a:prstGeom>
          <a:solidFill>
            <a:srgbClr val="A8E5F6"/>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Calibri" panose="020F0502020204030204" pitchFamily="34" charset="0"/>
                <a:cs typeface="Calibri" panose="020F0502020204030204" pitchFamily="34" charset="0"/>
              </a:rPr>
              <a:t>Quan sát hình ảnh 3 cây cầu, cho ta thấy được những gì?</a:t>
            </a:r>
          </a:p>
        </p:txBody>
      </p:sp>
    </p:spTree>
    <p:extLst>
      <p:ext uri="{BB962C8B-B14F-4D97-AF65-F5344CB8AC3E}">
        <p14:creationId xmlns:p14="http://schemas.microsoft.com/office/powerpoint/2010/main" val="17930861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 name="Picture 4" descr="Không có mô tả.">
            <a:extLst>
              <a:ext uri="{FF2B5EF4-FFF2-40B4-BE49-F238E27FC236}">
                <a16:creationId xmlns:a16="http://schemas.microsoft.com/office/drawing/2014/main" id="{78B4FC72-418F-1B2D-BD30-74CE2BEC4EBA}"/>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399335" y="148856"/>
            <a:ext cx="2528578" cy="98163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94A23478-996E-A1F3-D29A-28F816F8BC79}"/>
              </a:ext>
            </a:extLst>
          </p:cNvPr>
          <p:cNvGrpSpPr/>
          <p:nvPr/>
        </p:nvGrpSpPr>
        <p:grpSpPr>
          <a:xfrm>
            <a:off x="3209926" y="618619"/>
            <a:ext cx="7000874" cy="1857881"/>
            <a:chOff x="3076576" y="504319"/>
            <a:chExt cx="8915398" cy="2262693"/>
          </a:xfrm>
        </p:grpSpPr>
        <p:pic>
          <p:nvPicPr>
            <p:cNvPr id="6" name="Picture 5">
              <a:extLst>
                <a:ext uri="{FF2B5EF4-FFF2-40B4-BE49-F238E27FC236}">
                  <a16:creationId xmlns:a16="http://schemas.microsoft.com/office/drawing/2014/main" id="{3F1BC2E2-657E-1AFD-5971-8F71033B098F}"/>
                </a:ext>
              </a:extLst>
            </p:cNvPr>
            <p:cNvPicPr>
              <a:picLocks noChangeAspect="1"/>
            </p:cNvPicPr>
            <p:nvPr/>
          </p:nvPicPr>
          <p:blipFill>
            <a:blip r:embed="rId4"/>
            <a:stretch>
              <a:fillRect/>
            </a:stretch>
          </p:blipFill>
          <p:spPr>
            <a:xfrm>
              <a:off x="3076576" y="504319"/>
              <a:ext cx="2838450" cy="2178225"/>
            </a:xfrm>
            <a:prstGeom prst="rect">
              <a:avLst/>
            </a:prstGeom>
          </p:spPr>
        </p:pic>
        <p:pic>
          <p:nvPicPr>
            <p:cNvPr id="8" name="Picture 7">
              <a:extLst>
                <a:ext uri="{FF2B5EF4-FFF2-40B4-BE49-F238E27FC236}">
                  <a16:creationId xmlns:a16="http://schemas.microsoft.com/office/drawing/2014/main" id="{10C9CAEF-57BB-1646-2E2D-0B6EA0DE99D5}"/>
                </a:ext>
              </a:extLst>
            </p:cNvPr>
            <p:cNvPicPr>
              <a:picLocks noChangeAspect="1"/>
            </p:cNvPicPr>
            <p:nvPr/>
          </p:nvPicPr>
          <p:blipFill>
            <a:blip r:embed="rId5"/>
            <a:stretch>
              <a:fillRect/>
            </a:stretch>
          </p:blipFill>
          <p:spPr>
            <a:xfrm>
              <a:off x="5953125" y="523875"/>
              <a:ext cx="2941936" cy="2192622"/>
            </a:xfrm>
            <a:prstGeom prst="rect">
              <a:avLst/>
            </a:prstGeom>
          </p:spPr>
        </p:pic>
        <p:pic>
          <p:nvPicPr>
            <p:cNvPr id="10" name="Picture 9">
              <a:extLst>
                <a:ext uri="{FF2B5EF4-FFF2-40B4-BE49-F238E27FC236}">
                  <a16:creationId xmlns:a16="http://schemas.microsoft.com/office/drawing/2014/main" id="{6DEBEA0E-6D80-E9BC-5F1A-58268525761C}"/>
                </a:ext>
              </a:extLst>
            </p:cNvPr>
            <p:cNvPicPr>
              <a:picLocks noChangeAspect="1"/>
            </p:cNvPicPr>
            <p:nvPr/>
          </p:nvPicPr>
          <p:blipFill>
            <a:blip r:embed="rId6"/>
            <a:stretch>
              <a:fillRect/>
            </a:stretch>
          </p:blipFill>
          <p:spPr>
            <a:xfrm>
              <a:off x="8787532" y="561975"/>
              <a:ext cx="3204442" cy="2205037"/>
            </a:xfrm>
            <a:prstGeom prst="rect">
              <a:avLst/>
            </a:prstGeom>
          </p:spPr>
        </p:pic>
      </p:grpSp>
      <p:pic>
        <p:nvPicPr>
          <p:cNvPr id="5" name="Picture 4">
            <a:extLst>
              <a:ext uri="{FF2B5EF4-FFF2-40B4-BE49-F238E27FC236}">
                <a16:creationId xmlns:a16="http://schemas.microsoft.com/office/drawing/2014/main" id="{7855DA9C-3B21-DE8D-527C-BA938B6F99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9153524" y="2819400"/>
            <a:ext cx="2757173" cy="3741402"/>
          </a:xfrm>
          <a:prstGeom prst="rect">
            <a:avLst/>
          </a:prstGeom>
        </p:spPr>
      </p:pic>
      <p:pic>
        <p:nvPicPr>
          <p:cNvPr id="7" name="Picture 6">
            <a:extLst>
              <a:ext uri="{FF2B5EF4-FFF2-40B4-BE49-F238E27FC236}">
                <a16:creationId xmlns:a16="http://schemas.microsoft.com/office/drawing/2014/main" id="{E5BBC605-0FF4-DBFF-CC1C-319E5B66CC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5325" y="2901070"/>
            <a:ext cx="2076450" cy="3697353"/>
          </a:xfrm>
          <a:prstGeom prst="rect">
            <a:avLst/>
          </a:prstGeom>
        </p:spPr>
      </p:pic>
      <p:sp>
        <p:nvSpPr>
          <p:cNvPr id="9" name="Speech Bubble: Rectangle with Corners Rounded 47">
            <a:extLst>
              <a:ext uri="{FF2B5EF4-FFF2-40B4-BE49-F238E27FC236}">
                <a16:creationId xmlns:a16="http://schemas.microsoft.com/office/drawing/2014/main" id="{641CF4B5-41BF-8600-0978-9998F19A6204}"/>
              </a:ext>
            </a:extLst>
          </p:cNvPr>
          <p:cNvSpPr/>
          <p:nvPr/>
        </p:nvSpPr>
        <p:spPr>
          <a:xfrm flipH="1">
            <a:off x="2050369" y="1933575"/>
            <a:ext cx="3826556" cy="1049000"/>
          </a:xfrm>
          <a:prstGeom prst="wedgeRoundRectCallout">
            <a:avLst>
              <a:gd name="adj1" fmla="val 54639"/>
              <a:gd name="adj2" fmla="val 38829"/>
              <a:gd name="adj3" fmla="val 16667"/>
            </a:avLst>
          </a:prstGeom>
          <a:solidFill>
            <a:srgbClr val="E5FFE5"/>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noProof="0" dirty="0" err="1">
                <a:solidFill>
                  <a:prstClr val="black"/>
                </a:solidFill>
                <a:latin typeface="Calibri" panose="020F0502020204030204"/>
              </a:rPr>
              <a:t>Đây</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là</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chiều</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dài</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ba</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cây</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cầu</a:t>
            </a:r>
            <a:r>
              <a:rPr lang="en-US" sz="2400" b="1" noProof="0" dirty="0">
                <a:solidFill>
                  <a:prstClr val="black"/>
                </a:solidFill>
                <a:latin typeface="Calibri" panose="020F0502020204030204"/>
              </a:rPr>
              <a:t> ở </a:t>
            </a:r>
            <a:r>
              <a:rPr lang="en-US" sz="2400" b="1" noProof="0" dirty="0" err="1">
                <a:solidFill>
                  <a:prstClr val="black"/>
                </a:solidFill>
                <a:latin typeface="Calibri" panose="020F0502020204030204"/>
              </a:rPr>
              <a:t>ba</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miền</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đất</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nước</a:t>
            </a:r>
            <a:r>
              <a:rPr lang="en-US" sz="2400" b="1" noProof="0" dirty="0">
                <a:solidFill>
                  <a:prstClr val="black"/>
                </a:solidFill>
                <a:latin typeface="Calibri" panose="020F0502020204030204"/>
              </a:rPr>
              <a:t> ta </a:t>
            </a:r>
            <a:r>
              <a:rPr lang="en-US" sz="2400" b="1" noProof="0" dirty="0" err="1">
                <a:solidFill>
                  <a:prstClr val="black"/>
                </a:solidFill>
                <a:latin typeface="Calibri" panose="020F0502020204030204"/>
              </a:rPr>
              <a:t>đấy</a:t>
            </a:r>
            <a:r>
              <a:rPr lang="en-US" sz="2400" b="1" noProof="0" dirty="0">
                <a:solidFill>
                  <a:prstClr val="black"/>
                </a:solidFill>
                <a:latin typeface="Calibri" panose="020F0502020204030204"/>
              </a:rPr>
              <a:t>!</a:t>
            </a:r>
            <a:endParaRPr kumimoji="0" lang="vi-VN" sz="2400" b="1"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11" name="Speech Bubble: Rectangle with Corners Rounded 47">
            <a:extLst>
              <a:ext uri="{FF2B5EF4-FFF2-40B4-BE49-F238E27FC236}">
                <a16:creationId xmlns:a16="http://schemas.microsoft.com/office/drawing/2014/main" id="{D31F1D76-C2BF-221A-76DB-896DAC55F97D}"/>
              </a:ext>
            </a:extLst>
          </p:cNvPr>
          <p:cNvSpPr/>
          <p:nvPr/>
        </p:nvSpPr>
        <p:spPr>
          <a:xfrm flipH="1">
            <a:off x="7765369" y="1657350"/>
            <a:ext cx="3826556" cy="1049000"/>
          </a:xfrm>
          <a:prstGeom prst="wedgeRoundRectCallout">
            <a:avLst>
              <a:gd name="adj1" fmla="val -21530"/>
              <a:gd name="adj2" fmla="val 67885"/>
              <a:gd name="adj3" fmla="val 16667"/>
            </a:avLst>
          </a:prstGeom>
          <a:solidFill>
            <a:srgbClr val="E5FFE5"/>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noProof="0" dirty="0" err="1">
                <a:solidFill>
                  <a:prstClr val="black"/>
                </a:solidFill>
                <a:latin typeface="Calibri" panose="020F0502020204030204"/>
              </a:rPr>
              <a:t>Làm</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thế</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nào</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để</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biết</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trong</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ba</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cây</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cầu</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đó</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cây</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cầu</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nào</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dài</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nhất</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nhỉ</a:t>
            </a:r>
            <a:r>
              <a:rPr lang="en-US" sz="2400" b="1" noProof="0" dirty="0">
                <a:solidFill>
                  <a:prstClr val="black"/>
                </a:solidFill>
                <a:latin typeface="Calibri" panose="020F0502020204030204"/>
              </a:rPr>
              <a:t>?</a:t>
            </a:r>
            <a:endParaRPr kumimoji="0" lang="vi-VN" sz="24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12" name="Picture 11">
            <a:extLst>
              <a:ext uri="{FF2B5EF4-FFF2-40B4-BE49-F238E27FC236}">
                <a16:creationId xmlns:a16="http://schemas.microsoft.com/office/drawing/2014/main" id="{6FDF14F9-0ACB-3097-7BB8-53794EB3BF1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00775" y="4118002"/>
            <a:ext cx="2070100" cy="2857697"/>
          </a:xfrm>
          <a:prstGeom prst="rect">
            <a:avLst/>
          </a:prstGeom>
        </p:spPr>
      </p:pic>
      <p:sp>
        <p:nvSpPr>
          <p:cNvPr id="13" name="Speech Bubble: Rectangle with Corners Rounded 47">
            <a:extLst>
              <a:ext uri="{FF2B5EF4-FFF2-40B4-BE49-F238E27FC236}">
                <a16:creationId xmlns:a16="http://schemas.microsoft.com/office/drawing/2014/main" id="{1FA77ED3-11DB-9796-873B-04BF3A9DD8A6}"/>
              </a:ext>
            </a:extLst>
          </p:cNvPr>
          <p:cNvSpPr/>
          <p:nvPr/>
        </p:nvSpPr>
        <p:spPr>
          <a:xfrm flipH="1">
            <a:off x="4736419" y="3105150"/>
            <a:ext cx="3826556" cy="1049000"/>
          </a:xfrm>
          <a:prstGeom prst="wedgeRoundRectCallout">
            <a:avLst>
              <a:gd name="adj1" fmla="val 624"/>
              <a:gd name="adj2" fmla="val 64253"/>
              <a:gd name="adj3" fmla="val 16667"/>
            </a:avLst>
          </a:prstGeom>
          <a:solidFill>
            <a:srgbClr val="E5FFE5"/>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noProof="0" dirty="0">
                <a:solidFill>
                  <a:prstClr val="black"/>
                </a:solidFill>
                <a:latin typeface="Calibri" panose="020F0502020204030204"/>
              </a:rPr>
              <a:t>Ta </a:t>
            </a:r>
            <a:r>
              <a:rPr lang="en-US" sz="2400" b="1" noProof="0" dirty="0" err="1">
                <a:solidFill>
                  <a:prstClr val="black"/>
                </a:solidFill>
                <a:latin typeface="Calibri" panose="020F0502020204030204"/>
              </a:rPr>
              <a:t>cần</a:t>
            </a:r>
            <a:r>
              <a:rPr lang="en-US" sz="2400" b="1" noProof="0" dirty="0">
                <a:solidFill>
                  <a:prstClr val="black"/>
                </a:solidFill>
                <a:latin typeface="Calibri" panose="020F0502020204030204"/>
              </a:rPr>
              <a:t> so </a:t>
            </a:r>
            <a:r>
              <a:rPr lang="en-US" sz="2400" b="1" noProof="0" dirty="0" err="1">
                <a:solidFill>
                  <a:prstClr val="black"/>
                </a:solidFill>
                <a:latin typeface="Calibri" panose="020F0502020204030204"/>
              </a:rPr>
              <a:t>sánh</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các</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số</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thập</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phân</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là</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số</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đo</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chiều</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dài</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các</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cây</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cầu</a:t>
            </a:r>
            <a:r>
              <a:rPr lang="en-US" sz="2400" b="1" noProof="0" dirty="0">
                <a:solidFill>
                  <a:prstClr val="black"/>
                </a:solidFill>
                <a:latin typeface="Calibri" panose="020F0502020204030204"/>
              </a:rPr>
              <a:t>.</a:t>
            </a:r>
            <a:endParaRPr kumimoji="0" lang="vi-VN" sz="2400" b="1"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14" name="TextBox 13">
            <a:extLst>
              <a:ext uri="{FF2B5EF4-FFF2-40B4-BE49-F238E27FC236}">
                <a16:creationId xmlns:a16="http://schemas.microsoft.com/office/drawing/2014/main" id="{283F87CD-FDD6-3CB8-0189-B8A24B8B35BF}"/>
              </a:ext>
            </a:extLst>
          </p:cNvPr>
          <p:cNvSpPr txBox="1"/>
          <p:nvPr/>
        </p:nvSpPr>
        <p:spPr>
          <a:xfrm>
            <a:off x="533400" y="1143000"/>
            <a:ext cx="590550" cy="523220"/>
          </a:xfrm>
          <a:prstGeom prst="rect">
            <a:avLst/>
          </a:prstGeom>
          <a:noFill/>
        </p:spPr>
        <p:txBody>
          <a:bodyPr wrap="square" rtlCol="0">
            <a:spAutoFit/>
          </a:bodyPr>
          <a:lstStyle/>
          <a:p>
            <a:r>
              <a:rPr lang="en-US" sz="2800" dirty="0"/>
              <a:t>a)</a:t>
            </a:r>
          </a:p>
        </p:txBody>
      </p:sp>
    </p:spTree>
    <p:extLst>
      <p:ext uri="{BB962C8B-B14F-4D97-AF65-F5344CB8AC3E}">
        <p14:creationId xmlns:p14="http://schemas.microsoft.com/office/powerpoint/2010/main" val="34850151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4" descr="Không có mô tả.">
            <a:extLst>
              <a:ext uri="{FF2B5EF4-FFF2-40B4-BE49-F238E27FC236}">
                <a16:creationId xmlns:a16="http://schemas.microsoft.com/office/drawing/2014/main" id="{78B4FC72-418F-1B2D-BD30-74CE2BEC4EBA}"/>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399335" y="148856"/>
            <a:ext cx="2528578" cy="98163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22CA535-0827-002C-9579-DA9E4654BFB2}"/>
              </a:ext>
            </a:extLst>
          </p:cNvPr>
          <p:cNvSpPr txBox="1"/>
          <p:nvPr/>
        </p:nvSpPr>
        <p:spPr>
          <a:xfrm>
            <a:off x="3609975" y="1200150"/>
            <a:ext cx="5562600" cy="1141338"/>
          </a:xfrm>
          <a:prstGeom prst="rect">
            <a:avLst/>
          </a:prstGeom>
          <a:noFill/>
        </p:spPr>
        <p:txBody>
          <a:bodyPr wrap="square" rtlCol="0">
            <a:spAutoFit/>
          </a:bodyPr>
          <a:lstStyle/>
          <a:p>
            <a:pPr marL="285750" indent="-285750" rtl="0">
              <a:spcBef>
                <a:spcPts val="0"/>
              </a:spcBef>
              <a:spcAft>
                <a:spcPts val="500"/>
              </a:spcAft>
              <a:buFont typeface="Arial" panose="020B0604020202020204" pitchFamily="34" charset="0"/>
              <a:buChar char="•"/>
            </a:pPr>
            <a:r>
              <a:rPr lang="pl-PL" sz="3200" b="1" i="0" u="none" strike="noStrike" dirty="0">
                <a:solidFill>
                  <a:srgbClr val="002060"/>
                </a:solidFill>
                <a:effectLst/>
                <a:latin typeface="Cambria" panose="02040503050406030204" pitchFamily="18" charset="0"/>
                <a:ea typeface="Cambria" panose="02040503050406030204" pitchFamily="18" charset="0"/>
              </a:rPr>
              <a:t> Ta có: 3,5 km = 3 500 m</a:t>
            </a:r>
            <a:endParaRPr lang="pl-PL" sz="32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pl-PL" sz="3200" b="1" i="0" u="none" strike="noStrike" dirty="0">
                <a:solidFill>
                  <a:srgbClr val="002060"/>
                </a:solidFill>
                <a:effectLst/>
                <a:latin typeface="Cambria" panose="02040503050406030204" pitchFamily="18" charset="0"/>
                <a:ea typeface="Cambria" panose="02040503050406030204" pitchFamily="18" charset="0"/>
              </a:rPr>
              <a:t>2,75 km = 2 750 m.</a:t>
            </a:r>
            <a:endParaRPr lang="pl-PL" sz="3200" b="1" dirty="0">
              <a:solidFill>
                <a:srgbClr val="002060"/>
              </a:solidFill>
              <a:effectLst/>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5FEDF782-EF33-1D28-E676-8A61B1E3A8A4}"/>
              </a:ext>
            </a:extLst>
          </p:cNvPr>
          <p:cNvSpPr txBox="1"/>
          <p:nvPr/>
        </p:nvSpPr>
        <p:spPr>
          <a:xfrm>
            <a:off x="1114425" y="2609850"/>
            <a:ext cx="10877550" cy="584775"/>
          </a:xfrm>
          <a:prstGeom prst="rect">
            <a:avLst/>
          </a:prstGeom>
          <a:noFill/>
        </p:spPr>
        <p:txBody>
          <a:bodyPr wrap="square" rtlCol="0">
            <a:spAutoFit/>
          </a:bodyPr>
          <a:lstStyle/>
          <a:p>
            <a:pPr marL="285750" indent="-285750">
              <a:spcAft>
                <a:spcPts val="500"/>
              </a:spcAft>
              <a:buFont typeface="Arial" panose="020B0604020202020204" pitchFamily="34" charset="0"/>
              <a:buChar char="•"/>
            </a:pPr>
            <a:r>
              <a:rPr lang="pl-PL" sz="3200" b="1" dirty="0">
                <a:solidFill>
                  <a:srgbClr val="002060"/>
                </a:solidFill>
                <a:latin typeface="Cambria" panose="02040503050406030204" pitchFamily="18" charset="0"/>
                <a:ea typeface="Cambria" panose="02040503050406030204" pitchFamily="18" charset="0"/>
              </a:rPr>
              <a:t>Vì 3 500 m &gt; 2 750 m nên ta có: 3,5 km &gt; 2,75 km. Vậy</a:t>
            </a:r>
            <a:r>
              <a:rPr lang="en-US" sz="3200" b="1" dirty="0">
                <a:solidFill>
                  <a:srgbClr val="002060"/>
                </a:solidFill>
                <a:latin typeface="Cambria" panose="02040503050406030204" pitchFamily="18" charset="0"/>
                <a:ea typeface="Cambria" panose="02040503050406030204" pitchFamily="18" charset="0"/>
              </a:rPr>
              <a:t>:</a:t>
            </a:r>
            <a:endParaRPr lang="pl-PL" sz="3200" b="1" dirty="0">
              <a:solidFill>
                <a:srgbClr val="002060"/>
              </a:solidFill>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2017C310-30D3-F9EE-44D4-B8A339061139}"/>
              </a:ext>
            </a:extLst>
          </p:cNvPr>
          <p:cNvSpPr/>
          <p:nvPr/>
        </p:nvSpPr>
        <p:spPr>
          <a:xfrm>
            <a:off x="2324100" y="3714750"/>
            <a:ext cx="7562850" cy="866775"/>
          </a:xfrm>
          <a:prstGeom prst="roundRect">
            <a:avLst/>
          </a:prstGeom>
          <a:ln w="38100">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latin typeface="Cambria" panose="02040503050406030204" pitchFamily="18" charset="0"/>
                <a:ea typeface="Cambria" panose="02040503050406030204" pitchFamily="18" charset="0"/>
              </a:rPr>
              <a:t>3,5 &gt; 2,75 (</a:t>
            </a:r>
            <a:r>
              <a:rPr lang="en-US" sz="3600" b="1" dirty="0" err="1">
                <a:latin typeface="Cambria" panose="02040503050406030204" pitchFamily="18" charset="0"/>
                <a:ea typeface="Cambria" panose="02040503050406030204" pitchFamily="18" charset="0"/>
              </a:rPr>
              <a:t>phần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nguyên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có</a:t>
            </a:r>
            <a:r>
              <a:rPr lang="en-US" sz="3600" b="1" dirty="0">
                <a:latin typeface="Cambria" panose="02040503050406030204" pitchFamily="18" charset="0"/>
                <a:ea typeface="Cambria" panose="02040503050406030204" pitchFamily="18" charset="0"/>
              </a:rPr>
              <a:t> 3 &gt; 2).</a:t>
            </a:r>
          </a:p>
        </p:txBody>
      </p:sp>
    </p:spTree>
    <p:extLst>
      <p:ext uri="{BB962C8B-B14F-4D97-AF65-F5344CB8AC3E}">
        <p14:creationId xmlns:p14="http://schemas.microsoft.com/office/powerpoint/2010/main" val="22803498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wipe(down)">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wipe(down)">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5" grpId="0" build="p"/>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4" name="Group 3">
            <a:extLst>
              <a:ext uri="{FF2B5EF4-FFF2-40B4-BE49-F238E27FC236}">
                <a16:creationId xmlns:a16="http://schemas.microsoft.com/office/drawing/2014/main" id="{AE65CA0A-1411-6C20-E6CE-C533136BE8E5}"/>
              </a:ext>
            </a:extLst>
          </p:cNvPr>
          <p:cNvGrpSpPr/>
          <p:nvPr/>
        </p:nvGrpSpPr>
        <p:grpSpPr>
          <a:xfrm>
            <a:off x="1747972" y="912876"/>
            <a:ext cx="8729527" cy="4097274"/>
            <a:chOff x="134360" y="1281455"/>
            <a:chExt cx="7910376" cy="4097274"/>
          </a:xfrm>
        </p:grpSpPr>
        <p:sp>
          <p:nvSpPr>
            <p:cNvPr id="5" name="Rectangle: Rounded Corners 7">
              <a:extLst>
                <a:ext uri="{FF2B5EF4-FFF2-40B4-BE49-F238E27FC236}">
                  <a16:creationId xmlns:a16="http://schemas.microsoft.com/office/drawing/2014/main" id="{AD629462-FBBC-BAFC-3079-722C4E4BE6AF}"/>
                </a:ext>
              </a:extLst>
            </p:cNvPr>
            <p:cNvSpPr/>
            <p:nvPr/>
          </p:nvSpPr>
          <p:spPr>
            <a:xfrm>
              <a:off x="663797" y="1810891"/>
              <a:ext cx="7380939" cy="3567838"/>
            </a:xfrm>
            <a:custGeom>
              <a:avLst/>
              <a:gdLst>
                <a:gd name="connsiteX0" fmla="*/ 0 w 6562646"/>
                <a:gd name="connsiteY0" fmla="*/ 883136 h 5298712"/>
                <a:gd name="connsiteX1" fmla="*/ 883136 w 6562646"/>
                <a:gd name="connsiteY1" fmla="*/ 0 h 5298712"/>
                <a:gd name="connsiteX2" fmla="*/ 5679510 w 6562646"/>
                <a:gd name="connsiteY2" fmla="*/ 0 h 5298712"/>
                <a:gd name="connsiteX3" fmla="*/ 6562646 w 6562646"/>
                <a:gd name="connsiteY3" fmla="*/ 883136 h 5298712"/>
                <a:gd name="connsiteX4" fmla="*/ 6562646 w 6562646"/>
                <a:gd name="connsiteY4" fmla="*/ 4415576 h 5298712"/>
                <a:gd name="connsiteX5" fmla="*/ 5679510 w 6562646"/>
                <a:gd name="connsiteY5" fmla="*/ 5298712 h 5298712"/>
                <a:gd name="connsiteX6" fmla="*/ 883136 w 6562646"/>
                <a:gd name="connsiteY6" fmla="*/ 5298712 h 5298712"/>
                <a:gd name="connsiteX7" fmla="*/ 0 w 6562646"/>
                <a:gd name="connsiteY7" fmla="*/ 4415576 h 5298712"/>
                <a:gd name="connsiteX8" fmla="*/ 0 w 6562646"/>
                <a:gd name="connsiteY8" fmla="*/ 883136 h 5298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2646" h="5298712" fill="none" extrusionOk="0">
                  <a:moveTo>
                    <a:pt x="0" y="883136"/>
                  </a:moveTo>
                  <a:cubicBezTo>
                    <a:pt x="-86261" y="359316"/>
                    <a:pt x="438170" y="48692"/>
                    <a:pt x="883136" y="0"/>
                  </a:cubicBezTo>
                  <a:cubicBezTo>
                    <a:pt x="2672619" y="-61902"/>
                    <a:pt x="4328353" y="-101778"/>
                    <a:pt x="5679510" y="0"/>
                  </a:cubicBezTo>
                  <a:cubicBezTo>
                    <a:pt x="6156633" y="-3330"/>
                    <a:pt x="6581111" y="370786"/>
                    <a:pt x="6562646" y="883136"/>
                  </a:cubicBezTo>
                  <a:cubicBezTo>
                    <a:pt x="6620300" y="2265811"/>
                    <a:pt x="6578921" y="2935577"/>
                    <a:pt x="6562646" y="4415576"/>
                  </a:cubicBezTo>
                  <a:cubicBezTo>
                    <a:pt x="6512135" y="4878590"/>
                    <a:pt x="6152780" y="5231817"/>
                    <a:pt x="5679510" y="5298712"/>
                  </a:cubicBezTo>
                  <a:cubicBezTo>
                    <a:pt x="5180652" y="5156320"/>
                    <a:pt x="3187324" y="5409813"/>
                    <a:pt x="883136" y="5298712"/>
                  </a:cubicBezTo>
                  <a:cubicBezTo>
                    <a:pt x="357078" y="5317882"/>
                    <a:pt x="-6545" y="4933159"/>
                    <a:pt x="0" y="4415576"/>
                  </a:cubicBezTo>
                  <a:cubicBezTo>
                    <a:pt x="-60195" y="3563600"/>
                    <a:pt x="-117669" y="1912524"/>
                    <a:pt x="0" y="883136"/>
                  </a:cubicBezTo>
                  <a:close/>
                </a:path>
                <a:path w="6562646" h="5298712" stroke="0" extrusionOk="0">
                  <a:moveTo>
                    <a:pt x="0" y="883136"/>
                  </a:moveTo>
                  <a:cubicBezTo>
                    <a:pt x="-56179" y="321146"/>
                    <a:pt x="345620" y="-83253"/>
                    <a:pt x="883136" y="0"/>
                  </a:cubicBezTo>
                  <a:cubicBezTo>
                    <a:pt x="1389355" y="-164947"/>
                    <a:pt x="4920649" y="-52288"/>
                    <a:pt x="5679510" y="0"/>
                  </a:cubicBezTo>
                  <a:cubicBezTo>
                    <a:pt x="6161252" y="-94001"/>
                    <a:pt x="6532629" y="400198"/>
                    <a:pt x="6562646" y="883136"/>
                  </a:cubicBezTo>
                  <a:cubicBezTo>
                    <a:pt x="6419321" y="1313635"/>
                    <a:pt x="6656096" y="2909579"/>
                    <a:pt x="6562646" y="4415576"/>
                  </a:cubicBezTo>
                  <a:cubicBezTo>
                    <a:pt x="6607987" y="4961859"/>
                    <a:pt x="6143742" y="5255929"/>
                    <a:pt x="5679510" y="5298712"/>
                  </a:cubicBezTo>
                  <a:cubicBezTo>
                    <a:pt x="4775428" y="5457253"/>
                    <a:pt x="2377203" y="5156876"/>
                    <a:pt x="883136" y="5298712"/>
                  </a:cubicBezTo>
                  <a:cubicBezTo>
                    <a:pt x="390781" y="5379717"/>
                    <a:pt x="74418" y="4877443"/>
                    <a:pt x="0" y="4415576"/>
                  </a:cubicBezTo>
                  <a:cubicBezTo>
                    <a:pt x="108226" y="3201484"/>
                    <a:pt x="-136457" y="1593817"/>
                    <a:pt x="0" y="883136"/>
                  </a:cubicBezTo>
                  <a:close/>
                </a:path>
              </a:pathLst>
            </a:custGeom>
            <a:solidFill>
              <a:srgbClr val="CCFFFF"/>
            </a:solidFill>
            <a:ln w="57150">
              <a:solidFill>
                <a:srgbClr val="002060"/>
              </a:solidFill>
              <a:extLst>
                <a:ext uri="{C807C97D-BFC1-408E-A445-0C87EB9F89A2}">
                  <ask:lineSketchStyleProps xmlns="" xmlns:ask="http://schemas.microsoft.com/office/drawing/2018/sketchyshapes" sd="983016561">
                    <a:custGeom>
                      <a:avLst/>
                      <a:gdLst>
                        <a:gd name="connsiteX0" fmla="*/ 0 w 8145265"/>
                        <a:gd name="connsiteY0" fmla="*/ 594651 h 3567838"/>
                        <a:gd name="connsiteX1" fmla="*/ 1096109 w 8145265"/>
                        <a:gd name="connsiteY1" fmla="*/ 0 h 3567838"/>
                        <a:gd name="connsiteX2" fmla="*/ 7049155 w 8145265"/>
                        <a:gd name="connsiteY2" fmla="*/ 0 h 3567838"/>
                        <a:gd name="connsiteX3" fmla="*/ 8145265 w 8145265"/>
                        <a:gd name="connsiteY3" fmla="*/ 594651 h 3567838"/>
                        <a:gd name="connsiteX4" fmla="*/ 8145265 w 8145265"/>
                        <a:gd name="connsiteY4" fmla="*/ 2973186 h 3567838"/>
                        <a:gd name="connsiteX5" fmla="*/ 7049155 w 8145265"/>
                        <a:gd name="connsiteY5" fmla="*/ 3567838 h 3567838"/>
                        <a:gd name="connsiteX6" fmla="*/ 1096109 w 8145265"/>
                        <a:gd name="connsiteY6" fmla="*/ 3567838 h 3567838"/>
                        <a:gd name="connsiteX7" fmla="*/ 0 w 8145265"/>
                        <a:gd name="connsiteY7" fmla="*/ 2973186 h 3567838"/>
                        <a:gd name="connsiteX8" fmla="*/ 0 w 8145265"/>
                        <a:gd name="connsiteY8" fmla="*/ 594651 h 3567838"/>
                        <a:gd name="connsiteX0" fmla="*/ 0 w 8145265"/>
                        <a:gd name="connsiteY0" fmla="*/ 594651 h 3567838"/>
                        <a:gd name="connsiteX1" fmla="*/ 1096109 w 8145265"/>
                        <a:gd name="connsiteY1" fmla="*/ 0 h 3567838"/>
                        <a:gd name="connsiteX2" fmla="*/ 7049155 w 8145265"/>
                        <a:gd name="connsiteY2" fmla="*/ 0 h 3567838"/>
                        <a:gd name="connsiteX3" fmla="*/ 8145265 w 8145265"/>
                        <a:gd name="connsiteY3" fmla="*/ 594651 h 3567838"/>
                        <a:gd name="connsiteX4" fmla="*/ 8145265 w 8145265"/>
                        <a:gd name="connsiteY4" fmla="*/ 2973186 h 3567838"/>
                        <a:gd name="connsiteX5" fmla="*/ 7049155 w 8145265"/>
                        <a:gd name="connsiteY5" fmla="*/ 3567838 h 3567838"/>
                        <a:gd name="connsiteX6" fmla="*/ 1096109 w 8145265"/>
                        <a:gd name="connsiteY6" fmla="*/ 3567838 h 3567838"/>
                        <a:gd name="connsiteX7" fmla="*/ 0 w 8145265"/>
                        <a:gd name="connsiteY7" fmla="*/ 2973186 h 3567838"/>
                        <a:gd name="connsiteX8" fmla="*/ 0 w 8145265"/>
                        <a:gd name="connsiteY8" fmla="*/ 594651 h 3567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45265" h="3567838" fill="none" extrusionOk="0">
                          <a:moveTo>
                            <a:pt x="0" y="594651"/>
                          </a:moveTo>
                          <a:cubicBezTo>
                            <a:pt x="-191637" y="206571"/>
                            <a:pt x="566123" y="58154"/>
                            <a:pt x="1096109" y="0"/>
                          </a:cubicBezTo>
                          <a:cubicBezTo>
                            <a:pt x="3642497" y="-92312"/>
                            <a:pt x="5286798" y="243284"/>
                            <a:pt x="7049155" y="0"/>
                          </a:cubicBezTo>
                          <a:cubicBezTo>
                            <a:pt x="7585449" y="-19767"/>
                            <a:pt x="8176828" y="238143"/>
                            <a:pt x="8145265" y="594651"/>
                          </a:cubicBezTo>
                          <a:cubicBezTo>
                            <a:pt x="8227121" y="1538446"/>
                            <a:pt x="8185330" y="1960926"/>
                            <a:pt x="8145265" y="2973186"/>
                          </a:cubicBezTo>
                          <a:cubicBezTo>
                            <a:pt x="8022067" y="3255330"/>
                            <a:pt x="7622584" y="3458208"/>
                            <a:pt x="7049155" y="3567838"/>
                          </a:cubicBezTo>
                          <a:cubicBezTo>
                            <a:pt x="6462068" y="3370562"/>
                            <a:pt x="4258519" y="3788674"/>
                            <a:pt x="1096109" y="3567838"/>
                          </a:cubicBezTo>
                          <a:cubicBezTo>
                            <a:pt x="416065" y="3594316"/>
                            <a:pt x="-16366" y="3359275"/>
                            <a:pt x="0" y="2973186"/>
                          </a:cubicBezTo>
                          <a:cubicBezTo>
                            <a:pt x="-90888" y="2382877"/>
                            <a:pt x="-192760" y="1347164"/>
                            <a:pt x="0" y="594651"/>
                          </a:cubicBezTo>
                          <a:close/>
                        </a:path>
                        <a:path w="8145265" h="3567838" stroke="0" extrusionOk="0">
                          <a:moveTo>
                            <a:pt x="0" y="594651"/>
                          </a:moveTo>
                          <a:cubicBezTo>
                            <a:pt x="-57336" y="178580"/>
                            <a:pt x="442694" y="-136995"/>
                            <a:pt x="1096109" y="0"/>
                          </a:cubicBezTo>
                          <a:cubicBezTo>
                            <a:pt x="1737831" y="-213403"/>
                            <a:pt x="6086703" y="-37404"/>
                            <a:pt x="7049155" y="0"/>
                          </a:cubicBezTo>
                          <a:cubicBezTo>
                            <a:pt x="7705900" y="-88615"/>
                            <a:pt x="8148565" y="320445"/>
                            <a:pt x="8145265" y="594651"/>
                          </a:cubicBezTo>
                          <a:cubicBezTo>
                            <a:pt x="7952281" y="882972"/>
                            <a:pt x="8156519" y="1876428"/>
                            <a:pt x="8145265" y="2973186"/>
                          </a:cubicBezTo>
                          <a:cubicBezTo>
                            <a:pt x="8232957" y="3314919"/>
                            <a:pt x="7695943" y="3526884"/>
                            <a:pt x="7049155" y="3567838"/>
                          </a:cubicBezTo>
                          <a:cubicBezTo>
                            <a:pt x="5940641" y="3651129"/>
                            <a:pt x="2990604" y="3564336"/>
                            <a:pt x="1096109" y="3567838"/>
                          </a:cubicBezTo>
                          <a:cubicBezTo>
                            <a:pt x="517559" y="3588452"/>
                            <a:pt x="88712" y="3261116"/>
                            <a:pt x="0" y="2973186"/>
                          </a:cubicBezTo>
                          <a:cubicBezTo>
                            <a:pt x="115785" y="2232823"/>
                            <a:pt x="-186873" y="1154040"/>
                            <a:pt x="0" y="594651"/>
                          </a:cubicBezTo>
                          <a:close/>
                        </a:path>
                        <a:path w="8145265" h="3567838" fill="none" stroke="0" extrusionOk="0">
                          <a:moveTo>
                            <a:pt x="0" y="594651"/>
                          </a:moveTo>
                          <a:cubicBezTo>
                            <a:pt x="-139281" y="199363"/>
                            <a:pt x="540181" y="26671"/>
                            <a:pt x="1096109" y="0"/>
                          </a:cubicBezTo>
                          <a:cubicBezTo>
                            <a:pt x="3341704" y="-86890"/>
                            <a:pt x="5591782" y="161746"/>
                            <a:pt x="7049155" y="0"/>
                          </a:cubicBezTo>
                          <a:cubicBezTo>
                            <a:pt x="7641017" y="-7280"/>
                            <a:pt x="8140467" y="254102"/>
                            <a:pt x="8145265" y="594651"/>
                          </a:cubicBezTo>
                          <a:cubicBezTo>
                            <a:pt x="8283786" y="1579203"/>
                            <a:pt x="8139782" y="1970435"/>
                            <a:pt x="8145265" y="2973186"/>
                          </a:cubicBezTo>
                          <a:cubicBezTo>
                            <a:pt x="8138792" y="3357538"/>
                            <a:pt x="7589931" y="3437950"/>
                            <a:pt x="7049155" y="3567838"/>
                          </a:cubicBezTo>
                          <a:cubicBezTo>
                            <a:pt x="6438537" y="3607185"/>
                            <a:pt x="3895024" y="3159445"/>
                            <a:pt x="1096109" y="3567838"/>
                          </a:cubicBezTo>
                          <a:cubicBezTo>
                            <a:pt x="441705" y="3606818"/>
                            <a:pt x="9238" y="3315659"/>
                            <a:pt x="0" y="2973186"/>
                          </a:cubicBezTo>
                          <a:cubicBezTo>
                            <a:pt x="-201068" y="2348327"/>
                            <a:pt x="-130051" y="1321684"/>
                            <a:pt x="0" y="5946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2575"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Calibri" panose="020F0502020204030204"/>
                  <a:ea typeface="+mn-ea"/>
                  <a:cs typeface="+mn-cs"/>
                </a:rPr>
                <a:t>Trong hai số thập phân có phần nguyên khác nhau, số thập phân nào có phần nguyên lớn hơn thì số đó lớn hơn.</a:t>
              </a:r>
            </a:p>
          </p:txBody>
        </p:sp>
        <p:pic>
          <p:nvPicPr>
            <p:cNvPr id="6" name="Picture 5">
              <a:extLst>
                <a:ext uri="{FF2B5EF4-FFF2-40B4-BE49-F238E27FC236}">
                  <a16:creationId xmlns:a16="http://schemas.microsoft.com/office/drawing/2014/main" id="{F70503C2-84BB-94E4-68F7-9A6A4E1EF88C}"/>
                </a:ext>
              </a:extLst>
            </p:cNvPr>
            <p:cNvPicPr>
              <a:picLocks noChangeAspect="1"/>
            </p:cNvPicPr>
            <p:nvPr/>
          </p:nvPicPr>
          <p:blipFill>
            <a:blip r:embed="rId2"/>
            <a:stretch>
              <a:fillRect/>
            </a:stretch>
          </p:blipFill>
          <p:spPr>
            <a:xfrm>
              <a:off x="134360" y="1281455"/>
              <a:ext cx="1058873" cy="1058873"/>
            </a:xfrm>
            <a:prstGeom prst="rect">
              <a:avLst/>
            </a:prstGeom>
          </p:spPr>
        </p:pic>
      </p:grpSp>
    </p:spTree>
    <p:extLst>
      <p:ext uri="{BB962C8B-B14F-4D97-AF65-F5344CB8AC3E}">
        <p14:creationId xmlns:p14="http://schemas.microsoft.com/office/powerpoint/2010/main" val="32708508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4" descr="Không có mô tả.">
            <a:extLst>
              <a:ext uri="{FF2B5EF4-FFF2-40B4-BE49-F238E27FC236}">
                <a16:creationId xmlns:a16="http://schemas.microsoft.com/office/drawing/2014/main" id="{78B4FC72-418F-1B2D-BD30-74CE2BEC4EBA}"/>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399335" y="148856"/>
            <a:ext cx="2528578" cy="98163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8A72CE77-87A0-9DED-102B-B8927A1F24C7}"/>
              </a:ext>
            </a:extLst>
          </p:cNvPr>
          <p:cNvSpPr txBox="1"/>
          <p:nvPr/>
        </p:nvSpPr>
        <p:spPr>
          <a:xfrm>
            <a:off x="2981326" y="1409700"/>
            <a:ext cx="7153274" cy="126444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pl-PL"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Ta có: 2,75 km = 2 750 m;</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pl-PL"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2,29 km = 2 290 m.</a:t>
            </a:r>
          </a:p>
        </p:txBody>
      </p:sp>
      <p:sp>
        <p:nvSpPr>
          <p:cNvPr id="18" name="TextBox 17">
            <a:extLst>
              <a:ext uri="{FF2B5EF4-FFF2-40B4-BE49-F238E27FC236}">
                <a16:creationId xmlns:a16="http://schemas.microsoft.com/office/drawing/2014/main" id="{7F397883-C74F-9C9E-B030-C201666A2F79}"/>
              </a:ext>
            </a:extLst>
          </p:cNvPr>
          <p:cNvSpPr txBox="1"/>
          <p:nvPr/>
        </p:nvSpPr>
        <p:spPr>
          <a:xfrm>
            <a:off x="828676" y="2800350"/>
            <a:ext cx="12715874" cy="60016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pl-PL" sz="3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Vì 2 750 m &gt; 2 290 m nên ta có: 2,75 km &gt; 2,29 km. Vậy:</a:t>
            </a:r>
          </a:p>
        </p:txBody>
      </p:sp>
      <p:sp>
        <p:nvSpPr>
          <p:cNvPr id="20" name="Rectangle: Rounded Corners 19">
            <a:extLst>
              <a:ext uri="{FF2B5EF4-FFF2-40B4-BE49-F238E27FC236}">
                <a16:creationId xmlns:a16="http://schemas.microsoft.com/office/drawing/2014/main" id="{7EDCD2F8-E741-EE1D-4095-3CEA55310147}"/>
              </a:ext>
            </a:extLst>
          </p:cNvPr>
          <p:cNvSpPr/>
          <p:nvPr/>
        </p:nvSpPr>
        <p:spPr>
          <a:xfrm>
            <a:off x="1238250" y="4057650"/>
            <a:ext cx="10115550" cy="1295400"/>
          </a:xfrm>
          <a:prstGeom prst="roundRect">
            <a:avLst/>
          </a:prstGeom>
          <a:ln w="38100">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2,75 &gt; 2,29 (phần nguyên bằng nhau, hàng phần mười có 7 &gt; 2).</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3005369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down)">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wipe(down)">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wipe(down)">
                                      <p:cBhvr>
                                        <p:cTn id="17" dur="500"/>
                                        <p:tgtEl>
                                          <p:spTgt spid="1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18" grpId="0" build="p"/>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4" name="Group 3">
            <a:extLst>
              <a:ext uri="{FF2B5EF4-FFF2-40B4-BE49-F238E27FC236}">
                <a16:creationId xmlns:a16="http://schemas.microsoft.com/office/drawing/2014/main" id="{AE65CA0A-1411-6C20-E6CE-C533136BE8E5}"/>
              </a:ext>
            </a:extLst>
          </p:cNvPr>
          <p:cNvGrpSpPr/>
          <p:nvPr/>
        </p:nvGrpSpPr>
        <p:grpSpPr>
          <a:xfrm>
            <a:off x="1747972" y="912876"/>
            <a:ext cx="8729527" cy="4097274"/>
            <a:chOff x="134360" y="1281455"/>
            <a:chExt cx="7910376" cy="4097274"/>
          </a:xfrm>
        </p:grpSpPr>
        <p:sp>
          <p:nvSpPr>
            <p:cNvPr id="5" name="Rectangle: Rounded Corners 7">
              <a:extLst>
                <a:ext uri="{FF2B5EF4-FFF2-40B4-BE49-F238E27FC236}">
                  <a16:creationId xmlns:a16="http://schemas.microsoft.com/office/drawing/2014/main" id="{AD629462-FBBC-BAFC-3079-722C4E4BE6AF}"/>
                </a:ext>
              </a:extLst>
            </p:cNvPr>
            <p:cNvSpPr/>
            <p:nvPr/>
          </p:nvSpPr>
          <p:spPr>
            <a:xfrm>
              <a:off x="663797" y="1810891"/>
              <a:ext cx="7380939" cy="3567838"/>
            </a:xfrm>
            <a:custGeom>
              <a:avLst/>
              <a:gdLst>
                <a:gd name="connsiteX0" fmla="*/ 0 w 6562646"/>
                <a:gd name="connsiteY0" fmla="*/ 883136 h 5298712"/>
                <a:gd name="connsiteX1" fmla="*/ 883136 w 6562646"/>
                <a:gd name="connsiteY1" fmla="*/ 0 h 5298712"/>
                <a:gd name="connsiteX2" fmla="*/ 5679510 w 6562646"/>
                <a:gd name="connsiteY2" fmla="*/ 0 h 5298712"/>
                <a:gd name="connsiteX3" fmla="*/ 6562646 w 6562646"/>
                <a:gd name="connsiteY3" fmla="*/ 883136 h 5298712"/>
                <a:gd name="connsiteX4" fmla="*/ 6562646 w 6562646"/>
                <a:gd name="connsiteY4" fmla="*/ 4415576 h 5298712"/>
                <a:gd name="connsiteX5" fmla="*/ 5679510 w 6562646"/>
                <a:gd name="connsiteY5" fmla="*/ 5298712 h 5298712"/>
                <a:gd name="connsiteX6" fmla="*/ 883136 w 6562646"/>
                <a:gd name="connsiteY6" fmla="*/ 5298712 h 5298712"/>
                <a:gd name="connsiteX7" fmla="*/ 0 w 6562646"/>
                <a:gd name="connsiteY7" fmla="*/ 4415576 h 5298712"/>
                <a:gd name="connsiteX8" fmla="*/ 0 w 6562646"/>
                <a:gd name="connsiteY8" fmla="*/ 883136 h 5298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2646" h="5298712" fill="none" extrusionOk="0">
                  <a:moveTo>
                    <a:pt x="0" y="883136"/>
                  </a:moveTo>
                  <a:cubicBezTo>
                    <a:pt x="-86261" y="359316"/>
                    <a:pt x="438170" y="48692"/>
                    <a:pt x="883136" y="0"/>
                  </a:cubicBezTo>
                  <a:cubicBezTo>
                    <a:pt x="2672619" y="-61902"/>
                    <a:pt x="4328353" y="-101778"/>
                    <a:pt x="5679510" y="0"/>
                  </a:cubicBezTo>
                  <a:cubicBezTo>
                    <a:pt x="6156633" y="-3330"/>
                    <a:pt x="6581111" y="370786"/>
                    <a:pt x="6562646" y="883136"/>
                  </a:cubicBezTo>
                  <a:cubicBezTo>
                    <a:pt x="6620300" y="2265811"/>
                    <a:pt x="6578921" y="2935577"/>
                    <a:pt x="6562646" y="4415576"/>
                  </a:cubicBezTo>
                  <a:cubicBezTo>
                    <a:pt x="6512135" y="4878590"/>
                    <a:pt x="6152780" y="5231817"/>
                    <a:pt x="5679510" y="5298712"/>
                  </a:cubicBezTo>
                  <a:cubicBezTo>
                    <a:pt x="5180652" y="5156320"/>
                    <a:pt x="3187324" y="5409813"/>
                    <a:pt x="883136" y="5298712"/>
                  </a:cubicBezTo>
                  <a:cubicBezTo>
                    <a:pt x="357078" y="5317882"/>
                    <a:pt x="-6545" y="4933159"/>
                    <a:pt x="0" y="4415576"/>
                  </a:cubicBezTo>
                  <a:cubicBezTo>
                    <a:pt x="-60195" y="3563600"/>
                    <a:pt x="-117669" y="1912524"/>
                    <a:pt x="0" y="883136"/>
                  </a:cubicBezTo>
                  <a:close/>
                </a:path>
                <a:path w="6562646" h="5298712" stroke="0" extrusionOk="0">
                  <a:moveTo>
                    <a:pt x="0" y="883136"/>
                  </a:moveTo>
                  <a:cubicBezTo>
                    <a:pt x="-56179" y="321146"/>
                    <a:pt x="345620" y="-83253"/>
                    <a:pt x="883136" y="0"/>
                  </a:cubicBezTo>
                  <a:cubicBezTo>
                    <a:pt x="1389355" y="-164947"/>
                    <a:pt x="4920649" y="-52288"/>
                    <a:pt x="5679510" y="0"/>
                  </a:cubicBezTo>
                  <a:cubicBezTo>
                    <a:pt x="6161252" y="-94001"/>
                    <a:pt x="6532629" y="400198"/>
                    <a:pt x="6562646" y="883136"/>
                  </a:cubicBezTo>
                  <a:cubicBezTo>
                    <a:pt x="6419321" y="1313635"/>
                    <a:pt x="6656096" y="2909579"/>
                    <a:pt x="6562646" y="4415576"/>
                  </a:cubicBezTo>
                  <a:cubicBezTo>
                    <a:pt x="6607987" y="4961859"/>
                    <a:pt x="6143742" y="5255929"/>
                    <a:pt x="5679510" y="5298712"/>
                  </a:cubicBezTo>
                  <a:cubicBezTo>
                    <a:pt x="4775428" y="5457253"/>
                    <a:pt x="2377203" y="5156876"/>
                    <a:pt x="883136" y="5298712"/>
                  </a:cubicBezTo>
                  <a:cubicBezTo>
                    <a:pt x="390781" y="5379717"/>
                    <a:pt x="74418" y="4877443"/>
                    <a:pt x="0" y="4415576"/>
                  </a:cubicBezTo>
                  <a:cubicBezTo>
                    <a:pt x="108226" y="3201484"/>
                    <a:pt x="-136457" y="1593817"/>
                    <a:pt x="0" y="883136"/>
                  </a:cubicBezTo>
                  <a:close/>
                </a:path>
              </a:pathLst>
            </a:custGeom>
            <a:solidFill>
              <a:srgbClr val="CCFFFF"/>
            </a:solidFill>
            <a:ln w="57150">
              <a:solidFill>
                <a:srgbClr val="002060"/>
              </a:solidFill>
              <a:extLst>
                <a:ext uri="{C807C97D-BFC1-408E-A445-0C87EB9F89A2}">
                  <ask:lineSketchStyleProps xmlns="" xmlns:ask="http://schemas.microsoft.com/office/drawing/2018/sketchyshapes" sd="983016561">
                    <a:custGeom>
                      <a:avLst/>
                      <a:gdLst>
                        <a:gd name="connsiteX0" fmla="*/ 0 w 8145265"/>
                        <a:gd name="connsiteY0" fmla="*/ 594651 h 3567838"/>
                        <a:gd name="connsiteX1" fmla="*/ 1096109 w 8145265"/>
                        <a:gd name="connsiteY1" fmla="*/ 0 h 3567838"/>
                        <a:gd name="connsiteX2" fmla="*/ 7049155 w 8145265"/>
                        <a:gd name="connsiteY2" fmla="*/ 0 h 3567838"/>
                        <a:gd name="connsiteX3" fmla="*/ 8145265 w 8145265"/>
                        <a:gd name="connsiteY3" fmla="*/ 594651 h 3567838"/>
                        <a:gd name="connsiteX4" fmla="*/ 8145265 w 8145265"/>
                        <a:gd name="connsiteY4" fmla="*/ 2973186 h 3567838"/>
                        <a:gd name="connsiteX5" fmla="*/ 7049155 w 8145265"/>
                        <a:gd name="connsiteY5" fmla="*/ 3567838 h 3567838"/>
                        <a:gd name="connsiteX6" fmla="*/ 1096109 w 8145265"/>
                        <a:gd name="connsiteY6" fmla="*/ 3567838 h 3567838"/>
                        <a:gd name="connsiteX7" fmla="*/ 0 w 8145265"/>
                        <a:gd name="connsiteY7" fmla="*/ 2973186 h 3567838"/>
                        <a:gd name="connsiteX8" fmla="*/ 0 w 8145265"/>
                        <a:gd name="connsiteY8" fmla="*/ 594651 h 3567838"/>
                        <a:gd name="connsiteX0" fmla="*/ 0 w 8145265"/>
                        <a:gd name="connsiteY0" fmla="*/ 594651 h 3567838"/>
                        <a:gd name="connsiteX1" fmla="*/ 1096109 w 8145265"/>
                        <a:gd name="connsiteY1" fmla="*/ 0 h 3567838"/>
                        <a:gd name="connsiteX2" fmla="*/ 7049155 w 8145265"/>
                        <a:gd name="connsiteY2" fmla="*/ 0 h 3567838"/>
                        <a:gd name="connsiteX3" fmla="*/ 8145265 w 8145265"/>
                        <a:gd name="connsiteY3" fmla="*/ 594651 h 3567838"/>
                        <a:gd name="connsiteX4" fmla="*/ 8145265 w 8145265"/>
                        <a:gd name="connsiteY4" fmla="*/ 2973186 h 3567838"/>
                        <a:gd name="connsiteX5" fmla="*/ 7049155 w 8145265"/>
                        <a:gd name="connsiteY5" fmla="*/ 3567838 h 3567838"/>
                        <a:gd name="connsiteX6" fmla="*/ 1096109 w 8145265"/>
                        <a:gd name="connsiteY6" fmla="*/ 3567838 h 3567838"/>
                        <a:gd name="connsiteX7" fmla="*/ 0 w 8145265"/>
                        <a:gd name="connsiteY7" fmla="*/ 2973186 h 3567838"/>
                        <a:gd name="connsiteX8" fmla="*/ 0 w 8145265"/>
                        <a:gd name="connsiteY8" fmla="*/ 594651 h 3567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45265" h="3567838" fill="none" extrusionOk="0">
                          <a:moveTo>
                            <a:pt x="0" y="594651"/>
                          </a:moveTo>
                          <a:cubicBezTo>
                            <a:pt x="-191637" y="206571"/>
                            <a:pt x="566123" y="58154"/>
                            <a:pt x="1096109" y="0"/>
                          </a:cubicBezTo>
                          <a:cubicBezTo>
                            <a:pt x="3642497" y="-92312"/>
                            <a:pt x="5286798" y="243284"/>
                            <a:pt x="7049155" y="0"/>
                          </a:cubicBezTo>
                          <a:cubicBezTo>
                            <a:pt x="7585449" y="-19767"/>
                            <a:pt x="8176828" y="238143"/>
                            <a:pt x="8145265" y="594651"/>
                          </a:cubicBezTo>
                          <a:cubicBezTo>
                            <a:pt x="8227121" y="1538446"/>
                            <a:pt x="8185330" y="1960926"/>
                            <a:pt x="8145265" y="2973186"/>
                          </a:cubicBezTo>
                          <a:cubicBezTo>
                            <a:pt x="8022067" y="3255330"/>
                            <a:pt x="7622584" y="3458208"/>
                            <a:pt x="7049155" y="3567838"/>
                          </a:cubicBezTo>
                          <a:cubicBezTo>
                            <a:pt x="6462068" y="3370562"/>
                            <a:pt x="4258519" y="3788674"/>
                            <a:pt x="1096109" y="3567838"/>
                          </a:cubicBezTo>
                          <a:cubicBezTo>
                            <a:pt x="416065" y="3594316"/>
                            <a:pt x="-16366" y="3359275"/>
                            <a:pt x="0" y="2973186"/>
                          </a:cubicBezTo>
                          <a:cubicBezTo>
                            <a:pt x="-90888" y="2382877"/>
                            <a:pt x="-192760" y="1347164"/>
                            <a:pt x="0" y="594651"/>
                          </a:cubicBezTo>
                          <a:close/>
                        </a:path>
                        <a:path w="8145265" h="3567838" stroke="0" extrusionOk="0">
                          <a:moveTo>
                            <a:pt x="0" y="594651"/>
                          </a:moveTo>
                          <a:cubicBezTo>
                            <a:pt x="-57336" y="178580"/>
                            <a:pt x="442694" y="-136995"/>
                            <a:pt x="1096109" y="0"/>
                          </a:cubicBezTo>
                          <a:cubicBezTo>
                            <a:pt x="1737831" y="-213403"/>
                            <a:pt x="6086703" y="-37404"/>
                            <a:pt x="7049155" y="0"/>
                          </a:cubicBezTo>
                          <a:cubicBezTo>
                            <a:pt x="7705900" y="-88615"/>
                            <a:pt x="8148565" y="320445"/>
                            <a:pt x="8145265" y="594651"/>
                          </a:cubicBezTo>
                          <a:cubicBezTo>
                            <a:pt x="7952281" y="882972"/>
                            <a:pt x="8156519" y="1876428"/>
                            <a:pt x="8145265" y="2973186"/>
                          </a:cubicBezTo>
                          <a:cubicBezTo>
                            <a:pt x="8232957" y="3314919"/>
                            <a:pt x="7695943" y="3526884"/>
                            <a:pt x="7049155" y="3567838"/>
                          </a:cubicBezTo>
                          <a:cubicBezTo>
                            <a:pt x="5940641" y="3651129"/>
                            <a:pt x="2990604" y="3564336"/>
                            <a:pt x="1096109" y="3567838"/>
                          </a:cubicBezTo>
                          <a:cubicBezTo>
                            <a:pt x="517559" y="3588452"/>
                            <a:pt x="88712" y="3261116"/>
                            <a:pt x="0" y="2973186"/>
                          </a:cubicBezTo>
                          <a:cubicBezTo>
                            <a:pt x="115785" y="2232823"/>
                            <a:pt x="-186873" y="1154040"/>
                            <a:pt x="0" y="594651"/>
                          </a:cubicBezTo>
                          <a:close/>
                        </a:path>
                        <a:path w="8145265" h="3567838" fill="none" stroke="0" extrusionOk="0">
                          <a:moveTo>
                            <a:pt x="0" y="594651"/>
                          </a:moveTo>
                          <a:cubicBezTo>
                            <a:pt x="-139281" y="199363"/>
                            <a:pt x="540181" y="26671"/>
                            <a:pt x="1096109" y="0"/>
                          </a:cubicBezTo>
                          <a:cubicBezTo>
                            <a:pt x="3341704" y="-86890"/>
                            <a:pt x="5591782" y="161746"/>
                            <a:pt x="7049155" y="0"/>
                          </a:cubicBezTo>
                          <a:cubicBezTo>
                            <a:pt x="7641017" y="-7280"/>
                            <a:pt x="8140467" y="254102"/>
                            <a:pt x="8145265" y="594651"/>
                          </a:cubicBezTo>
                          <a:cubicBezTo>
                            <a:pt x="8283786" y="1579203"/>
                            <a:pt x="8139782" y="1970435"/>
                            <a:pt x="8145265" y="2973186"/>
                          </a:cubicBezTo>
                          <a:cubicBezTo>
                            <a:pt x="8138792" y="3357538"/>
                            <a:pt x="7589931" y="3437950"/>
                            <a:pt x="7049155" y="3567838"/>
                          </a:cubicBezTo>
                          <a:cubicBezTo>
                            <a:pt x="6438537" y="3607185"/>
                            <a:pt x="3895024" y="3159445"/>
                            <a:pt x="1096109" y="3567838"/>
                          </a:cubicBezTo>
                          <a:cubicBezTo>
                            <a:pt x="441705" y="3606818"/>
                            <a:pt x="9238" y="3315659"/>
                            <a:pt x="0" y="2973186"/>
                          </a:cubicBezTo>
                          <a:cubicBezTo>
                            <a:pt x="-201068" y="2348327"/>
                            <a:pt x="-130051" y="1321684"/>
                            <a:pt x="0" y="5946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2575"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Calibri" panose="020F0502020204030204"/>
                  <a:ea typeface="+mn-ea"/>
                  <a:cs typeface="+mn-cs"/>
                </a:rPr>
                <a:t>Trong hai số thập phân có phần nguyên bằng nhau, số thập phân nào có hàng phần mười lớn hơn thì số đó lớn hơn.</a:t>
              </a:r>
            </a:p>
          </p:txBody>
        </p:sp>
        <p:pic>
          <p:nvPicPr>
            <p:cNvPr id="6" name="Picture 5">
              <a:extLst>
                <a:ext uri="{FF2B5EF4-FFF2-40B4-BE49-F238E27FC236}">
                  <a16:creationId xmlns:a16="http://schemas.microsoft.com/office/drawing/2014/main" id="{F70503C2-84BB-94E4-68F7-9A6A4E1EF88C}"/>
                </a:ext>
              </a:extLst>
            </p:cNvPr>
            <p:cNvPicPr>
              <a:picLocks noChangeAspect="1"/>
            </p:cNvPicPr>
            <p:nvPr/>
          </p:nvPicPr>
          <p:blipFill>
            <a:blip r:embed="rId2"/>
            <a:stretch>
              <a:fillRect/>
            </a:stretch>
          </p:blipFill>
          <p:spPr>
            <a:xfrm>
              <a:off x="134360" y="1281455"/>
              <a:ext cx="1058873" cy="1058873"/>
            </a:xfrm>
            <a:prstGeom prst="rect">
              <a:avLst/>
            </a:prstGeom>
          </p:spPr>
        </p:pic>
      </p:grpSp>
    </p:spTree>
    <p:extLst>
      <p:ext uri="{BB962C8B-B14F-4D97-AF65-F5344CB8AC3E}">
        <p14:creationId xmlns:p14="http://schemas.microsoft.com/office/powerpoint/2010/main" val="1789392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图片 2">
            <a:extLst>
              <a:ext uri="{FF2B5EF4-FFF2-40B4-BE49-F238E27FC236}">
                <a16:creationId xmlns:a16="http://schemas.microsoft.com/office/drawing/2014/main" id="{E654E40D-DDC4-7F45-B4A7-0B065839DE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425790"/>
            <a:ext cx="2512301" cy="1475152"/>
          </a:xfrm>
          <a:prstGeom prst="rect">
            <a:avLst/>
          </a:prstGeom>
        </p:spPr>
      </p:pic>
      <p:sp>
        <p:nvSpPr>
          <p:cNvPr id="7" name="文本框 23">
            <a:extLst>
              <a:ext uri="{FF2B5EF4-FFF2-40B4-BE49-F238E27FC236}">
                <a16:creationId xmlns:a16="http://schemas.microsoft.com/office/drawing/2014/main" id="{47EF803F-8B4B-975D-7BD1-F99C2EDF9F3B}"/>
              </a:ext>
            </a:extLst>
          </p:cNvPr>
          <p:cNvSpPr txBox="1"/>
          <p:nvPr/>
        </p:nvSpPr>
        <p:spPr>
          <a:xfrm>
            <a:off x="1764375" y="955641"/>
            <a:ext cx="9503700" cy="523220"/>
          </a:xfrm>
          <a:prstGeom prst="rect">
            <a:avLst/>
          </a:prstGeom>
          <a:noFill/>
        </p:spPr>
        <p:txBody>
          <a:bodyPr wrap="square" rtlCol="0">
            <a:spAutoFit/>
          </a:bodyPr>
          <a:lstStyle/>
          <a:p>
            <a:pPr algn="just"/>
            <a:r>
              <a:rPr lang="vi-VN" sz="2800" b="1">
                <a:solidFill>
                  <a:srgbClr val="FF0000"/>
                </a:solidFill>
                <a:latin typeface="Cambria" panose="02040503050406030204" pitchFamily="18" charset="0"/>
                <a:ea typeface="Cambria" panose="02040503050406030204" pitchFamily="18" charset="0"/>
              </a:rPr>
              <a:t>Muốn so sánh hai số thập phân, ta có thể làm như sau:</a:t>
            </a:r>
            <a:endParaRPr lang="vi-VN" sz="2800" b="1" dirty="0" err="1">
              <a:solidFill>
                <a:srgbClr val="FF0000"/>
              </a:solidFill>
              <a:latin typeface="Cambria" panose="02040503050406030204" pitchFamily="18" charset="0"/>
              <a:ea typeface="Cambria" panose="02040503050406030204" pitchFamily="18" charset="0"/>
            </a:endParaRPr>
          </a:p>
        </p:txBody>
      </p:sp>
      <p:sp>
        <p:nvSpPr>
          <p:cNvPr id="8" name="文本框 23">
            <a:extLst>
              <a:ext uri="{FF2B5EF4-FFF2-40B4-BE49-F238E27FC236}">
                <a16:creationId xmlns:a16="http://schemas.microsoft.com/office/drawing/2014/main" id="{54B1B4A3-563A-9239-AFB5-002D0568F199}"/>
              </a:ext>
            </a:extLst>
          </p:cNvPr>
          <p:cNvSpPr txBox="1"/>
          <p:nvPr/>
        </p:nvSpPr>
        <p:spPr>
          <a:xfrm>
            <a:off x="602896" y="1800509"/>
            <a:ext cx="10804942" cy="892552"/>
          </a:xfrm>
          <a:prstGeom prst="rect">
            <a:avLst/>
          </a:prstGeom>
          <a:noFill/>
        </p:spPr>
        <p:txBody>
          <a:bodyPr wrap="square" rtlCol="0">
            <a:spAutoFit/>
          </a:bodyPr>
          <a:lstStyle/>
          <a:p>
            <a:pPr marL="457200" indent="-457200" algn="just">
              <a:buFontTx/>
              <a:buChar char="-"/>
            </a:pPr>
            <a:r>
              <a:rPr lang="vi-VN" sz="2600" b="1" dirty="0">
                <a:solidFill>
                  <a:srgbClr val="002060"/>
                </a:solidFill>
                <a:latin typeface="Cambria" panose="02040503050406030204" pitchFamily="18" charset="0"/>
                <a:ea typeface="Cambria" panose="02040503050406030204" pitchFamily="18" charset="0"/>
              </a:rPr>
              <a:t>Nếu phần nguyên của hai số đó khác nhau thì số thập phân nào có phần nguyên lớn hơn thì số đó lớn hơn.</a:t>
            </a:r>
          </a:p>
        </p:txBody>
      </p:sp>
      <p:sp>
        <p:nvSpPr>
          <p:cNvPr id="9" name="文本框 23">
            <a:extLst>
              <a:ext uri="{FF2B5EF4-FFF2-40B4-BE49-F238E27FC236}">
                <a16:creationId xmlns:a16="http://schemas.microsoft.com/office/drawing/2014/main" id="{86483865-7BC9-66F3-6DA1-9625D27A575C}"/>
              </a:ext>
            </a:extLst>
          </p:cNvPr>
          <p:cNvSpPr txBox="1"/>
          <p:nvPr/>
        </p:nvSpPr>
        <p:spPr>
          <a:xfrm>
            <a:off x="593371" y="2760703"/>
            <a:ext cx="10846154" cy="1692771"/>
          </a:xfrm>
          <a:prstGeom prst="rect">
            <a:avLst/>
          </a:prstGeom>
          <a:noFill/>
        </p:spPr>
        <p:txBody>
          <a:bodyPr wrap="square" rtlCol="0">
            <a:spAutoFit/>
          </a:bodyPr>
          <a:lstStyle/>
          <a:p>
            <a:pPr marL="457200" indent="-457200" algn="just">
              <a:buFontTx/>
              <a:buChar char="-"/>
            </a:pPr>
            <a:r>
              <a:rPr lang="vi-VN" sz="2600" b="1">
                <a:solidFill>
                  <a:srgbClr val="002060"/>
                </a:solidFill>
                <a:latin typeface="Cambria" panose="02040503050406030204" pitchFamily="18" charset="0"/>
                <a:ea typeface="Cambria" panose="02040503050406030204" pitchFamily="18" charset="0"/>
              </a:rPr>
              <a:t>Nếu phần nguyên của hai số đó bằng nhau thì so sánh phần thập phân, lần lượt từ hàng phần mười, hàng phần trăm, hàng phần nghìn,...; đến một hàng nào đó, số thập phân có chữ số ở hàng tương ứng lớn hơn thì số đó lớn hơn.</a:t>
            </a:r>
            <a:endParaRPr lang="vi-VN" sz="2600" b="1" dirty="0" err="1">
              <a:solidFill>
                <a:srgbClr val="002060"/>
              </a:solidFill>
              <a:latin typeface="Cambria" panose="02040503050406030204" pitchFamily="18" charset="0"/>
              <a:ea typeface="Cambria" panose="02040503050406030204" pitchFamily="18" charset="0"/>
            </a:endParaRPr>
          </a:p>
        </p:txBody>
      </p:sp>
      <p:sp>
        <p:nvSpPr>
          <p:cNvPr id="10" name="文本框 23">
            <a:extLst>
              <a:ext uri="{FF2B5EF4-FFF2-40B4-BE49-F238E27FC236}">
                <a16:creationId xmlns:a16="http://schemas.microsoft.com/office/drawing/2014/main" id="{2AF0B8DC-2027-C6A8-8D47-19630F154C78}"/>
              </a:ext>
            </a:extLst>
          </p:cNvPr>
          <p:cNvSpPr txBox="1"/>
          <p:nvPr/>
        </p:nvSpPr>
        <p:spPr>
          <a:xfrm>
            <a:off x="593371" y="4493356"/>
            <a:ext cx="10703279" cy="892552"/>
          </a:xfrm>
          <a:prstGeom prst="rect">
            <a:avLst/>
          </a:prstGeom>
          <a:noFill/>
        </p:spPr>
        <p:txBody>
          <a:bodyPr wrap="square" rtlCol="0">
            <a:spAutoFit/>
          </a:bodyPr>
          <a:lstStyle/>
          <a:p>
            <a:pPr marL="457200" indent="-457200" algn="just">
              <a:buFontTx/>
              <a:buChar char="-"/>
            </a:pPr>
            <a:r>
              <a:rPr lang="en-US" sz="2600" b="1">
                <a:solidFill>
                  <a:srgbClr val="002060"/>
                </a:solidFill>
                <a:latin typeface="Cambria" panose="02040503050406030204" pitchFamily="18" charset="0"/>
                <a:ea typeface="Cambria" panose="02040503050406030204" pitchFamily="18" charset="0"/>
              </a:rPr>
              <a:t>Nếu phần nguyên và phần thập phân của hai số thập phân bằng nhau thì hai số đó bằng nhau.</a:t>
            </a:r>
            <a:endParaRPr lang="en-US" sz="2600" b="1" dirty="0" err="1">
              <a:solidFill>
                <a:srgbClr val="00206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983A3107-2582-4112-DDD7-BE743CE11638}"/>
              </a:ext>
            </a:extLst>
          </p:cNvPr>
          <p:cNvSpPr txBox="1"/>
          <p:nvPr/>
        </p:nvSpPr>
        <p:spPr>
          <a:xfrm>
            <a:off x="590550" y="695325"/>
            <a:ext cx="590550" cy="523220"/>
          </a:xfrm>
          <a:prstGeom prst="rect">
            <a:avLst/>
          </a:prstGeom>
          <a:noFill/>
        </p:spPr>
        <p:txBody>
          <a:bodyPr wrap="square" rtlCol="0">
            <a:spAutoFit/>
          </a:bodyPr>
          <a:lstStyle/>
          <a:p>
            <a:r>
              <a:rPr lang="en-US" sz="2800" dirty="0"/>
              <a:t>b)</a:t>
            </a:r>
          </a:p>
        </p:txBody>
      </p:sp>
    </p:spTree>
    <p:extLst>
      <p:ext uri="{BB962C8B-B14F-4D97-AF65-F5344CB8AC3E}">
        <p14:creationId xmlns:p14="http://schemas.microsoft.com/office/powerpoint/2010/main" val="37211514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图片 4">
            <a:extLst>
              <a:ext uri="{FF2B5EF4-FFF2-40B4-BE49-F238E27FC236}">
                <a16:creationId xmlns:a16="http://schemas.microsoft.com/office/drawing/2014/main" id="{B08F7DD7-1CF0-8933-3BF6-EBAE5A64F4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702368"/>
            <a:ext cx="4490520" cy="3166054"/>
          </a:xfrm>
          <a:prstGeom prst="rect">
            <a:avLst/>
          </a:prstGeom>
          <a:effectLst>
            <a:outerShdw blurRad="50800" dist="38100" dir="2700000" algn="tl" rotWithShape="0">
              <a:prstClr val="black">
                <a:alpha val="40000"/>
              </a:prstClr>
            </a:outerShdw>
          </a:effectLst>
        </p:spPr>
      </p:pic>
      <p:pic>
        <p:nvPicPr>
          <p:cNvPr id="5" name="图片 9">
            <a:extLst>
              <a:ext uri="{FF2B5EF4-FFF2-40B4-BE49-F238E27FC236}">
                <a16:creationId xmlns:a16="http://schemas.microsoft.com/office/drawing/2014/main" id="{E38412CD-9EE3-AB27-DB52-10837BBACD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771" t="13030" r="66558" b="77879"/>
          <a:stretch/>
        </p:blipFill>
        <p:spPr>
          <a:xfrm>
            <a:off x="9420990" y="1256360"/>
            <a:ext cx="579569" cy="623455"/>
          </a:xfrm>
          <a:prstGeom prst="rect">
            <a:avLst/>
          </a:prstGeom>
        </p:spPr>
      </p:pic>
      <p:pic>
        <p:nvPicPr>
          <p:cNvPr id="6" name="图片 10">
            <a:extLst>
              <a:ext uri="{FF2B5EF4-FFF2-40B4-BE49-F238E27FC236}">
                <a16:creationId xmlns:a16="http://schemas.microsoft.com/office/drawing/2014/main" id="{279F212C-BC6A-1197-88A2-642DA2C5D6F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771" t="13030" r="66558" b="77879"/>
          <a:stretch/>
        </p:blipFill>
        <p:spPr>
          <a:xfrm>
            <a:off x="10679264" y="4973667"/>
            <a:ext cx="579569" cy="623455"/>
          </a:xfrm>
          <a:prstGeom prst="rect">
            <a:avLst/>
          </a:prstGeom>
        </p:spPr>
      </p:pic>
      <p:pic>
        <p:nvPicPr>
          <p:cNvPr id="11" name="图片 11">
            <a:extLst>
              <a:ext uri="{FF2B5EF4-FFF2-40B4-BE49-F238E27FC236}">
                <a16:creationId xmlns:a16="http://schemas.microsoft.com/office/drawing/2014/main" id="{6ACB4AF2-8A61-65A4-E1F4-FB8E0296483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771" t="13030" r="66558" b="77879"/>
          <a:stretch/>
        </p:blipFill>
        <p:spPr>
          <a:xfrm flipH="1">
            <a:off x="3161888" y="4227514"/>
            <a:ext cx="460375" cy="495236"/>
          </a:xfrm>
          <a:prstGeom prst="rect">
            <a:avLst/>
          </a:prstGeom>
        </p:spPr>
      </p:pic>
      <p:sp>
        <p:nvSpPr>
          <p:cNvPr id="12" name="文本框 23">
            <a:extLst>
              <a:ext uri="{FF2B5EF4-FFF2-40B4-BE49-F238E27FC236}">
                <a16:creationId xmlns:a16="http://schemas.microsoft.com/office/drawing/2014/main" id="{8BB29C27-4EC5-30D5-E55C-6F2B32DE620E}"/>
              </a:ext>
            </a:extLst>
          </p:cNvPr>
          <p:cNvSpPr txBox="1"/>
          <p:nvPr/>
        </p:nvSpPr>
        <p:spPr>
          <a:xfrm>
            <a:off x="475676" y="438639"/>
            <a:ext cx="1452712" cy="646331"/>
          </a:xfrm>
          <a:prstGeom prst="rect">
            <a:avLst/>
          </a:prstGeom>
          <a:noFill/>
        </p:spPr>
        <p:txBody>
          <a:bodyPr wrap="square" rtlCol="0">
            <a:spAutoFit/>
          </a:bodyPr>
          <a:lstStyle/>
          <a:p>
            <a:pPr algn="just"/>
            <a:r>
              <a:rPr lang="en-US" sz="3600" b="1" u="sng" dirty="0" err="1">
                <a:solidFill>
                  <a:srgbClr val="FF0000"/>
                </a:solidFill>
                <a:latin typeface="Cambria" panose="02040503050406030204" pitchFamily="18" charset="0"/>
                <a:ea typeface="Cambria" panose="02040503050406030204" pitchFamily="18" charset="0"/>
              </a:rPr>
              <a:t>Ví</a:t>
            </a:r>
            <a:r>
              <a:rPr lang="en-US" sz="3600" b="1" u="sng" dirty="0">
                <a:solidFill>
                  <a:srgbClr val="FF0000"/>
                </a:solidFill>
                <a:latin typeface="Cambria" panose="02040503050406030204" pitchFamily="18" charset="0"/>
                <a:ea typeface="Cambria" panose="02040503050406030204" pitchFamily="18" charset="0"/>
              </a:rPr>
              <a:t> </a:t>
            </a:r>
            <a:r>
              <a:rPr lang="en-US" sz="3600" b="1" u="sng" dirty="0" err="1">
                <a:solidFill>
                  <a:srgbClr val="FF0000"/>
                </a:solidFill>
                <a:latin typeface="Cambria" panose="02040503050406030204" pitchFamily="18" charset="0"/>
                <a:ea typeface="Cambria" panose="02040503050406030204" pitchFamily="18" charset="0"/>
              </a:rPr>
              <a:t>dụ</a:t>
            </a:r>
            <a:r>
              <a:rPr lang="en-US" sz="3600" b="1" dirty="0">
                <a:solidFill>
                  <a:srgbClr val="FF0000"/>
                </a:solidFill>
                <a:latin typeface="Cambria" panose="02040503050406030204" pitchFamily="18" charset="0"/>
                <a:ea typeface="Cambria" panose="02040503050406030204" pitchFamily="18" charset="0"/>
              </a:rPr>
              <a:t>:</a:t>
            </a:r>
          </a:p>
        </p:txBody>
      </p:sp>
      <p:sp>
        <p:nvSpPr>
          <p:cNvPr id="13" name="文本框 23">
            <a:extLst>
              <a:ext uri="{FF2B5EF4-FFF2-40B4-BE49-F238E27FC236}">
                <a16:creationId xmlns:a16="http://schemas.microsoft.com/office/drawing/2014/main" id="{06711F05-4F69-D499-28AD-55391408BE28}"/>
              </a:ext>
            </a:extLst>
          </p:cNvPr>
          <p:cNvSpPr txBox="1"/>
          <p:nvPr/>
        </p:nvSpPr>
        <p:spPr>
          <a:xfrm>
            <a:off x="1198457" y="2400729"/>
            <a:ext cx="2450102" cy="492443"/>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78,469 &lt; 78,5</a:t>
            </a:r>
          </a:p>
        </p:txBody>
      </p:sp>
      <p:sp>
        <p:nvSpPr>
          <p:cNvPr id="14" name="文本框 23">
            <a:extLst>
              <a:ext uri="{FF2B5EF4-FFF2-40B4-BE49-F238E27FC236}">
                <a16:creationId xmlns:a16="http://schemas.microsoft.com/office/drawing/2014/main" id="{CD52778E-850D-C37A-8737-16AB5220A048}"/>
              </a:ext>
            </a:extLst>
          </p:cNvPr>
          <p:cNvSpPr txBox="1"/>
          <p:nvPr/>
        </p:nvSpPr>
        <p:spPr>
          <a:xfrm>
            <a:off x="3840060" y="2377169"/>
            <a:ext cx="7342289" cy="892552"/>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a:t>
            </a:r>
            <a:r>
              <a:rPr lang="en-US" sz="2600" b="1" dirty="0" err="1">
                <a:solidFill>
                  <a:srgbClr val="002060"/>
                </a:solidFill>
                <a:latin typeface="Cambria" panose="02040503050406030204" pitchFamily="18" charset="0"/>
                <a:ea typeface="Cambria" panose="02040503050406030204" pitchFamily="18" charset="0"/>
              </a:rPr>
              <a:t>vì</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phần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nguyên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bằng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nhau</a:t>
            </a:r>
            <a:r>
              <a:rPr lang="en-US" sz="2600" b="1" dirty="0">
                <a:solidFill>
                  <a:srgbClr val="002060"/>
                </a:solidFill>
                <a:latin typeface="Cambria" panose="02040503050406030204" pitchFamily="18" charset="0"/>
                <a:ea typeface="Cambria" panose="02040503050406030204" pitchFamily="18" charset="0"/>
              </a:rPr>
              <a:t>, ở </a:t>
            </a:r>
            <a:r>
              <a:rPr lang="en-US" sz="2600" b="1" dirty="0" err="1">
                <a:solidFill>
                  <a:srgbClr val="002060"/>
                </a:solidFill>
                <a:latin typeface="Cambria" panose="02040503050406030204" pitchFamily="18" charset="0"/>
                <a:ea typeface="Cambria" panose="02040503050406030204" pitchFamily="18" charset="0"/>
              </a:rPr>
              <a:t>hàng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phần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mười</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có</a:t>
            </a:r>
            <a:r>
              <a:rPr lang="en-US" sz="2600" b="1" dirty="0">
                <a:solidFill>
                  <a:srgbClr val="002060"/>
                </a:solidFill>
                <a:latin typeface="Cambria" panose="02040503050406030204" pitchFamily="18" charset="0"/>
                <a:ea typeface="Cambria" panose="02040503050406030204" pitchFamily="18" charset="0"/>
              </a:rPr>
              <a:t> 4&lt;5)</a:t>
            </a:r>
          </a:p>
        </p:txBody>
      </p:sp>
      <p:sp>
        <p:nvSpPr>
          <p:cNvPr id="15" name="文本框 23">
            <a:extLst>
              <a:ext uri="{FF2B5EF4-FFF2-40B4-BE49-F238E27FC236}">
                <a16:creationId xmlns:a16="http://schemas.microsoft.com/office/drawing/2014/main" id="{06779FF4-53C1-B220-0FBD-A5DEE91B7305}"/>
              </a:ext>
            </a:extLst>
          </p:cNvPr>
          <p:cNvSpPr txBox="1"/>
          <p:nvPr/>
        </p:nvSpPr>
        <p:spPr>
          <a:xfrm>
            <a:off x="3831513" y="3505295"/>
            <a:ext cx="7427320" cy="892552"/>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a:t>
            </a:r>
            <a:r>
              <a:rPr lang="en-US" sz="2600" b="1" dirty="0" err="1">
                <a:solidFill>
                  <a:srgbClr val="002060"/>
                </a:solidFill>
                <a:latin typeface="Cambria" panose="02040503050406030204" pitchFamily="18" charset="0"/>
                <a:ea typeface="Cambria" panose="02040503050406030204" pitchFamily="18" charset="0"/>
              </a:rPr>
              <a:t>vì</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phần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nguyên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bằng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nhau</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hàng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phần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mười</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bằng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nhau</a:t>
            </a:r>
            <a:r>
              <a:rPr lang="en-US" sz="2600" b="1" dirty="0">
                <a:solidFill>
                  <a:srgbClr val="002060"/>
                </a:solidFill>
                <a:latin typeface="Cambria" panose="02040503050406030204" pitchFamily="18" charset="0"/>
                <a:ea typeface="Cambria" panose="02040503050406030204" pitchFamily="18" charset="0"/>
              </a:rPr>
              <a:t>, ở </a:t>
            </a:r>
            <a:r>
              <a:rPr lang="en-US" sz="2600" b="1" dirty="0" err="1">
                <a:solidFill>
                  <a:srgbClr val="002060"/>
                </a:solidFill>
                <a:latin typeface="Cambria" panose="02040503050406030204" pitchFamily="18" charset="0"/>
                <a:ea typeface="Cambria" panose="02040503050406030204" pitchFamily="18" charset="0"/>
              </a:rPr>
              <a:t>hàng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phần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trăm</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có</a:t>
            </a:r>
            <a:r>
              <a:rPr lang="en-US" sz="2600" b="1" dirty="0">
                <a:solidFill>
                  <a:srgbClr val="002060"/>
                </a:solidFill>
                <a:latin typeface="Cambria" panose="02040503050406030204" pitchFamily="18" charset="0"/>
                <a:ea typeface="Cambria" panose="02040503050406030204" pitchFamily="18" charset="0"/>
              </a:rPr>
              <a:t> 2&gt;0)</a:t>
            </a:r>
          </a:p>
        </p:txBody>
      </p:sp>
      <p:sp>
        <p:nvSpPr>
          <p:cNvPr id="16" name="文本框 23">
            <a:extLst>
              <a:ext uri="{FF2B5EF4-FFF2-40B4-BE49-F238E27FC236}">
                <a16:creationId xmlns:a16="http://schemas.microsoft.com/office/drawing/2014/main" id="{C47683F3-416C-726E-08B7-94D8350226D6}"/>
              </a:ext>
            </a:extLst>
          </p:cNvPr>
          <p:cNvSpPr txBox="1"/>
          <p:nvPr/>
        </p:nvSpPr>
        <p:spPr>
          <a:xfrm>
            <a:off x="1199963" y="3502033"/>
            <a:ext cx="3003873" cy="492443"/>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630,72 &gt; 630,70</a:t>
            </a:r>
          </a:p>
        </p:txBody>
      </p:sp>
      <p:sp>
        <p:nvSpPr>
          <p:cNvPr id="17" name="文本框 23">
            <a:extLst>
              <a:ext uri="{FF2B5EF4-FFF2-40B4-BE49-F238E27FC236}">
                <a16:creationId xmlns:a16="http://schemas.microsoft.com/office/drawing/2014/main" id="{9F00AD71-57AC-C9D8-AFB6-4F027719301D}"/>
              </a:ext>
            </a:extLst>
          </p:cNvPr>
          <p:cNvSpPr txBox="1"/>
          <p:nvPr/>
        </p:nvSpPr>
        <p:spPr>
          <a:xfrm>
            <a:off x="1230328" y="1748938"/>
            <a:ext cx="5691243" cy="492443"/>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2001,2 &gt; 1999,7     (</a:t>
            </a:r>
            <a:r>
              <a:rPr lang="en-US" sz="2600" b="1" dirty="0" err="1">
                <a:solidFill>
                  <a:srgbClr val="002060"/>
                </a:solidFill>
                <a:latin typeface="Cambria" panose="02040503050406030204" pitchFamily="18" charset="0"/>
                <a:ea typeface="Cambria" panose="02040503050406030204" pitchFamily="18" charset="0"/>
              </a:rPr>
              <a:t>vì</a:t>
            </a:r>
            <a:r>
              <a:rPr lang="en-US" sz="2600" b="1" dirty="0">
                <a:solidFill>
                  <a:srgbClr val="002060"/>
                </a:solidFill>
                <a:latin typeface="Cambria" panose="02040503050406030204" pitchFamily="18" charset="0"/>
                <a:ea typeface="Cambria" panose="02040503050406030204" pitchFamily="18" charset="0"/>
              </a:rPr>
              <a:t> 2001 &gt; 1999)</a:t>
            </a:r>
          </a:p>
        </p:txBody>
      </p:sp>
    </p:spTree>
    <p:extLst>
      <p:ext uri="{BB962C8B-B14F-4D97-AF65-F5344CB8AC3E}">
        <p14:creationId xmlns:p14="http://schemas.microsoft.com/office/powerpoint/2010/main" val="463170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1026" name="Picture 2" descr="HÃ¬nh áº£nh cÃ³ liÃªn quan"/>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7394578" y="6012867"/>
            <a:ext cx="1371059" cy="931229"/>
            <a:chOff x="7874128" y="5679058"/>
            <a:chExt cx="1557892" cy="1276763"/>
          </a:xfrm>
        </p:grpSpPr>
        <p:pic>
          <p:nvPicPr>
            <p:cNvPr id="43" name="Picture 4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pic>
        <p:nvPicPr>
          <p:cNvPr id="74" name="Picture 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34046" y="4977210"/>
            <a:ext cx="1183173" cy="1183173"/>
          </a:xfrm>
          <a:prstGeom prst="rect">
            <a:avLst/>
          </a:prstGeom>
        </p:spPr>
      </p:pic>
      <p:pic>
        <p:nvPicPr>
          <p:cNvPr id="2" name="Picture 1">
            <a:extLst>
              <a:ext uri="{FF2B5EF4-FFF2-40B4-BE49-F238E27FC236}">
                <a16:creationId xmlns:a16="http://schemas.microsoft.com/office/drawing/2014/main" id="{6DDF5A25-73F6-B441-D56C-F40DE8166624}"/>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3" name="Picture 2">
            <a:extLst>
              <a:ext uri="{FF2B5EF4-FFF2-40B4-BE49-F238E27FC236}">
                <a16:creationId xmlns:a16="http://schemas.microsoft.com/office/drawing/2014/main" id="{5AAB1A92-DE0D-E7F0-0E19-E3E2F688E361}"/>
              </a:ext>
            </a:extLst>
          </p:cNvPr>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spTree>
    <p:extLst>
      <p:ext uri="{BB962C8B-B14F-4D97-AF65-F5344CB8AC3E}">
        <p14:creationId xmlns:p14="http://schemas.microsoft.com/office/powerpoint/2010/main" val="328564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5" presetClass="path" presetSubtype="0" accel="50000" decel="50000" fill="hold" nodeType="afterEffect">
                                  <p:stCondLst>
                                    <p:cond delay="0"/>
                                  </p:stCondLst>
                                  <p:childTnLst>
                                    <p:animMotion origin="layout" path="M 2.70833E-6 4.44444E-6 L -0.09063 0.00162 " pathEditMode="relative" rAng="0" ptsTypes="AA">
                                      <p:cBhvr>
                                        <p:cTn id="12" dur="1000" fill="hold"/>
                                        <p:tgtEl>
                                          <p:spTgt spid="74"/>
                                        </p:tgtEl>
                                        <p:attrNameLst>
                                          <p:attrName>ppt_x</p:attrName>
                                          <p:attrName>ppt_y</p:attrName>
                                        </p:attrNameLst>
                                      </p:cBhvr>
                                      <p:rCtr x="-453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9C6F-7F20-9AA9-20FE-C3A45D91559A}"/>
              </a:ext>
            </a:extLst>
          </p:cNvPr>
          <p:cNvPicPr>
            <a:picLocks noChangeAspect="1"/>
          </p:cNvPicPr>
          <p:nvPr/>
        </p:nvPicPr>
        <p:blipFill>
          <a:blip r:embed="rId2"/>
          <a:stretch>
            <a:fillRect/>
          </a:stretch>
        </p:blipFill>
        <p:spPr>
          <a:xfrm>
            <a:off x="585322" y="225207"/>
            <a:ext cx="11021355" cy="6407586"/>
          </a:xfrm>
          <a:prstGeom prst="rect">
            <a:avLst/>
          </a:prstGeom>
        </p:spPr>
      </p:pic>
      <p:pic>
        <p:nvPicPr>
          <p:cNvPr id="7" name="Picture 6">
            <a:extLst>
              <a:ext uri="{FF2B5EF4-FFF2-40B4-BE49-F238E27FC236}">
                <a16:creationId xmlns:a16="http://schemas.microsoft.com/office/drawing/2014/main" id="{64835373-9421-EB19-80A9-146235F8DA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5017" y="3765063"/>
            <a:ext cx="9128185" cy="2295496"/>
          </a:xfrm>
          <a:prstGeom prst="rect">
            <a:avLst/>
          </a:prstGeom>
        </p:spPr>
      </p:pic>
    </p:spTree>
    <p:extLst>
      <p:ext uri="{BB962C8B-B14F-4D97-AF65-F5344CB8AC3E}">
        <p14:creationId xmlns:p14="http://schemas.microsoft.com/office/powerpoint/2010/main" val="3696952706"/>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9C6F-7F20-9AA9-20FE-C3A45D91559A}"/>
              </a:ext>
            </a:extLst>
          </p:cNvPr>
          <p:cNvPicPr>
            <a:picLocks noChangeAspect="1"/>
          </p:cNvPicPr>
          <p:nvPr/>
        </p:nvPicPr>
        <p:blipFill>
          <a:blip r:embed="rId2"/>
          <a:stretch>
            <a:fillRect/>
          </a:stretch>
        </p:blipFill>
        <p:spPr>
          <a:xfrm>
            <a:off x="585322" y="225207"/>
            <a:ext cx="11021355" cy="6407586"/>
          </a:xfrm>
          <a:prstGeom prst="rect">
            <a:avLst/>
          </a:prstGeom>
        </p:spPr>
      </p:pic>
      <p:pic>
        <p:nvPicPr>
          <p:cNvPr id="7" name="Picture 6">
            <a:extLst>
              <a:ext uri="{FF2B5EF4-FFF2-40B4-BE49-F238E27FC236}">
                <a16:creationId xmlns:a16="http://schemas.microsoft.com/office/drawing/2014/main" id="{9DA2B70F-745E-56A8-9BF2-A64F50EABEFE}"/>
              </a:ext>
            </a:extLst>
          </p:cNvPr>
          <p:cNvPicPr>
            <a:picLocks noChangeAspect="1"/>
          </p:cNvPicPr>
          <p:nvPr/>
        </p:nvPicPr>
        <p:blipFill>
          <a:blip r:embed="rId3"/>
          <a:stretch>
            <a:fillRect/>
          </a:stretch>
        </p:blipFill>
        <p:spPr>
          <a:xfrm>
            <a:off x="2059711" y="3848788"/>
            <a:ext cx="8205927" cy="1713124"/>
          </a:xfrm>
          <a:prstGeom prst="rect">
            <a:avLst/>
          </a:prstGeom>
        </p:spPr>
      </p:pic>
    </p:spTree>
    <p:extLst>
      <p:ext uri="{BB962C8B-B14F-4D97-AF65-F5344CB8AC3E}">
        <p14:creationId xmlns:p14="http://schemas.microsoft.com/office/powerpoint/2010/main" val="31640665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 name="Isosceles Triangle 2">
            <a:extLst>
              <a:ext uri="{FF2B5EF4-FFF2-40B4-BE49-F238E27FC236}">
                <a16:creationId xmlns:a16="http://schemas.microsoft.com/office/drawing/2014/main" id="{1E232760-9594-A379-D6DE-91FE252F5A6F}"/>
              </a:ext>
            </a:extLst>
          </p:cNvPr>
          <p:cNvSpPr/>
          <p:nvPr/>
        </p:nvSpPr>
        <p:spPr>
          <a:xfrm>
            <a:off x="792702" y="310595"/>
            <a:ext cx="682977" cy="603357"/>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1</a:t>
            </a:r>
          </a:p>
        </p:txBody>
      </p:sp>
      <p:sp>
        <p:nvSpPr>
          <p:cNvPr id="7" name="TextBox 6">
            <a:extLst>
              <a:ext uri="{FF2B5EF4-FFF2-40B4-BE49-F238E27FC236}">
                <a16:creationId xmlns:a16="http://schemas.microsoft.com/office/drawing/2014/main" id="{5E8D9989-AB17-05A7-1B71-16E87A522FAD}"/>
              </a:ext>
            </a:extLst>
          </p:cNvPr>
          <p:cNvSpPr txBox="1"/>
          <p:nvPr/>
        </p:nvSpPr>
        <p:spPr>
          <a:xfrm>
            <a:off x="1344166" y="275825"/>
            <a:ext cx="11266399"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So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sánh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hai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số</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thập</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phân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sp>
        <p:nvSpPr>
          <p:cNvPr id="8" name="TextBox 7">
            <a:extLst>
              <a:ext uri="{FF2B5EF4-FFF2-40B4-BE49-F238E27FC236}">
                <a16:creationId xmlns:a16="http://schemas.microsoft.com/office/drawing/2014/main" id="{CC00954A-FB87-AE24-484C-6A61D7A04C73}"/>
              </a:ext>
            </a:extLst>
          </p:cNvPr>
          <p:cNvSpPr txBox="1"/>
          <p:nvPr/>
        </p:nvSpPr>
        <p:spPr>
          <a:xfrm>
            <a:off x="4152900" y="1314450"/>
            <a:ext cx="6475771" cy="3539430"/>
          </a:xfrm>
          <a:prstGeom prst="rect">
            <a:avLst/>
          </a:prstGeom>
          <a:noFill/>
        </p:spPr>
        <p:txBody>
          <a:bodyPr wrap="square" rtlCol="0">
            <a:spAutoFit/>
          </a:bodyPr>
          <a:lstStyle/>
          <a:p>
            <a:pPr marL="514350" indent="-514350">
              <a:buAutoNum type="alphaLcParenR"/>
            </a:pPr>
            <a:r>
              <a:rPr lang="en-US" sz="3200" b="1" dirty="0">
                <a:latin typeface="Cambria" panose="02040503050406030204" pitchFamily="18" charset="0"/>
                <a:ea typeface="Cambria" panose="02040503050406030204" pitchFamily="18" charset="0"/>
              </a:rPr>
              <a:t>37,29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36,92</a:t>
            </a:r>
          </a:p>
          <a:p>
            <a:endParaRPr lang="en-US" sz="3200" b="1" dirty="0">
              <a:latin typeface="Cambria" panose="02040503050406030204" pitchFamily="18" charset="0"/>
              <a:ea typeface="Cambria" panose="02040503050406030204" pitchFamily="18" charset="0"/>
            </a:endParaRPr>
          </a:p>
          <a:p>
            <a:endParaRPr lang="en-US" sz="3200" b="1" dirty="0">
              <a:latin typeface="Cambria" panose="02040503050406030204" pitchFamily="18" charset="0"/>
              <a:ea typeface="Cambria" panose="02040503050406030204" pitchFamily="18" charset="0"/>
            </a:endParaRPr>
          </a:p>
          <a:p>
            <a:r>
              <a:rPr lang="en-US" sz="3200" b="1" dirty="0">
                <a:latin typeface="Cambria" panose="02040503050406030204" pitchFamily="18" charset="0"/>
                <a:ea typeface="Cambria" panose="02040503050406030204" pitchFamily="18" charset="0"/>
              </a:rPr>
              <a:t>b) 135,74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135,75</a:t>
            </a:r>
          </a:p>
          <a:p>
            <a:endParaRPr lang="en-US" sz="3200" b="1" dirty="0">
              <a:latin typeface="Cambria" panose="02040503050406030204" pitchFamily="18" charset="0"/>
              <a:ea typeface="Cambria" panose="02040503050406030204" pitchFamily="18" charset="0"/>
            </a:endParaRPr>
          </a:p>
          <a:p>
            <a:endParaRPr lang="en-US" sz="3200" b="1" dirty="0">
              <a:latin typeface="Cambria" panose="02040503050406030204" pitchFamily="18" charset="0"/>
              <a:ea typeface="Cambria" panose="02040503050406030204" pitchFamily="18" charset="0"/>
            </a:endParaRPr>
          </a:p>
          <a:p>
            <a:r>
              <a:rPr lang="en-US" sz="3200" b="1" dirty="0">
                <a:latin typeface="Cambria" panose="02040503050406030204" pitchFamily="18" charset="0"/>
                <a:ea typeface="Cambria" panose="02040503050406030204" pitchFamily="18" charset="0"/>
              </a:rPr>
              <a:t>c) 89,215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89, 215</a:t>
            </a:r>
          </a:p>
        </p:txBody>
      </p:sp>
      <p:cxnSp>
        <p:nvCxnSpPr>
          <p:cNvPr id="10" name="Straight Connector 9">
            <a:extLst>
              <a:ext uri="{FF2B5EF4-FFF2-40B4-BE49-F238E27FC236}">
                <a16:creationId xmlns:a16="http://schemas.microsoft.com/office/drawing/2014/main" id="{9FF3478C-6635-A70C-8F91-5C24999BFB10}"/>
              </a:ext>
            </a:extLst>
          </p:cNvPr>
          <p:cNvCxnSpPr/>
          <p:nvPr/>
        </p:nvCxnSpPr>
        <p:spPr>
          <a:xfrm>
            <a:off x="5010150" y="1819275"/>
            <a:ext cx="2000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AA902F4-4513-4EF7-FCDA-6FDA31EAD901}"/>
              </a:ext>
            </a:extLst>
          </p:cNvPr>
          <p:cNvCxnSpPr/>
          <p:nvPr/>
        </p:nvCxnSpPr>
        <p:spPr>
          <a:xfrm>
            <a:off x="6686550" y="1819275"/>
            <a:ext cx="2000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7098656-C437-9DF1-58E3-3944B766EBAC}"/>
              </a:ext>
            </a:extLst>
          </p:cNvPr>
          <p:cNvSpPr txBox="1"/>
          <p:nvPr/>
        </p:nvSpPr>
        <p:spPr>
          <a:xfrm>
            <a:off x="4676775" y="2028825"/>
            <a:ext cx="430530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37,29 &gt; 36,92</a:t>
            </a:r>
          </a:p>
        </p:txBody>
      </p:sp>
      <p:cxnSp>
        <p:nvCxnSpPr>
          <p:cNvPr id="13" name="Straight Connector 12">
            <a:extLst>
              <a:ext uri="{FF2B5EF4-FFF2-40B4-BE49-F238E27FC236}">
                <a16:creationId xmlns:a16="http://schemas.microsoft.com/office/drawing/2014/main" id="{B5A7312E-59DA-8AAE-6596-C97A53770473}"/>
              </a:ext>
            </a:extLst>
          </p:cNvPr>
          <p:cNvCxnSpPr/>
          <p:nvPr/>
        </p:nvCxnSpPr>
        <p:spPr>
          <a:xfrm>
            <a:off x="5829300" y="3305175"/>
            <a:ext cx="2000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CAFF076-D1AD-7179-C4E6-D8C8D3A3BF03}"/>
              </a:ext>
            </a:extLst>
          </p:cNvPr>
          <p:cNvCxnSpPr/>
          <p:nvPr/>
        </p:nvCxnSpPr>
        <p:spPr>
          <a:xfrm>
            <a:off x="7715250" y="3295650"/>
            <a:ext cx="2000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8BE7F38-F1A5-C40C-1F38-F8D34C5A7D43}"/>
              </a:ext>
            </a:extLst>
          </p:cNvPr>
          <p:cNvSpPr txBox="1"/>
          <p:nvPr/>
        </p:nvSpPr>
        <p:spPr>
          <a:xfrm>
            <a:off x="4714875" y="3438525"/>
            <a:ext cx="430530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135,74 &lt; 135,75</a:t>
            </a:r>
          </a:p>
        </p:txBody>
      </p:sp>
      <p:sp>
        <p:nvSpPr>
          <p:cNvPr id="18" name="TextBox 17">
            <a:extLst>
              <a:ext uri="{FF2B5EF4-FFF2-40B4-BE49-F238E27FC236}">
                <a16:creationId xmlns:a16="http://schemas.microsoft.com/office/drawing/2014/main" id="{A299B73C-8677-74A2-28AB-9671EE0702D7}"/>
              </a:ext>
            </a:extLst>
          </p:cNvPr>
          <p:cNvSpPr txBox="1"/>
          <p:nvPr/>
        </p:nvSpPr>
        <p:spPr>
          <a:xfrm>
            <a:off x="4638675" y="4933950"/>
            <a:ext cx="430530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89,215 = 89, 215</a:t>
            </a:r>
          </a:p>
        </p:txBody>
      </p:sp>
      <p:pic>
        <p:nvPicPr>
          <p:cNvPr id="19" name="Picture 18">
            <a:extLst>
              <a:ext uri="{FF2B5EF4-FFF2-40B4-BE49-F238E27FC236}">
                <a16:creationId xmlns:a16="http://schemas.microsoft.com/office/drawing/2014/main" id="{C57DFE77-06BB-697F-FB76-EA697C5982A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flipH="1">
            <a:off x="285750" y="5010151"/>
            <a:ext cx="2339460" cy="1847850"/>
          </a:xfrm>
          <a:prstGeom prst="rect">
            <a:avLst/>
          </a:prstGeom>
        </p:spPr>
      </p:pic>
    </p:spTree>
    <p:extLst>
      <p:ext uri="{BB962C8B-B14F-4D97-AF65-F5344CB8AC3E}">
        <p14:creationId xmlns:p14="http://schemas.microsoft.com/office/powerpoint/2010/main" val="5884872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22" presetClass="entr" presetSubtype="4"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down)">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1026" name="Picture 2" descr="HÃ¬nh áº£nh cÃ³ liÃªn quan"/>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7394578" y="6012867"/>
            <a:ext cx="1371059" cy="931229"/>
            <a:chOff x="7874128" y="5679058"/>
            <a:chExt cx="1557892" cy="1276763"/>
          </a:xfrm>
        </p:grpSpPr>
        <p:pic>
          <p:nvPicPr>
            <p:cNvPr id="43" name="Picture 4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pic>
        <p:nvPicPr>
          <p:cNvPr id="74" name="Picture 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72162" y="5114861"/>
            <a:ext cx="1183173" cy="1183173"/>
          </a:xfrm>
          <a:prstGeom prst="rect">
            <a:avLst/>
          </a:prstGeom>
        </p:spPr>
      </p:pic>
      <p:pic>
        <p:nvPicPr>
          <p:cNvPr id="2" name="Picture 1">
            <a:extLst>
              <a:ext uri="{FF2B5EF4-FFF2-40B4-BE49-F238E27FC236}">
                <a16:creationId xmlns:a16="http://schemas.microsoft.com/office/drawing/2014/main" id="{6DDF5A25-73F6-B441-D56C-F40DE8166624}"/>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3" name="Picture 2">
            <a:extLst>
              <a:ext uri="{FF2B5EF4-FFF2-40B4-BE49-F238E27FC236}">
                <a16:creationId xmlns:a16="http://schemas.microsoft.com/office/drawing/2014/main" id="{5AAB1A92-DE0D-E7F0-0E19-E3E2F688E361}"/>
              </a:ext>
            </a:extLst>
          </p:cNvPr>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grpSp>
        <p:nvGrpSpPr>
          <p:cNvPr id="4" name="Group 3">
            <a:extLst>
              <a:ext uri="{FF2B5EF4-FFF2-40B4-BE49-F238E27FC236}">
                <a16:creationId xmlns:a16="http://schemas.microsoft.com/office/drawing/2014/main" id="{8523FFD0-83E3-ECBD-CFB3-143DCC5CCCE5}"/>
              </a:ext>
            </a:extLst>
          </p:cNvPr>
          <p:cNvGrpSpPr/>
          <p:nvPr/>
        </p:nvGrpSpPr>
        <p:grpSpPr>
          <a:xfrm>
            <a:off x="6206848" y="6049665"/>
            <a:ext cx="1352824" cy="931229"/>
            <a:chOff x="6482861" y="5717172"/>
            <a:chExt cx="1537172" cy="1276763"/>
          </a:xfrm>
        </p:grpSpPr>
        <p:pic>
          <p:nvPicPr>
            <p:cNvPr id="5" name="Picture 4">
              <a:extLst>
                <a:ext uri="{FF2B5EF4-FFF2-40B4-BE49-F238E27FC236}">
                  <a16:creationId xmlns:a16="http://schemas.microsoft.com/office/drawing/2014/main" id="{F0BE3784-D05D-4262-109D-EFD6F8B0D5A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6" name="Picture 5">
              <a:extLst>
                <a:ext uri="{FF2B5EF4-FFF2-40B4-BE49-F238E27FC236}">
                  <a16:creationId xmlns:a16="http://schemas.microsoft.com/office/drawing/2014/main" id="{04323A73-2619-D3D0-498B-EEC307A3B5D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spTree>
    <p:extLst>
      <p:ext uri="{BB962C8B-B14F-4D97-AF65-F5344CB8AC3E}">
        <p14:creationId xmlns:p14="http://schemas.microsoft.com/office/powerpoint/2010/main" val="3292873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5" presetClass="path" presetSubtype="0" accel="50000" decel="50000" fill="hold" nodeType="afterEffect">
                                  <p:stCondLst>
                                    <p:cond delay="0"/>
                                  </p:stCondLst>
                                  <p:childTnLst>
                                    <p:animMotion origin="layout" path="M 1.25E-6 -4.44444E-6 L -0.09063 0.00162 " pathEditMode="relative" rAng="0" ptsTypes="AA">
                                      <p:cBhvr>
                                        <p:cTn id="12" dur="1000" fill="hold"/>
                                        <p:tgtEl>
                                          <p:spTgt spid="74"/>
                                        </p:tgtEl>
                                        <p:attrNameLst>
                                          <p:attrName>ppt_x</p:attrName>
                                          <p:attrName>ppt_y</p:attrName>
                                        </p:attrNameLst>
                                      </p:cBhvr>
                                      <p:rCtr x="-453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 name="Isosceles Triangle 2">
            <a:extLst>
              <a:ext uri="{FF2B5EF4-FFF2-40B4-BE49-F238E27FC236}">
                <a16:creationId xmlns:a16="http://schemas.microsoft.com/office/drawing/2014/main" id="{1E232760-9594-A379-D6DE-91FE252F5A6F}"/>
              </a:ext>
            </a:extLst>
          </p:cNvPr>
          <p:cNvSpPr/>
          <p:nvPr/>
        </p:nvSpPr>
        <p:spPr>
          <a:xfrm>
            <a:off x="630777" y="567770"/>
            <a:ext cx="682977" cy="603357"/>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7" name="TextBox 6">
            <a:extLst>
              <a:ext uri="{FF2B5EF4-FFF2-40B4-BE49-F238E27FC236}">
                <a16:creationId xmlns:a16="http://schemas.microsoft.com/office/drawing/2014/main" id="{5E8D9989-AB17-05A7-1B71-16E87A522FAD}"/>
              </a:ext>
            </a:extLst>
          </p:cNvPr>
          <p:cNvSpPr txBox="1"/>
          <p:nvPr/>
        </p:nvSpPr>
        <p:spPr>
          <a:xfrm>
            <a:off x="1344167" y="494900"/>
            <a:ext cx="10409684" cy="1200329"/>
          </a:xfrm>
          <a:prstGeom prst="rect">
            <a:avLst/>
          </a:prstGeom>
          <a:noFill/>
        </p:spPr>
        <p:txBody>
          <a:bodyPr wrap="square" rtlCol="0">
            <a:spAutoFit/>
          </a:bodyPr>
          <a:lstStyle/>
          <a:p>
            <a:pPr lvl="0" algn="just">
              <a:defRPr/>
            </a:pPr>
            <a:r>
              <a:rPr lang="en-US" sz="3600" b="1" dirty="0" err="1">
                <a:solidFill>
                  <a:prstClr val="black"/>
                </a:solidFill>
                <a:latin typeface="Cambria" panose="02040503050406030204" pitchFamily="18" charset="0"/>
                <a:ea typeface="Cambria" panose="02040503050406030204" pitchFamily="18" charset="0"/>
              </a:rPr>
              <a:t>Sắp</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xếp</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các</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số</a:t>
            </a:r>
            <a:r>
              <a:rPr lang="en-US" sz="3600" b="1" dirty="0">
                <a:solidFill>
                  <a:prstClr val="black"/>
                </a:solidFill>
                <a:latin typeface="Cambria" panose="02040503050406030204" pitchFamily="18" charset="0"/>
                <a:ea typeface="Cambria" panose="02040503050406030204" pitchFamily="18" charset="0"/>
              </a:rPr>
              <a:t> 3,604; 2,875; 2,857; 3,106 </a:t>
            </a:r>
            <a:r>
              <a:rPr lang="en-US" sz="3600" b="1" dirty="0" err="1">
                <a:solidFill>
                  <a:prstClr val="black"/>
                </a:solidFill>
                <a:latin typeface="Cambria" panose="02040503050406030204" pitchFamily="18" charset="0"/>
                <a:ea typeface="Cambria" panose="02040503050406030204" pitchFamily="18" charset="0"/>
              </a:rPr>
              <a:t>theo</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thứ</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tự</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từ</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bé</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đến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lớn</a:t>
            </a:r>
            <a:r>
              <a:rPr lang="en-US" sz="3600" b="1" dirty="0">
                <a:solidFill>
                  <a:prstClr val="black"/>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1D664DB8-3F7E-6F90-61EC-B20CF7DFB9F0}"/>
              </a:ext>
            </a:extLst>
          </p:cNvPr>
          <p:cNvSpPr txBox="1"/>
          <p:nvPr/>
        </p:nvSpPr>
        <p:spPr>
          <a:xfrm>
            <a:off x="1819274" y="2038350"/>
            <a:ext cx="8620125"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Ta </a:t>
            </a:r>
            <a:r>
              <a:rPr lang="en-US" sz="4000" b="1" dirty="0" err="1">
                <a:solidFill>
                  <a:srgbClr val="FF0000"/>
                </a:solidFill>
                <a:latin typeface="Cambria" panose="02040503050406030204" pitchFamily="18" charset="0"/>
                <a:ea typeface="Cambria" panose="02040503050406030204" pitchFamily="18" charset="0"/>
              </a:rPr>
              <a:t>có</a:t>
            </a:r>
            <a:r>
              <a:rPr lang="en-US" sz="4000" b="1" dirty="0">
                <a:solidFill>
                  <a:srgbClr val="FF0000"/>
                </a:solidFill>
                <a:latin typeface="Cambria" panose="02040503050406030204" pitchFamily="18" charset="0"/>
                <a:ea typeface="Cambria" panose="02040503050406030204" pitchFamily="18" charset="0"/>
              </a:rPr>
              <a:t>: 2,857 &lt; 2,875 &lt; 3,106 &lt; 3,604.</a:t>
            </a:r>
          </a:p>
        </p:txBody>
      </p:sp>
      <p:sp>
        <p:nvSpPr>
          <p:cNvPr id="5" name="TextBox 4">
            <a:extLst>
              <a:ext uri="{FF2B5EF4-FFF2-40B4-BE49-F238E27FC236}">
                <a16:creationId xmlns:a16="http://schemas.microsoft.com/office/drawing/2014/main" id="{8CF41738-A434-F983-6712-6FCF6F76A72C}"/>
              </a:ext>
            </a:extLst>
          </p:cNvPr>
          <p:cNvSpPr txBox="1"/>
          <p:nvPr/>
        </p:nvSpPr>
        <p:spPr>
          <a:xfrm>
            <a:off x="1762124" y="3162300"/>
            <a:ext cx="8620125" cy="1938992"/>
          </a:xfrm>
          <a:prstGeom prst="rect">
            <a:avLst/>
          </a:prstGeom>
          <a:noFill/>
        </p:spPr>
        <p:txBody>
          <a:bodyPr wrap="square" rtlCol="0">
            <a:spAutoFit/>
          </a:bodyPr>
          <a:lstStyle/>
          <a:p>
            <a:pPr algn="ctr"/>
            <a:r>
              <a:rPr lang="vi-VN" sz="4000" b="1" dirty="0">
                <a:solidFill>
                  <a:srgbClr val="FF0000"/>
                </a:solidFill>
                <a:latin typeface="Cambria" panose="02040503050406030204" pitchFamily="18" charset="0"/>
                <a:ea typeface="Cambria" panose="02040503050406030204" pitchFamily="18" charset="0"/>
              </a:rPr>
              <a:t>Vậy các số được sắp xếp theo thứ tự từ bé đến lớn là:</a:t>
            </a:r>
            <a:endParaRPr lang="en-US" sz="4000" b="1" dirty="0">
              <a:solidFill>
                <a:srgbClr val="FF0000"/>
              </a:solidFill>
              <a:latin typeface="Cambria" panose="02040503050406030204" pitchFamily="18" charset="0"/>
              <a:ea typeface="Cambria" panose="02040503050406030204" pitchFamily="18" charset="0"/>
            </a:endParaRPr>
          </a:p>
          <a:p>
            <a:pPr algn="ctr"/>
            <a:r>
              <a:rPr lang="vi-VN" sz="4000" b="1" dirty="0">
                <a:solidFill>
                  <a:srgbClr val="FF0000"/>
                </a:solidFill>
                <a:latin typeface="Cambria" panose="02040503050406030204" pitchFamily="18" charset="0"/>
                <a:ea typeface="Cambria" panose="02040503050406030204" pitchFamily="18" charset="0"/>
              </a:rPr>
              <a:t>2,857; 2,875; 3,106; 3,604.</a:t>
            </a:r>
            <a:endParaRPr lang="en-US" sz="4000" b="1" dirty="0">
              <a:solidFill>
                <a:srgbClr val="FF000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51719318-1AE5-6573-FFC6-EA3B5750E7A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903241" y="4924426"/>
            <a:ext cx="2077581" cy="1804288"/>
          </a:xfrm>
          <a:prstGeom prst="rect">
            <a:avLst/>
          </a:prstGeom>
        </p:spPr>
      </p:pic>
    </p:spTree>
    <p:extLst>
      <p:ext uri="{BB962C8B-B14F-4D97-AF65-F5344CB8AC3E}">
        <p14:creationId xmlns:p14="http://schemas.microsoft.com/office/powerpoint/2010/main" val="40395202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1026" name="Picture 2" descr="HÃ¬nh áº£nh cÃ³ liÃªn quan"/>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7394578" y="6012867"/>
            <a:ext cx="1371059" cy="931229"/>
            <a:chOff x="7874128" y="5679058"/>
            <a:chExt cx="1557892" cy="1276763"/>
          </a:xfrm>
        </p:grpSpPr>
        <p:pic>
          <p:nvPicPr>
            <p:cNvPr id="43" name="Picture 4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pic>
        <p:nvPicPr>
          <p:cNvPr id="74" name="Picture 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92291" y="5105028"/>
            <a:ext cx="1183173" cy="1183173"/>
          </a:xfrm>
          <a:prstGeom prst="rect">
            <a:avLst/>
          </a:prstGeom>
        </p:spPr>
      </p:pic>
      <p:pic>
        <p:nvPicPr>
          <p:cNvPr id="2" name="Picture 1">
            <a:extLst>
              <a:ext uri="{FF2B5EF4-FFF2-40B4-BE49-F238E27FC236}">
                <a16:creationId xmlns:a16="http://schemas.microsoft.com/office/drawing/2014/main" id="{6DDF5A25-73F6-B441-D56C-F40DE8166624}"/>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3" name="Picture 2">
            <a:extLst>
              <a:ext uri="{FF2B5EF4-FFF2-40B4-BE49-F238E27FC236}">
                <a16:creationId xmlns:a16="http://schemas.microsoft.com/office/drawing/2014/main" id="{5AAB1A92-DE0D-E7F0-0E19-E3E2F688E361}"/>
              </a:ext>
            </a:extLst>
          </p:cNvPr>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grpSp>
        <p:nvGrpSpPr>
          <p:cNvPr id="4" name="Group 3">
            <a:extLst>
              <a:ext uri="{FF2B5EF4-FFF2-40B4-BE49-F238E27FC236}">
                <a16:creationId xmlns:a16="http://schemas.microsoft.com/office/drawing/2014/main" id="{8523FFD0-83E3-ECBD-CFB3-143DCC5CCCE5}"/>
              </a:ext>
            </a:extLst>
          </p:cNvPr>
          <p:cNvGrpSpPr/>
          <p:nvPr/>
        </p:nvGrpSpPr>
        <p:grpSpPr>
          <a:xfrm>
            <a:off x="6206848" y="6049665"/>
            <a:ext cx="1352824" cy="931229"/>
            <a:chOff x="6482861" y="5717172"/>
            <a:chExt cx="1537172" cy="1276763"/>
          </a:xfrm>
        </p:grpSpPr>
        <p:pic>
          <p:nvPicPr>
            <p:cNvPr id="5" name="Picture 4">
              <a:extLst>
                <a:ext uri="{FF2B5EF4-FFF2-40B4-BE49-F238E27FC236}">
                  <a16:creationId xmlns:a16="http://schemas.microsoft.com/office/drawing/2014/main" id="{F0BE3784-D05D-4262-109D-EFD6F8B0D5A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6" name="Picture 5">
              <a:extLst>
                <a:ext uri="{FF2B5EF4-FFF2-40B4-BE49-F238E27FC236}">
                  <a16:creationId xmlns:a16="http://schemas.microsoft.com/office/drawing/2014/main" id="{04323A73-2619-D3D0-498B-EEC307A3B5D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10" name="Group 9">
            <a:extLst>
              <a:ext uri="{FF2B5EF4-FFF2-40B4-BE49-F238E27FC236}">
                <a16:creationId xmlns:a16="http://schemas.microsoft.com/office/drawing/2014/main" id="{12F6FFC6-6387-2227-D3F4-66C5F0B9EC26}"/>
              </a:ext>
            </a:extLst>
          </p:cNvPr>
          <p:cNvGrpSpPr/>
          <p:nvPr/>
        </p:nvGrpSpPr>
        <p:grpSpPr>
          <a:xfrm>
            <a:off x="4998539" y="6015599"/>
            <a:ext cx="1357880" cy="931229"/>
            <a:chOff x="5109357" y="5685240"/>
            <a:chExt cx="1542917" cy="1276763"/>
          </a:xfrm>
        </p:grpSpPr>
        <p:pic>
          <p:nvPicPr>
            <p:cNvPr id="11" name="Picture 10">
              <a:extLst>
                <a:ext uri="{FF2B5EF4-FFF2-40B4-BE49-F238E27FC236}">
                  <a16:creationId xmlns:a16="http://schemas.microsoft.com/office/drawing/2014/main" id="{2FD6DFD9-F47A-CA67-79B6-672724FCBB2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12" name="Picture 11">
              <a:extLst>
                <a:ext uri="{FF2B5EF4-FFF2-40B4-BE49-F238E27FC236}">
                  <a16:creationId xmlns:a16="http://schemas.microsoft.com/office/drawing/2014/main" id="{A5ECB173-E44E-689B-168C-D55C736A59E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spTree>
    <p:extLst>
      <p:ext uri="{BB962C8B-B14F-4D97-AF65-F5344CB8AC3E}">
        <p14:creationId xmlns:p14="http://schemas.microsoft.com/office/powerpoint/2010/main" val="2079927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5" presetClass="path" presetSubtype="0" accel="50000" decel="50000" fill="hold" nodeType="afterEffect">
                                  <p:stCondLst>
                                    <p:cond delay="0"/>
                                  </p:stCondLst>
                                  <p:childTnLst>
                                    <p:animMotion origin="layout" path="M -3.95833E-6 4.44444E-6 L -0.09062 0.00162 " pathEditMode="relative" rAng="0" ptsTypes="AA">
                                      <p:cBhvr>
                                        <p:cTn id="12" dur="1000" fill="hold"/>
                                        <p:tgtEl>
                                          <p:spTgt spid="74"/>
                                        </p:tgtEl>
                                        <p:attrNameLst>
                                          <p:attrName>ppt_x</p:attrName>
                                          <p:attrName>ppt_y</p:attrName>
                                        </p:attrNameLst>
                                      </p:cBhvr>
                                      <p:rCtr x="-453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 name="Isosceles Triangle 2">
            <a:extLst>
              <a:ext uri="{FF2B5EF4-FFF2-40B4-BE49-F238E27FC236}">
                <a16:creationId xmlns:a16="http://schemas.microsoft.com/office/drawing/2014/main" id="{1E232760-9594-A379-D6DE-91FE252F5A6F}"/>
              </a:ext>
            </a:extLst>
          </p:cNvPr>
          <p:cNvSpPr/>
          <p:nvPr/>
        </p:nvSpPr>
        <p:spPr>
          <a:xfrm>
            <a:off x="630777" y="291545"/>
            <a:ext cx="682977" cy="603357"/>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p>
        </p:txBody>
      </p:sp>
      <p:sp>
        <p:nvSpPr>
          <p:cNvPr id="7" name="TextBox 6">
            <a:extLst>
              <a:ext uri="{FF2B5EF4-FFF2-40B4-BE49-F238E27FC236}">
                <a16:creationId xmlns:a16="http://schemas.microsoft.com/office/drawing/2014/main" id="{5E8D9989-AB17-05A7-1B71-16E87A522FAD}"/>
              </a:ext>
            </a:extLst>
          </p:cNvPr>
          <p:cNvSpPr txBox="1"/>
          <p:nvPr/>
        </p:nvSpPr>
        <p:spPr>
          <a:xfrm>
            <a:off x="1334642" y="323450"/>
            <a:ext cx="10409684"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Chọn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trả</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lời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đúng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8" name="TextBox 7">
            <a:extLst>
              <a:ext uri="{FF2B5EF4-FFF2-40B4-BE49-F238E27FC236}">
                <a16:creationId xmlns:a16="http://schemas.microsoft.com/office/drawing/2014/main" id="{EA0A2877-A9D9-A3A1-D989-2173CACEB45A}"/>
              </a:ext>
            </a:extLst>
          </p:cNvPr>
          <p:cNvSpPr txBox="1"/>
          <p:nvPr/>
        </p:nvSpPr>
        <p:spPr>
          <a:xfrm>
            <a:off x="867916" y="1123550"/>
            <a:ext cx="11000233"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Trong ba chiếc cân như hình dưới đây, có một chiếc cân bị sai. </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2" name="Picture 11">
            <a:extLst>
              <a:ext uri="{FF2B5EF4-FFF2-40B4-BE49-F238E27FC236}">
                <a16:creationId xmlns:a16="http://schemas.microsoft.com/office/drawing/2014/main" id="{B39586B5-A662-D418-5354-9793225E28FE}"/>
              </a:ext>
            </a:extLst>
          </p:cNvPr>
          <p:cNvPicPr>
            <a:picLocks noChangeAspect="1"/>
          </p:cNvPicPr>
          <p:nvPr/>
        </p:nvPicPr>
        <p:blipFill>
          <a:blip r:embed="rId2"/>
          <a:stretch>
            <a:fillRect/>
          </a:stretch>
        </p:blipFill>
        <p:spPr>
          <a:xfrm>
            <a:off x="762000" y="1652587"/>
            <a:ext cx="8058150" cy="4791075"/>
          </a:xfrm>
          <a:prstGeom prst="rect">
            <a:avLst/>
          </a:prstGeom>
        </p:spPr>
      </p:pic>
      <p:sp>
        <p:nvSpPr>
          <p:cNvPr id="13" name="Oval 12">
            <a:extLst>
              <a:ext uri="{FF2B5EF4-FFF2-40B4-BE49-F238E27FC236}">
                <a16:creationId xmlns:a16="http://schemas.microsoft.com/office/drawing/2014/main" id="{885DE0E9-6A5A-37B8-9B11-61C8A34D2CDE}"/>
              </a:ext>
            </a:extLst>
          </p:cNvPr>
          <p:cNvSpPr/>
          <p:nvPr/>
        </p:nvSpPr>
        <p:spPr>
          <a:xfrm>
            <a:off x="2133600" y="4105276"/>
            <a:ext cx="5124450" cy="23622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3E99BA3-D742-D402-37C2-C0C0B95028C0}"/>
              </a:ext>
            </a:extLst>
          </p:cNvPr>
          <p:cNvSpPr txBox="1"/>
          <p:nvPr/>
        </p:nvSpPr>
        <p:spPr>
          <a:xfrm>
            <a:off x="7543800" y="5076825"/>
            <a:ext cx="4371975" cy="1323439"/>
          </a:xfrm>
          <a:prstGeom prst="rect">
            <a:avLst/>
          </a:prstGeom>
          <a:noFill/>
        </p:spPr>
        <p:txBody>
          <a:bodyPr wrap="square" rtlCol="0">
            <a:spAutoFit/>
          </a:bodyPr>
          <a:lstStyle/>
          <a:p>
            <a:pPr marL="342900" indent="-342900" algn="just">
              <a:buFont typeface="Arial" panose="020B0604020202020204" pitchFamily="34" charset="0"/>
              <a:buChar char="•"/>
            </a:pPr>
            <a:r>
              <a:rPr lang="vi-VN" sz="2000" b="1" dirty="0">
                <a:solidFill>
                  <a:srgbClr val="FF0000"/>
                </a:solidFill>
                <a:latin typeface="Cambria" panose="02040503050406030204" pitchFamily="18" charset="0"/>
                <a:ea typeface="Cambria" panose="02040503050406030204" pitchFamily="18" charset="0"/>
              </a:rPr>
              <a:t>Ta có 2, 75 kg &gt; 2,57 kg nhưng đĩa cân ở bên phải thấp hơn đĩa cân bên trái.</a:t>
            </a:r>
            <a:endParaRPr lang="en-US" sz="2000" b="1" dirty="0">
              <a:solidFill>
                <a:srgbClr val="FF0000"/>
              </a:solidFill>
              <a:latin typeface="Cambria" panose="02040503050406030204" pitchFamily="18" charset="0"/>
              <a:ea typeface="Cambria" panose="02040503050406030204" pitchFamily="18" charset="0"/>
            </a:endParaRPr>
          </a:p>
          <a:p>
            <a:pPr marL="342900" indent="-342900" algn="just">
              <a:buFont typeface="Arial" panose="020B0604020202020204" pitchFamily="34" charset="0"/>
              <a:buChar char="•"/>
            </a:pPr>
            <a:r>
              <a:rPr lang="vi-VN" sz="2000" b="1" dirty="0">
                <a:solidFill>
                  <a:srgbClr val="FF0000"/>
                </a:solidFill>
                <a:latin typeface="Cambria" panose="02040503050406030204" pitchFamily="18" charset="0"/>
                <a:ea typeface="Cambria" panose="02040503050406030204" pitchFamily="18" charset="0"/>
              </a:rPr>
              <a:t>Vậy chiếc cân ở hình 3 sai.</a:t>
            </a:r>
            <a:endParaRPr lang="en-US" sz="2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890662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1026" name="Picture 2" descr="HÃ¬nh áº£nh cÃ³ liÃªn quan"/>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7394578" y="6012867"/>
            <a:ext cx="1371059" cy="931229"/>
            <a:chOff x="7874128" y="5679058"/>
            <a:chExt cx="1557892" cy="1276763"/>
          </a:xfrm>
        </p:grpSpPr>
        <p:pic>
          <p:nvPicPr>
            <p:cNvPr id="43" name="Picture 4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pic>
        <p:nvPicPr>
          <p:cNvPr id="74" name="Picture 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33762" y="5193518"/>
            <a:ext cx="1183173" cy="1183173"/>
          </a:xfrm>
          <a:prstGeom prst="rect">
            <a:avLst/>
          </a:prstGeom>
        </p:spPr>
      </p:pic>
      <p:pic>
        <p:nvPicPr>
          <p:cNvPr id="2" name="Picture 1">
            <a:extLst>
              <a:ext uri="{FF2B5EF4-FFF2-40B4-BE49-F238E27FC236}">
                <a16:creationId xmlns:a16="http://schemas.microsoft.com/office/drawing/2014/main" id="{6DDF5A25-73F6-B441-D56C-F40DE8166624}"/>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3" name="Picture 2">
            <a:extLst>
              <a:ext uri="{FF2B5EF4-FFF2-40B4-BE49-F238E27FC236}">
                <a16:creationId xmlns:a16="http://schemas.microsoft.com/office/drawing/2014/main" id="{5AAB1A92-DE0D-E7F0-0E19-E3E2F688E361}"/>
              </a:ext>
            </a:extLst>
          </p:cNvPr>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grpSp>
        <p:nvGrpSpPr>
          <p:cNvPr id="4" name="Group 3">
            <a:extLst>
              <a:ext uri="{FF2B5EF4-FFF2-40B4-BE49-F238E27FC236}">
                <a16:creationId xmlns:a16="http://schemas.microsoft.com/office/drawing/2014/main" id="{8523FFD0-83E3-ECBD-CFB3-143DCC5CCCE5}"/>
              </a:ext>
            </a:extLst>
          </p:cNvPr>
          <p:cNvGrpSpPr/>
          <p:nvPr/>
        </p:nvGrpSpPr>
        <p:grpSpPr>
          <a:xfrm>
            <a:off x="6206848" y="6049665"/>
            <a:ext cx="1352824" cy="931229"/>
            <a:chOff x="6482861" y="5717172"/>
            <a:chExt cx="1537172" cy="1276763"/>
          </a:xfrm>
        </p:grpSpPr>
        <p:pic>
          <p:nvPicPr>
            <p:cNvPr id="5" name="Picture 4">
              <a:extLst>
                <a:ext uri="{FF2B5EF4-FFF2-40B4-BE49-F238E27FC236}">
                  <a16:creationId xmlns:a16="http://schemas.microsoft.com/office/drawing/2014/main" id="{F0BE3784-D05D-4262-109D-EFD6F8B0D5A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6" name="Picture 5">
              <a:extLst>
                <a:ext uri="{FF2B5EF4-FFF2-40B4-BE49-F238E27FC236}">
                  <a16:creationId xmlns:a16="http://schemas.microsoft.com/office/drawing/2014/main" id="{04323A73-2619-D3D0-498B-EEC307A3B5D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10" name="Group 9">
            <a:extLst>
              <a:ext uri="{FF2B5EF4-FFF2-40B4-BE49-F238E27FC236}">
                <a16:creationId xmlns:a16="http://schemas.microsoft.com/office/drawing/2014/main" id="{12F6FFC6-6387-2227-D3F4-66C5F0B9EC26}"/>
              </a:ext>
            </a:extLst>
          </p:cNvPr>
          <p:cNvGrpSpPr/>
          <p:nvPr/>
        </p:nvGrpSpPr>
        <p:grpSpPr>
          <a:xfrm>
            <a:off x="4998539" y="6015599"/>
            <a:ext cx="1357880" cy="931229"/>
            <a:chOff x="5109357" y="5685240"/>
            <a:chExt cx="1542917" cy="1276763"/>
          </a:xfrm>
        </p:grpSpPr>
        <p:pic>
          <p:nvPicPr>
            <p:cNvPr id="11" name="Picture 10">
              <a:extLst>
                <a:ext uri="{FF2B5EF4-FFF2-40B4-BE49-F238E27FC236}">
                  <a16:creationId xmlns:a16="http://schemas.microsoft.com/office/drawing/2014/main" id="{2FD6DFD9-F47A-CA67-79B6-672724FCBB2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12" name="Picture 11">
              <a:extLst>
                <a:ext uri="{FF2B5EF4-FFF2-40B4-BE49-F238E27FC236}">
                  <a16:creationId xmlns:a16="http://schemas.microsoft.com/office/drawing/2014/main" id="{A5ECB173-E44E-689B-168C-D55C736A59E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grpSp>
        <p:nvGrpSpPr>
          <p:cNvPr id="13" name="Group 12">
            <a:extLst>
              <a:ext uri="{FF2B5EF4-FFF2-40B4-BE49-F238E27FC236}">
                <a16:creationId xmlns:a16="http://schemas.microsoft.com/office/drawing/2014/main" id="{B444926A-0F87-35A8-5FDC-EB1C6CD9BAA8}"/>
              </a:ext>
            </a:extLst>
          </p:cNvPr>
          <p:cNvGrpSpPr/>
          <p:nvPr/>
        </p:nvGrpSpPr>
        <p:grpSpPr>
          <a:xfrm>
            <a:off x="3766780" y="6033347"/>
            <a:ext cx="1353663" cy="931229"/>
            <a:chOff x="3709629" y="5706861"/>
            <a:chExt cx="1538126" cy="1276763"/>
          </a:xfrm>
        </p:grpSpPr>
        <p:pic>
          <p:nvPicPr>
            <p:cNvPr id="14" name="Picture 13">
              <a:extLst>
                <a:ext uri="{FF2B5EF4-FFF2-40B4-BE49-F238E27FC236}">
                  <a16:creationId xmlns:a16="http://schemas.microsoft.com/office/drawing/2014/main" id="{FB24664D-3CDB-BB87-9642-64E713D0AC10}"/>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2218" y="5706861"/>
              <a:ext cx="1535537" cy="1276763"/>
            </a:xfrm>
            <a:prstGeom prst="rect">
              <a:avLst/>
            </a:prstGeom>
          </p:spPr>
        </p:pic>
        <p:pic>
          <p:nvPicPr>
            <p:cNvPr id="15" name="Picture 14">
              <a:extLst>
                <a:ext uri="{FF2B5EF4-FFF2-40B4-BE49-F238E27FC236}">
                  <a16:creationId xmlns:a16="http://schemas.microsoft.com/office/drawing/2014/main" id="{00CED6A9-A1AD-2862-8344-7D60F308B8C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09629" y="5939896"/>
              <a:ext cx="1518774" cy="292255"/>
            </a:xfrm>
            <a:prstGeom prst="rect">
              <a:avLst/>
            </a:prstGeom>
          </p:spPr>
        </p:pic>
      </p:grpSp>
    </p:spTree>
    <p:extLst>
      <p:ext uri="{BB962C8B-B14F-4D97-AF65-F5344CB8AC3E}">
        <p14:creationId xmlns:p14="http://schemas.microsoft.com/office/powerpoint/2010/main" val="9535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5" presetClass="path" presetSubtype="0" accel="50000" decel="50000" fill="hold" nodeType="afterEffect">
                                  <p:stCondLst>
                                    <p:cond delay="0"/>
                                  </p:stCondLst>
                                  <p:childTnLst>
                                    <p:animMotion origin="layout" path="M 1.25E-6 1.48148E-6 L -0.09063 0.00162 " pathEditMode="relative" rAng="0" ptsTypes="AA">
                                      <p:cBhvr>
                                        <p:cTn id="12" dur="1000" fill="hold"/>
                                        <p:tgtEl>
                                          <p:spTgt spid="74"/>
                                        </p:tgtEl>
                                        <p:attrNameLst>
                                          <p:attrName>ppt_x</p:attrName>
                                          <p:attrName>ppt_y</p:attrName>
                                        </p:attrNameLst>
                                      </p:cBhvr>
                                      <p:rCtr x="-453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9C6F-7F20-9AA9-20FE-C3A45D91559A}"/>
              </a:ext>
            </a:extLst>
          </p:cNvPr>
          <p:cNvPicPr>
            <a:picLocks noChangeAspect="1"/>
          </p:cNvPicPr>
          <p:nvPr/>
        </p:nvPicPr>
        <p:blipFill>
          <a:blip r:embed="rId3"/>
          <a:stretch>
            <a:fillRect/>
          </a:stretch>
        </p:blipFill>
        <p:spPr>
          <a:xfrm>
            <a:off x="585322" y="225207"/>
            <a:ext cx="11021355" cy="6407586"/>
          </a:xfrm>
          <a:prstGeom prst="rect">
            <a:avLst/>
          </a:prstGeom>
        </p:spPr>
      </p:pic>
      <p:pic>
        <p:nvPicPr>
          <p:cNvPr id="3" name="Picture 2" descr="A green and red text on a black background&#10;&#10;Description automatically generated">
            <a:extLst>
              <a:ext uri="{FF2B5EF4-FFF2-40B4-BE49-F238E27FC236}">
                <a16:creationId xmlns:a16="http://schemas.microsoft.com/office/drawing/2014/main" id="{39B87798-A539-9371-CB97-D9B3229166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1425" y="3095786"/>
            <a:ext cx="5063801" cy="4076789"/>
          </a:xfrm>
          <a:prstGeom prst="rect">
            <a:avLst/>
          </a:prstGeom>
        </p:spPr>
      </p:pic>
    </p:spTree>
    <p:extLst>
      <p:ext uri="{BB962C8B-B14F-4D97-AF65-F5344CB8AC3E}">
        <p14:creationId xmlns:p14="http://schemas.microsoft.com/office/powerpoint/2010/main" val="29759742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5" name="Group 4">
            <a:extLst>
              <a:ext uri="{FF2B5EF4-FFF2-40B4-BE49-F238E27FC236}">
                <a16:creationId xmlns:a16="http://schemas.microsoft.com/office/drawing/2014/main" id="{17C13DF3-0E6B-127B-75A9-BE988EFDC736}"/>
              </a:ext>
            </a:extLst>
          </p:cNvPr>
          <p:cNvGrpSpPr/>
          <p:nvPr/>
        </p:nvGrpSpPr>
        <p:grpSpPr>
          <a:xfrm>
            <a:off x="2324100" y="1012540"/>
            <a:ext cx="6867525" cy="5213980"/>
            <a:chOff x="6131171" y="1307158"/>
            <a:chExt cx="6867525" cy="5213980"/>
          </a:xfrm>
        </p:grpSpPr>
        <p:sp>
          <p:nvSpPr>
            <p:cNvPr id="6" name="Rectangle: Rounded Corners 60">
              <a:extLst>
                <a:ext uri="{FF2B5EF4-FFF2-40B4-BE49-F238E27FC236}">
                  <a16:creationId xmlns:a16="http://schemas.microsoft.com/office/drawing/2014/main" id="{CB04747E-3EB0-3545-F02E-65BF3CF7EB99}"/>
                </a:ext>
              </a:extLst>
            </p:cNvPr>
            <p:cNvSpPr/>
            <p:nvPr/>
          </p:nvSpPr>
          <p:spPr>
            <a:xfrm>
              <a:off x="6131171" y="1307158"/>
              <a:ext cx="6867525" cy="2806682"/>
            </a:xfrm>
            <a:custGeom>
              <a:avLst/>
              <a:gdLst>
                <a:gd name="connsiteX0" fmla="*/ 0 w 5013788"/>
                <a:gd name="connsiteY0" fmla="*/ 467790 h 2806682"/>
                <a:gd name="connsiteX1" fmla="*/ 467790 w 5013788"/>
                <a:gd name="connsiteY1" fmla="*/ 0 h 2806682"/>
                <a:gd name="connsiteX2" fmla="*/ 4545998 w 5013788"/>
                <a:gd name="connsiteY2" fmla="*/ 0 h 2806682"/>
                <a:gd name="connsiteX3" fmla="*/ 5013788 w 5013788"/>
                <a:gd name="connsiteY3" fmla="*/ 467790 h 2806682"/>
                <a:gd name="connsiteX4" fmla="*/ 5013788 w 5013788"/>
                <a:gd name="connsiteY4" fmla="*/ 2338892 h 2806682"/>
                <a:gd name="connsiteX5" fmla="*/ 4545998 w 5013788"/>
                <a:gd name="connsiteY5" fmla="*/ 2806682 h 2806682"/>
                <a:gd name="connsiteX6" fmla="*/ 467790 w 5013788"/>
                <a:gd name="connsiteY6" fmla="*/ 2806682 h 2806682"/>
                <a:gd name="connsiteX7" fmla="*/ 0 w 5013788"/>
                <a:gd name="connsiteY7" fmla="*/ 2338892 h 2806682"/>
                <a:gd name="connsiteX8" fmla="*/ 0 w 5013788"/>
                <a:gd name="connsiteY8" fmla="*/ 467790 h 2806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13788" h="2806682" fill="none" extrusionOk="0">
                  <a:moveTo>
                    <a:pt x="0" y="467790"/>
                  </a:moveTo>
                  <a:cubicBezTo>
                    <a:pt x="1541" y="251139"/>
                    <a:pt x="234944" y="42808"/>
                    <a:pt x="467790" y="0"/>
                  </a:cubicBezTo>
                  <a:cubicBezTo>
                    <a:pt x="1345549" y="72427"/>
                    <a:pt x="3054871" y="61419"/>
                    <a:pt x="4545998" y="0"/>
                  </a:cubicBezTo>
                  <a:cubicBezTo>
                    <a:pt x="4797106" y="-49871"/>
                    <a:pt x="4993567" y="203321"/>
                    <a:pt x="5013788" y="467790"/>
                  </a:cubicBezTo>
                  <a:cubicBezTo>
                    <a:pt x="5138322" y="1177096"/>
                    <a:pt x="5029313" y="1524507"/>
                    <a:pt x="5013788" y="2338892"/>
                  </a:cubicBezTo>
                  <a:cubicBezTo>
                    <a:pt x="5023343" y="2548751"/>
                    <a:pt x="4774855" y="2773617"/>
                    <a:pt x="4545998" y="2806682"/>
                  </a:cubicBezTo>
                  <a:cubicBezTo>
                    <a:pt x="3052008" y="2836509"/>
                    <a:pt x="1468871" y="2727376"/>
                    <a:pt x="467790" y="2806682"/>
                  </a:cubicBezTo>
                  <a:cubicBezTo>
                    <a:pt x="231172" y="2804225"/>
                    <a:pt x="-29449" y="2603068"/>
                    <a:pt x="0" y="2338892"/>
                  </a:cubicBezTo>
                  <a:cubicBezTo>
                    <a:pt x="57486" y="2011299"/>
                    <a:pt x="122781" y="1386250"/>
                    <a:pt x="0" y="467790"/>
                  </a:cubicBezTo>
                  <a:close/>
                </a:path>
                <a:path w="5013788" h="2806682" stroke="0" extrusionOk="0">
                  <a:moveTo>
                    <a:pt x="0" y="467790"/>
                  </a:moveTo>
                  <a:cubicBezTo>
                    <a:pt x="28445" y="217191"/>
                    <a:pt x="222645" y="27518"/>
                    <a:pt x="467790" y="0"/>
                  </a:cubicBezTo>
                  <a:cubicBezTo>
                    <a:pt x="2350358" y="123000"/>
                    <a:pt x="3794533" y="-96860"/>
                    <a:pt x="4545998" y="0"/>
                  </a:cubicBezTo>
                  <a:cubicBezTo>
                    <a:pt x="4775552" y="-21949"/>
                    <a:pt x="5030934" y="174870"/>
                    <a:pt x="5013788" y="467790"/>
                  </a:cubicBezTo>
                  <a:cubicBezTo>
                    <a:pt x="5009430" y="1182461"/>
                    <a:pt x="5061348" y="2027427"/>
                    <a:pt x="5013788" y="2338892"/>
                  </a:cubicBezTo>
                  <a:cubicBezTo>
                    <a:pt x="5001866" y="2601564"/>
                    <a:pt x="4776334" y="2802097"/>
                    <a:pt x="4545998" y="2806682"/>
                  </a:cubicBezTo>
                  <a:cubicBezTo>
                    <a:pt x="2746519" y="2645975"/>
                    <a:pt x="1704311" y="2846349"/>
                    <a:pt x="467790" y="2806682"/>
                  </a:cubicBezTo>
                  <a:cubicBezTo>
                    <a:pt x="183061" y="2801355"/>
                    <a:pt x="-11037" y="2592245"/>
                    <a:pt x="0" y="2338892"/>
                  </a:cubicBezTo>
                  <a:cubicBezTo>
                    <a:pt x="91540" y="1409786"/>
                    <a:pt x="80332" y="856186"/>
                    <a:pt x="0" y="467790"/>
                  </a:cubicBezTo>
                  <a:close/>
                </a:path>
              </a:pathLst>
            </a:custGeom>
            <a:solidFill>
              <a:srgbClr val="FFFFCC"/>
            </a:solidFill>
            <a:ln w="38100">
              <a:solidFill>
                <a:srgbClr val="002060"/>
              </a:solidFill>
              <a:extLst>
                <a:ext uri="{C807C97D-BFC1-408E-A445-0C87EB9F89A2}">
                  <ask:lineSketchStyleProps xmlns="" xmlns:ask="http://schemas.microsoft.com/office/drawing/2018/sketchyshapes" sd="852854689">
                    <a:custGeom>
                      <a:avLst/>
                      <a:gdLst>
                        <a:gd name="connsiteX0" fmla="*/ 0 w 6867525"/>
                        <a:gd name="connsiteY0" fmla="*/ 467790 h 2806682"/>
                        <a:gd name="connsiteX1" fmla="*/ 640744 w 6867525"/>
                        <a:gd name="connsiteY1" fmla="*/ 0 h 2806682"/>
                        <a:gd name="connsiteX2" fmla="*/ 6226780 w 6867525"/>
                        <a:gd name="connsiteY2" fmla="*/ 0 h 2806682"/>
                        <a:gd name="connsiteX3" fmla="*/ 6867524 w 6867525"/>
                        <a:gd name="connsiteY3" fmla="*/ 467790 h 2806682"/>
                        <a:gd name="connsiteX4" fmla="*/ 6867524 w 6867525"/>
                        <a:gd name="connsiteY4" fmla="*/ 2338892 h 2806682"/>
                        <a:gd name="connsiteX5" fmla="*/ 6226780 w 6867525"/>
                        <a:gd name="connsiteY5" fmla="*/ 2806682 h 2806682"/>
                        <a:gd name="connsiteX6" fmla="*/ 640744 w 6867525"/>
                        <a:gd name="connsiteY6" fmla="*/ 2806682 h 2806682"/>
                        <a:gd name="connsiteX7" fmla="*/ 0 w 6867525"/>
                        <a:gd name="connsiteY7" fmla="*/ 2338892 h 2806682"/>
                        <a:gd name="connsiteX8" fmla="*/ 0 w 6867525"/>
                        <a:gd name="connsiteY8" fmla="*/ 467790 h 2806682"/>
                        <a:gd name="connsiteX0" fmla="*/ 0 w 6867525"/>
                        <a:gd name="connsiteY0" fmla="*/ 467790 h 2806682"/>
                        <a:gd name="connsiteX1" fmla="*/ 640744 w 6867525"/>
                        <a:gd name="connsiteY1" fmla="*/ 0 h 2806682"/>
                        <a:gd name="connsiteX2" fmla="*/ 6226780 w 6867525"/>
                        <a:gd name="connsiteY2" fmla="*/ 0 h 2806682"/>
                        <a:gd name="connsiteX3" fmla="*/ 6867524 w 6867525"/>
                        <a:gd name="connsiteY3" fmla="*/ 467790 h 2806682"/>
                        <a:gd name="connsiteX4" fmla="*/ 6867524 w 6867525"/>
                        <a:gd name="connsiteY4" fmla="*/ 2338892 h 2806682"/>
                        <a:gd name="connsiteX5" fmla="*/ 6226780 w 6867525"/>
                        <a:gd name="connsiteY5" fmla="*/ 2806682 h 2806682"/>
                        <a:gd name="connsiteX6" fmla="*/ 640744 w 6867525"/>
                        <a:gd name="connsiteY6" fmla="*/ 2806682 h 2806682"/>
                        <a:gd name="connsiteX7" fmla="*/ 0 w 6867525"/>
                        <a:gd name="connsiteY7" fmla="*/ 2338892 h 2806682"/>
                        <a:gd name="connsiteX8" fmla="*/ 0 w 6867525"/>
                        <a:gd name="connsiteY8" fmla="*/ 467790 h 2806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67525" h="2806682" fill="none" extrusionOk="0">
                          <a:moveTo>
                            <a:pt x="0" y="467790"/>
                          </a:moveTo>
                          <a:cubicBezTo>
                            <a:pt x="3830" y="297683"/>
                            <a:pt x="324687" y="47638"/>
                            <a:pt x="640744" y="0"/>
                          </a:cubicBezTo>
                          <a:cubicBezTo>
                            <a:pt x="1798551" y="75067"/>
                            <a:pt x="4310340" y="342200"/>
                            <a:pt x="6226780" y="0"/>
                          </a:cubicBezTo>
                          <a:cubicBezTo>
                            <a:pt x="6566508" y="-78930"/>
                            <a:pt x="6827634" y="199633"/>
                            <a:pt x="6867524" y="467790"/>
                          </a:cubicBezTo>
                          <a:cubicBezTo>
                            <a:pt x="7084503" y="1208142"/>
                            <a:pt x="6883969" y="1534018"/>
                            <a:pt x="6867524" y="2338892"/>
                          </a:cubicBezTo>
                          <a:cubicBezTo>
                            <a:pt x="6885287" y="2525024"/>
                            <a:pt x="6521675" y="2752793"/>
                            <a:pt x="6226780" y="2806682"/>
                          </a:cubicBezTo>
                          <a:cubicBezTo>
                            <a:pt x="4418038" y="2921299"/>
                            <a:pt x="2017058" y="2791692"/>
                            <a:pt x="640744" y="2806682"/>
                          </a:cubicBezTo>
                          <a:cubicBezTo>
                            <a:pt x="351887" y="2800241"/>
                            <a:pt x="-67581" y="2608455"/>
                            <a:pt x="0" y="2338892"/>
                          </a:cubicBezTo>
                          <a:cubicBezTo>
                            <a:pt x="97745" y="1975918"/>
                            <a:pt x="160773" y="1367154"/>
                            <a:pt x="0" y="467790"/>
                          </a:cubicBezTo>
                          <a:close/>
                        </a:path>
                        <a:path w="6867525" h="2806682" stroke="0" extrusionOk="0">
                          <a:moveTo>
                            <a:pt x="0" y="467790"/>
                          </a:moveTo>
                          <a:cubicBezTo>
                            <a:pt x="36851" y="222244"/>
                            <a:pt x="301254" y="-9918"/>
                            <a:pt x="640744" y="0"/>
                          </a:cubicBezTo>
                          <a:cubicBezTo>
                            <a:pt x="3223323" y="78783"/>
                            <a:pt x="5232799" y="-48710"/>
                            <a:pt x="6226780" y="0"/>
                          </a:cubicBezTo>
                          <a:cubicBezTo>
                            <a:pt x="6528256" y="-20643"/>
                            <a:pt x="6936236" y="184633"/>
                            <a:pt x="6867524" y="467790"/>
                          </a:cubicBezTo>
                          <a:cubicBezTo>
                            <a:pt x="6917873" y="1175680"/>
                            <a:pt x="6949142" y="2030917"/>
                            <a:pt x="6867524" y="2338892"/>
                          </a:cubicBezTo>
                          <a:cubicBezTo>
                            <a:pt x="6853983" y="2591667"/>
                            <a:pt x="6538244" y="2799864"/>
                            <a:pt x="6226780" y="2806682"/>
                          </a:cubicBezTo>
                          <a:cubicBezTo>
                            <a:pt x="3770729" y="2555398"/>
                            <a:pt x="2322425" y="2929000"/>
                            <a:pt x="640744" y="2806682"/>
                          </a:cubicBezTo>
                          <a:cubicBezTo>
                            <a:pt x="261041" y="2831016"/>
                            <a:pt x="-16427" y="2585927"/>
                            <a:pt x="0" y="2338892"/>
                          </a:cubicBezTo>
                          <a:cubicBezTo>
                            <a:pt x="129324" y="1354883"/>
                            <a:pt x="112200" y="821903"/>
                            <a:pt x="0" y="467790"/>
                          </a:cubicBezTo>
                          <a:close/>
                        </a:path>
                        <a:path w="6867525" h="2806682" fill="none" stroke="0" extrusionOk="0">
                          <a:moveTo>
                            <a:pt x="0" y="467790"/>
                          </a:moveTo>
                          <a:cubicBezTo>
                            <a:pt x="19107" y="255772"/>
                            <a:pt x="329157" y="58118"/>
                            <a:pt x="640744" y="0"/>
                          </a:cubicBezTo>
                          <a:cubicBezTo>
                            <a:pt x="1867940" y="89156"/>
                            <a:pt x="3999401" y="278957"/>
                            <a:pt x="6226780" y="0"/>
                          </a:cubicBezTo>
                          <a:cubicBezTo>
                            <a:pt x="6551793" y="-64303"/>
                            <a:pt x="6861364" y="159901"/>
                            <a:pt x="6867524" y="467790"/>
                          </a:cubicBezTo>
                          <a:cubicBezTo>
                            <a:pt x="7054164" y="1163439"/>
                            <a:pt x="6907473" y="1511047"/>
                            <a:pt x="6867524" y="2338892"/>
                          </a:cubicBezTo>
                          <a:cubicBezTo>
                            <a:pt x="6871139" y="2552183"/>
                            <a:pt x="6519114" y="2770158"/>
                            <a:pt x="6226780" y="2806682"/>
                          </a:cubicBezTo>
                          <a:cubicBezTo>
                            <a:pt x="4161290" y="2758828"/>
                            <a:pt x="1896281" y="2787363"/>
                            <a:pt x="640744" y="2806682"/>
                          </a:cubicBezTo>
                          <a:cubicBezTo>
                            <a:pt x="294651" y="2799783"/>
                            <a:pt x="-60861" y="2593770"/>
                            <a:pt x="0" y="2338892"/>
                          </a:cubicBezTo>
                          <a:cubicBezTo>
                            <a:pt x="49706" y="2116154"/>
                            <a:pt x="143095" y="1395554"/>
                            <a:pt x="0" y="46779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Em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hãy</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nhắc</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lại</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so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sánh</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số</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thập</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phân</a:t>
              </a:r>
              <a:endParaRPr kumimoji="0" lang="zh-CN" altLang="en-US"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nvGrpSpPr>
            <p:cNvPr id="9" name="Group 8">
              <a:extLst>
                <a:ext uri="{FF2B5EF4-FFF2-40B4-BE49-F238E27FC236}">
                  <a16:creationId xmlns:a16="http://schemas.microsoft.com/office/drawing/2014/main" id="{FC7C6930-7CF9-65EE-BF03-A2A9A0258D85}"/>
                </a:ext>
              </a:extLst>
            </p:cNvPr>
            <p:cNvGrpSpPr/>
            <p:nvPr/>
          </p:nvGrpSpPr>
          <p:grpSpPr>
            <a:xfrm>
              <a:off x="8001897" y="3789019"/>
              <a:ext cx="3807499" cy="2732119"/>
              <a:chOff x="1197026" y="4232126"/>
              <a:chExt cx="3751815" cy="2630711"/>
            </a:xfrm>
          </p:grpSpPr>
          <p:pic>
            <p:nvPicPr>
              <p:cNvPr id="10" name="Picture 9">
                <a:extLst>
                  <a:ext uri="{FF2B5EF4-FFF2-40B4-BE49-F238E27FC236}">
                    <a16:creationId xmlns:a16="http://schemas.microsoft.com/office/drawing/2014/main" id="{4A383E98-60B8-E355-19BE-88C1CC7DDC74}"/>
                  </a:ext>
                </a:extLst>
              </p:cNvPr>
              <p:cNvPicPr>
                <a:picLocks noChangeAspect="1"/>
              </p:cNvPicPr>
              <p:nvPr/>
            </p:nvPicPr>
            <p:blipFill>
              <a:blip r:embed="rId3"/>
              <a:stretch>
                <a:fillRect/>
              </a:stretch>
            </p:blipFill>
            <p:spPr>
              <a:xfrm>
                <a:off x="2901180" y="4246637"/>
                <a:ext cx="2047661" cy="2616200"/>
              </a:xfrm>
              <a:prstGeom prst="rect">
                <a:avLst/>
              </a:prstGeom>
            </p:spPr>
          </p:pic>
          <p:pic>
            <p:nvPicPr>
              <p:cNvPr id="11" name="Picture 10">
                <a:extLst>
                  <a:ext uri="{FF2B5EF4-FFF2-40B4-BE49-F238E27FC236}">
                    <a16:creationId xmlns:a16="http://schemas.microsoft.com/office/drawing/2014/main" id="{AFF89229-3271-2A83-56FB-3B746FCC9EB3}"/>
                  </a:ext>
                </a:extLst>
              </p:cNvPr>
              <p:cNvPicPr>
                <a:picLocks noChangeAspect="1"/>
              </p:cNvPicPr>
              <p:nvPr/>
            </p:nvPicPr>
            <p:blipFill>
              <a:blip r:embed="rId4"/>
              <a:stretch>
                <a:fillRect/>
              </a:stretch>
            </p:blipFill>
            <p:spPr>
              <a:xfrm>
                <a:off x="1197026" y="4232126"/>
                <a:ext cx="1811038" cy="2616200"/>
              </a:xfrm>
              <a:prstGeom prst="rect">
                <a:avLst/>
              </a:prstGeom>
            </p:spPr>
          </p:pic>
        </p:grpSp>
      </p:grpSp>
    </p:spTree>
    <p:extLst>
      <p:ext uri="{BB962C8B-B14F-4D97-AF65-F5344CB8AC3E}">
        <p14:creationId xmlns:p14="http://schemas.microsoft.com/office/powerpoint/2010/main" val="4432606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图片 4">
            <a:extLst>
              <a:ext uri="{FF2B5EF4-FFF2-40B4-BE49-F238E27FC236}">
                <a16:creationId xmlns:a16="http://schemas.microsoft.com/office/drawing/2014/main" id="{A4ACCBDD-12E9-DF2D-0E84-A18162B217C6}"/>
              </a:ext>
            </a:extLst>
          </p:cNvPr>
          <p:cNvPicPr>
            <a:picLocks noChangeAspect="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20572" t="78444" r="38630"/>
          <a:stretch/>
        </p:blipFill>
        <p:spPr>
          <a:xfrm>
            <a:off x="4154797" y="-106335"/>
            <a:ext cx="3723260" cy="3426338"/>
          </a:xfrm>
          <a:prstGeom prst="rect">
            <a:avLst/>
          </a:prstGeom>
        </p:spPr>
      </p:pic>
      <p:sp>
        <p:nvSpPr>
          <p:cNvPr id="4" name="矩形 6">
            <a:extLst>
              <a:ext uri="{FF2B5EF4-FFF2-40B4-BE49-F238E27FC236}">
                <a16:creationId xmlns:a16="http://schemas.microsoft.com/office/drawing/2014/main" id="{0D859097-2CC2-F0C3-8789-7D4D846006E6}"/>
              </a:ext>
            </a:extLst>
          </p:cNvPr>
          <p:cNvSpPr/>
          <p:nvPr/>
        </p:nvSpPr>
        <p:spPr>
          <a:xfrm>
            <a:off x="4668211" y="796971"/>
            <a:ext cx="2606804" cy="1077218"/>
          </a:xfrm>
          <a:prstGeom prst="rect">
            <a:avLst/>
          </a:prstGeom>
        </p:spPr>
        <p:txBody>
          <a:bodyPr wrap="none">
            <a:spAutoFit/>
          </a:bodyPr>
          <a:lstStyle/>
          <a:p>
            <a:pPr algn="ctr"/>
            <a:r>
              <a:rPr lang="en-US" altLang="zh-CN"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3200" b="1" dirty="0" err="1">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p>
          <a:p>
            <a:r>
              <a:rPr lang="en-US" altLang="zh-CN" sz="3200" b="1" dirty="0" err="1">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số</a:t>
            </a:r>
            <a:r>
              <a:rPr lang="en-US" altLang="zh-CN"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3200" b="1" dirty="0" err="1">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thập</a:t>
            </a:r>
            <a:r>
              <a:rPr lang="en-US" altLang="zh-CN"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3200" b="1" dirty="0" err="1">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phân</a:t>
            </a:r>
            <a:endParaRPr lang="zh-CN" altLang="en-US"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7" name="组合 10">
            <a:extLst>
              <a:ext uri="{FF2B5EF4-FFF2-40B4-BE49-F238E27FC236}">
                <a16:creationId xmlns:a16="http://schemas.microsoft.com/office/drawing/2014/main" id="{47A32510-A3C4-F27B-12D8-C879A84D3D55}"/>
              </a:ext>
            </a:extLst>
          </p:cNvPr>
          <p:cNvGrpSpPr/>
          <p:nvPr/>
        </p:nvGrpSpPr>
        <p:grpSpPr>
          <a:xfrm>
            <a:off x="1573815" y="2605927"/>
            <a:ext cx="3119786" cy="1065048"/>
            <a:chOff x="4207553" y="2238392"/>
            <a:chExt cx="3119786" cy="1065048"/>
          </a:xfrm>
        </p:grpSpPr>
        <p:sp>
          <p:nvSpPr>
            <p:cNvPr id="8" name="文本框 11">
              <a:extLst>
                <a:ext uri="{FF2B5EF4-FFF2-40B4-BE49-F238E27FC236}">
                  <a16:creationId xmlns:a16="http://schemas.microsoft.com/office/drawing/2014/main" id="{6BB30FE3-C221-DCFA-FAF5-027768968C2C}"/>
                </a:ext>
              </a:extLst>
            </p:cNvPr>
            <p:cNvSpPr txBox="1"/>
            <p:nvPr/>
          </p:nvSpPr>
          <p:spPr>
            <a:xfrm>
              <a:off x="4207553" y="2841775"/>
              <a:ext cx="2431176" cy="461665"/>
            </a:xfrm>
            <a:prstGeom prst="rect">
              <a:avLst/>
            </a:prstGeom>
            <a:noFill/>
          </p:spPr>
          <p:txBody>
            <a:bodyPr wrap="square" rtlCol="0">
              <a:spAutoFit/>
            </a:bodyPr>
            <a:lstStyle/>
            <a:p>
              <a:endParaRPr kumimoji="1" lang="zh-CN" altLang="en-US" sz="2400" dirty="0">
                <a:solidFill>
                  <a:srgbClr val="002060"/>
                </a:solidFill>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 name="矩形 12">
              <a:extLst>
                <a:ext uri="{FF2B5EF4-FFF2-40B4-BE49-F238E27FC236}">
                  <a16:creationId xmlns:a16="http://schemas.microsoft.com/office/drawing/2014/main" id="{302699EC-4A8E-A550-E373-706C3AFB5F04}"/>
                </a:ext>
              </a:extLst>
            </p:cNvPr>
            <p:cNvSpPr/>
            <p:nvPr/>
          </p:nvSpPr>
          <p:spPr>
            <a:xfrm>
              <a:off x="4517468" y="2238392"/>
              <a:ext cx="2809871" cy="954107"/>
            </a:xfrm>
            <a:prstGeom prst="rect">
              <a:avLst/>
            </a:prstGeom>
          </p:spPr>
          <p:txBody>
            <a:bodyPr wrap="square">
              <a:spAutoFit/>
            </a:bodyPr>
            <a:lstStyle/>
            <a:p>
              <a:r>
                <a:rPr kumimoji="1"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kumimoji="1"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kumimoji="1"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kumimoji="1"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kumimoji="1"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kumimoji="1"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nguyên</a:t>
              </a:r>
              <a:r>
                <a:rPr kumimoji="1"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kumimoji="1"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trước</a:t>
              </a:r>
              <a:endParaRPr lang="zh-CN" altLang="en-US" sz="28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nvGrpSpPr>
          <p:cNvPr id="13" name="组合 15">
            <a:extLst>
              <a:ext uri="{FF2B5EF4-FFF2-40B4-BE49-F238E27FC236}">
                <a16:creationId xmlns:a16="http://schemas.microsoft.com/office/drawing/2014/main" id="{8F8D3A99-C379-08D2-C59C-76681A8CC31F}"/>
              </a:ext>
            </a:extLst>
          </p:cNvPr>
          <p:cNvGrpSpPr/>
          <p:nvPr/>
        </p:nvGrpSpPr>
        <p:grpSpPr>
          <a:xfrm>
            <a:off x="7631554" y="2592118"/>
            <a:ext cx="2487949" cy="1033149"/>
            <a:chOff x="4150780" y="2270291"/>
            <a:chExt cx="2487949" cy="1033149"/>
          </a:xfrm>
        </p:grpSpPr>
        <p:sp>
          <p:nvSpPr>
            <p:cNvPr id="14" name="文本框 16">
              <a:extLst>
                <a:ext uri="{FF2B5EF4-FFF2-40B4-BE49-F238E27FC236}">
                  <a16:creationId xmlns:a16="http://schemas.microsoft.com/office/drawing/2014/main" id="{D4A48B9F-9D32-770C-DD9D-AF584B8A3AAB}"/>
                </a:ext>
              </a:extLst>
            </p:cNvPr>
            <p:cNvSpPr txBox="1"/>
            <p:nvPr/>
          </p:nvSpPr>
          <p:spPr>
            <a:xfrm>
              <a:off x="4207553" y="2841775"/>
              <a:ext cx="2431176" cy="461665"/>
            </a:xfrm>
            <a:prstGeom prst="rect">
              <a:avLst/>
            </a:prstGeom>
            <a:noFill/>
          </p:spPr>
          <p:txBody>
            <a:bodyPr wrap="square" rtlCol="0">
              <a:spAutoFit/>
            </a:bodyPr>
            <a:lstStyle/>
            <a:p>
              <a:endParaRPr kumimoji="1" lang="zh-CN" altLang="en-US" sz="2400" dirty="0">
                <a:solidFill>
                  <a:srgbClr val="002060"/>
                </a:solidFill>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 name="矩形 17">
              <a:extLst>
                <a:ext uri="{FF2B5EF4-FFF2-40B4-BE49-F238E27FC236}">
                  <a16:creationId xmlns:a16="http://schemas.microsoft.com/office/drawing/2014/main" id="{B561C7DD-FC41-B5A8-307D-9EB4FAA99E26}"/>
                </a:ext>
              </a:extLst>
            </p:cNvPr>
            <p:cNvSpPr/>
            <p:nvPr/>
          </p:nvSpPr>
          <p:spPr>
            <a:xfrm>
              <a:off x="4150780" y="2270291"/>
              <a:ext cx="2487949" cy="954107"/>
            </a:xfrm>
            <a:prstGeom prst="rect">
              <a:avLst/>
            </a:prstGeom>
          </p:spPr>
          <p:txBody>
            <a:bodyPr wrap="square">
              <a:spAutoFit/>
            </a:bodyPr>
            <a:lstStyle/>
            <a:p>
              <a:pPr algn="ct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thập</a:t>
              </a: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phân</a:t>
              </a: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sau</a:t>
              </a:r>
              <a:endParaRPr lang="zh-CN" altLang="en-US" sz="28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sp>
        <p:nvSpPr>
          <p:cNvPr id="16" name="矩形 17">
            <a:extLst>
              <a:ext uri="{FF2B5EF4-FFF2-40B4-BE49-F238E27FC236}">
                <a16:creationId xmlns:a16="http://schemas.microsoft.com/office/drawing/2014/main" id="{3ADB40F0-B3A2-091A-AE6C-02F12F34C74E}"/>
              </a:ext>
            </a:extLst>
          </p:cNvPr>
          <p:cNvSpPr/>
          <p:nvPr/>
        </p:nvSpPr>
        <p:spPr>
          <a:xfrm>
            <a:off x="7155013" y="3957967"/>
            <a:ext cx="3341240" cy="461665"/>
          </a:xfrm>
          <a:prstGeom prst="rect">
            <a:avLst/>
          </a:prstGeom>
        </p:spPr>
        <p:txBody>
          <a:bodyPr wrap="square">
            <a:spAutoFit/>
          </a:bodyPr>
          <a:lstStyle/>
          <a:p>
            <a:pPr algn="ct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mười</a:t>
            </a:r>
            <a:endParaRPr lang="zh-CN" altLang="en-US" sz="24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 name="矩形 17">
            <a:extLst>
              <a:ext uri="{FF2B5EF4-FFF2-40B4-BE49-F238E27FC236}">
                <a16:creationId xmlns:a16="http://schemas.microsoft.com/office/drawing/2014/main" id="{9D6E1543-773A-3106-3CD0-56252D0486C3}"/>
              </a:ext>
            </a:extLst>
          </p:cNvPr>
          <p:cNvSpPr/>
          <p:nvPr/>
        </p:nvSpPr>
        <p:spPr>
          <a:xfrm>
            <a:off x="7165646" y="4803523"/>
            <a:ext cx="3341240" cy="461665"/>
          </a:xfrm>
          <a:prstGeom prst="rect">
            <a:avLst/>
          </a:prstGeom>
        </p:spPr>
        <p:txBody>
          <a:bodyPr wrap="square">
            <a:spAutoFit/>
          </a:bodyPr>
          <a:lstStyle/>
          <a:p>
            <a:pPr algn="ct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trăm</a:t>
            </a:r>
            <a:endParaRPr lang="zh-CN" altLang="en-US" sz="24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 name="矩形 17">
            <a:extLst>
              <a:ext uri="{FF2B5EF4-FFF2-40B4-BE49-F238E27FC236}">
                <a16:creationId xmlns:a16="http://schemas.microsoft.com/office/drawing/2014/main" id="{CEA53E67-B002-5BA0-107C-FEC675D5B346}"/>
              </a:ext>
            </a:extLst>
          </p:cNvPr>
          <p:cNvSpPr/>
          <p:nvPr/>
        </p:nvSpPr>
        <p:spPr>
          <a:xfrm>
            <a:off x="7233295" y="5688616"/>
            <a:ext cx="3341240" cy="461665"/>
          </a:xfrm>
          <a:prstGeom prst="rect">
            <a:avLst/>
          </a:prstGeom>
        </p:spPr>
        <p:txBody>
          <a:bodyPr wrap="square">
            <a:spAutoFit/>
          </a:bodyPr>
          <a:lstStyle/>
          <a:p>
            <a:pPr algn="ct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nghìn</a:t>
            </a:r>
            <a:endParaRPr lang="zh-CN" altLang="en-US" sz="24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 name="矩形 17">
            <a:extLst>
              <a:ext uri="{FF2B5EF4-FFF2-40B4-BE49-F238E27FC236}">
                <a16:creationId xmlns:a16="http://schemas.microsoft.com/office/drawing/2014/main" id="{A64AE805-673A-FF57-8AAF-B0982BB52D8F}"/>
              </a:ext>
            </a:extLst>
          </p:cNvPr>
          <p:cNvSpPr/>
          <p:nvPr/>
        </p:nvSpPr>
        <p:spPr>
          <a:xfrm>
            <a:off x="8430246" y="5977969"/>
            <a:ext cx="926071" cy="461665"/>
          </a:xfrm>
          <a:prstGeom prst="rect">
            <a:avLst/>
          </a:prstGeom>
        </p:spPr>
        <p:txBody>
          <a:bodyPr wrap="square">
            <a:spAutoFit/>
          </a:bodyPr>
          <a:lstStyle/>
          <a:p>
            <a:pPr algn="ct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a:t>
            </a:r>
            <a:endParaRPr lang="zh-CN" altLang="en-US" sz="24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 name="Down Arrow 2">
            <a:extLst>
              <a:ext uri="{FF2B5EF4-FFF2-40B4-BE49-F238E27FC236}">
                <a16:creationId xmlns:a16="http://schemas.microsoft.com/office/drawing/2014/main" id="{8826B6B6-B68B-2BD9-04FA-627B2856ADB3}"/>
              </a:ext>
            </a:extLst>
          </p:cNvPr>
          <p:cNvSpPr/>
          <p:nvPr/>
        </p:nvSpPr>
        <p:spPr>
          <a:xfrm rot="2907472">
            <a:off x="3677698" y="1599045"/>
            <a:ext cx="329610" cy="999093"/>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sp>
        <p:nvSpPr>
          <p:cNvPr id="21" name="Down Arrow 30">
            <a:extLst>
              <a:ext uri="{FF2B5EF4-FFF2-40B4-BE49-F238E27FC236}">
                <a16:creationId xmlns:a16="http://schemas.microsoft.com/office/drawing/2014/main" id="{A4CE2461-76EC-63AC-3E47-B30A8EA46533}"/>
              </a:ext>
            </a:extLst>
          </p:cNvPr>
          <p:cNvSpPr/>
          <p:nvPr/>
        </p:nvSpPr>
        <p:spPr>
          <a:xfrm rot="16200000">
            <a:off x="5830047" y="2449878"/>
            <a:ext cx="329610" cy="1322251"/>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sp>
        <p:nvSpPr>
          <p:cNvPr id="22" name="Down Arrow 31">
            <a:extLst>
              <a:ext uri="{FF2B5EF4-FFF2-40B4-BE49-F238E27FC236}">
                <a16:creationId xmlns:a16="http://schemas.microsoft.com/office/drawing/2014/main" id="{1C9B6A08-D2C4-E645-D1FE-8D70C66EC65A}"/>
              </a:ext>
            </a:extLst>
          </p:cNvPr>
          <p:cNvSpPr/>
          <p:nvPr/>
        </p:nvSpPr>
        <p:spPr>
          <a:xfrm>
            <a:off x="8739110" y="3571374"/>
            <a:ext cx="329610" cy="432714"/>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sp>
        <p:nvSpPr>
          <p:cNvPr id="23" name="Down Arrow 32">
            <a:extLst>
              <a:ext uri="{FF2B5EF4-FFF2-40B4-BE49-F238E27FC236}">
                <a16:creationId xmlns:a16="http://schemas.microsoft.com/office/drawing/2014/main" id="{5283C6FB-6837-8959-C98A-08236F594C28}"/>
              </a:ext>
            </a:extLst>
          </p:cNvPr>
          <p:cNvSpPr/>
          <p:nvPr/>
        </p:nvSpPr>
        <p:spPr>
          <a:xfrm>
            <a:off x="8739110" y="4425146"/>
            <a:ext cx="329610" cy="432714"/>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sp>
        <p:nvSpPr>
          <p:cNvPr id="24" name="Down Arrow 33">
            <a:extLst>
              <a:ext uri="{FF2B5EF4-FFF2-40B4-BE49-F238E27FC236}">
                <a16:creationId xmlns:a16="http://schemas.microsoft.com/office/drawing/2014/main" id="{10670949-8549-0DB7-BDF0-213D5CC57C16}"/>
              </a:ext>
            </a:extLst>
          </p:cNvPr>
          <p:cNvSpPr/>
          <p:nvPr/>
        </p:nvSpPr>
        <p:spPr>
          <a:xfrm>
            <a:off x="8739110" y="5278918"/>
            <a:ext cx="329610" cy="432714"/>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pic>
        <p:nvPicPr>
          <p:cNvPr id="25" name="图片 12">
            <a:extLst>
              <a:ext uri="{FF2B5EF4-FFF2-40B4-BE49-F238E27FC236}">
                <a16:creationId xmlns:a16="http://schemas.microsoft.com/office/drawing/2014/main" id="{FACCB96A-DDC6-6E87-0E8C-B078888E79B7}"/>
              </a:ext>
            </a:extLst>
          </p:cNvPr>
          <p:cNvPicPr>
            <a:picLocks noChangeAspect="1"/>
          </p:cNvPicPr>
          <p:nvPr/>
        </p:nvPicPr>
        <p:blipFill rotWithShape="1">
          <a:blip r:embed="rId3">
            <a:extLst>
              <a:ext uri="{28A0092B-C50C-407E-A947-70E740481C1C}">
                <a14:useLocalDpi xmlns:a14="http://schemas.microsoft.com/office/drawing/2010/main" val="0"/>
              </a:ext>
            </a:extLst>
          </a:blip>
          <a:srcRect t="16061" r="84605" b="75454"/>
          <a:stretch/>
        </p:blipFill>
        <p:spPr>
          <a:xfrm flipH="1">
            <a:off x="2364396" y="3560034"/>
            <a:ext cx="3281190" cy="2711323"/>
          </a:xfrm>
          <a:prstGeom prst="rect">
            <a:avLst/>
          </a:prstGeom>
        </p:spPr>
      </p:pic>
    </p:spTree>
    <p:extLst>
      <p:ext uri="{BB962C8B-B14F-4D97-AF65-F5344CB8AC3E}">
        <p14:creationId xmlns:p14="http://schemas.microsoft.com/office/powerpoint/2010/main" val="39827034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up)">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up)">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up)">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left)">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wipe(up)">
                                      <p:cBhvr>
                                        <p:cTn id="55" dur="5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left)">
                                      <p:cBhvr>
                                        <p:cTn id="60" dur="500"/>
                                        <p:tgtEl>
                                          <p:spTgt spid="18"/>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wipe(left)">
                                      <p:cBhvr>
                                        <p:cTn id="6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17" grpId="0"/>
      <p:bldP spid="18" grpId="0"/>
      <p:bldP spid="19" grpId="0"/>
      <p:bldP spid="20" grpId="0" animBg="1"/>
      <p:bldP spid="21" grpId="0" animBg="1"/>
      <p:bldP spid="22" grpId="0" animBg="1"/>
      <p:bldP spid="23" grpId="0" animBg="1"/>
      <p:bldP spid="24"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1605" r="-1605"/>
            </a:stretch>
          </a:blipFill>
        </p:spPr>
        <p:txBody>
          <a:bodyPr/>
          <a:lstStyle/>
          <a:p>
            <a:endParaRPr lang="en-US"/>
          </a:p>
        </p:txBody>
      </p:sp>
      <p:pic>
        <p:nvPicPr>
          <p:cNvPr id="3" name="Picture 3"/>
          <p:cNvPicPr>
            <a:picLocks noChangeAspect="1"/>
          </p:cNvPicPr>
          <p:nvPr/>
        </p:nvPicPr>
        <p:blipFill>
          <a:blip r:embed="rId5"/>
          <a:srcRect/>
          <a:stretch>
            <a:fillRect/>
          </a:stretch>
        </p:blipFill>
        <p:spPr>
          <a:xfrm>
            <a:off x="6128065" y="1039759"/>
            <a:ext cx="5775158" cy="5486400"/>
          </a:xfrm>
          <a:prstGeom prst="rect">
            <a:avLst/>
          </a:prstGeom>
        </p:spPr>
      </p:pic>
      <p:pic>
        <p:nvPicPr>
          <p:cNvPr id="4" name="Picture 4"/>
          <p:cNvPicPr>
            <a:picLocks noChangeAspect="1"/>
          </p:cNvPicPr>
          <p:nvPr/>
        </p:nvPicPr>
        <p:blipFill>
          <a:blip r:embed="rId5"/>
          <a:srcRect/>
          <a:stretch>
            <a:fillRect/>
          </a:stretch>
        </p:blipFill>
        <p:spPr>
          <a:xfrm>
            <a:off x="685800" y="1039759"/>
            <a:ext cx="5775158" cy="5486400"/>
          </a:xfrm>
          <a:prstGeom prst="rect">
            <a:avLst/>
          </a:prstGeom>
        </p:spPr>
      </p:pic>
      <p:sp>
        <p:nvSpPr>
          <p:cNvPr id="7" name="Freeform 2">
            <a:extLst>
              <a:ext uri="{FF2B5EF4-FFF2-40B4-BE49-F238E27FC236}">
                <a16:creationId xmlns:a16="http://schemas.microsoft.com/office/drawing/2014/main" id="{20EADD6B-D326-414A-E392-058D5C59FE45}"/>
              </a:ext>
            </a:extLst>
          </p:cNvPr>
          <p:cNvSpPr/>
          <p:nvPr/>
        </p:nvSpPr>
        <p:spPr>
          <a:xfrm>
            <a:off x="3606800" y="26670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pic>
        <p:nvPicPr>
          <p:cNvPr id="8" name="Picture 2">
            <a:extLst>
              <a:ext uri="{FF2B5EF4-FFF2-40B4-BE49-F238E27FC236}">
                <a16:creationId xmlns:a16="http://schemas.microsoft.com/office/drawing/2014/main" id="{7DCC5236-6A99-785F-2EFC-5F19F708D21C}"/>
              </a:ext>
            </a:extLst>
          </p:cNvPr>
          <p:cNvPicPr>
            <a:picLocks noChangeAspect="1"/>
          </p:cNvPicPr>
          <p:nvPr/>
        </p:nvPicPr>
        <p:blipFill>
          <a:blip r:embed="rId8"/>
          <a:srcRect/>
          <a:stretch>
            <a:fillRect/>
          </a:stretch>
        </p:blipFill>
        <p:spPr>
          <a:xfrm>
            <a:off x="4419600" y="2209800"/>
            <a:ext cx="5294376" cy="5486400"/>
          </a:xfrm>
          <a:prstGeom prst="rect">
            <a:avLst/>
          </a:prstGeom>
        </p:spPr>
      </p:pic>
      <p:pic>
        <p:nvPicPr>
          <p:cNvPr id="9" name="Picture 2">
            <a:extLst>
              <a:ext uri="{FF2B5EF4-FFF2-40B4-BE49-F238E27FC236}">
                <a16:creationId xmlns:a16="http://schemas.microsoft.com/office/drawing/2014/main" id="{831D6589-16F8-9838-C0F8-C43B8BF4E31E}"/>
              </a:ext>
            </a:extLst>
          </p:cNvPr>
          <p:cNvPicPr>
            <a:picLocks noChangeAspect="1"/>
          </p:cNvPicPr>
          <p:nvPr/>
        </p:nvPicPr>
        <p:blipFill>
          <a:blip r:embed="rId8"/>
          <a:srcRect/>
          <a:stretch>
            <a:fillRect/>
          </a:stretch>
        </p:blipFill>
        <p:spPr>
          <a:xfrm>
            <a:off x="4521200" y="2311400"/>
            <a:ext cx="5294376" cy="5486400"/>
          </a:xfrm>
          <a:prstGeom prst="rect">
            <a:avLst/>
          </a:prstGeom>
        </p:spPr>
      </p:pic>
      <p:pic>
        <p:nvPicPr>
          <p:cNvPr id="10" name="Picture 2">
            <a:extLst>
              <a:ext uri="{FF2B5EF4-FFF2-40B4-BE49-F238E27FC236}">
                <a16:creationId xmlns:a16="http://schemas.microsoft.com/office/drawing/2014/main" id="{0690EAB7-870F-53F5-E917-266669A074C9}"/>
              </a:ext>
            </a:extLst>
          </p:cNvPr>
          <p:cNvPicPr>
            <a:picLocks noChangeAspect="1"/>
          </p:cNvPicPr>
          <p:nvPr/>
        </p:nvPicPr>
        <p:blipFill>
          <a:blip r:embed="rId8"/>
          <a:srcRect/>
          <a:stretch>
            <a:fillRect/>
          </a:stretch>
        </p:blipFill>
        <p:spPr>
          <a:xfrm>
            <a:off x="609600" y="2463800"/>
            <a:ext cx="5294376" cy="5486400"/>
          </a:xfrm>
          <a:prstGeom prst="rect">
            <a:avLst/>
          </a:prstGeom>
        </p:spPr>
      </p:pic>
      <p:pic>
        <p:nvPicPr>
          <p:cNvPr id="11" name="Picture 10">
            <a:extLst>
              <a:ext uri="{FF2B5EF4-FFF2-40B4-BE49-F238E27FC236}">
                <a16:creationId xmlns:a16="http://schemas.microsoft.com/office/drawing/2014/main" id="{7189A806-C5EE-7890-E3A8-5DFD40434E14}"/>
              </a:ext>
            </a:extLst>
          </p:cNvPr>
          <p:cNvPicPr>
            <a:picLocks noChangeAspect="1"/>
          </p:cNvPicPr>
          <p:nvPr/>
        </p:nvPicPr>
        <p:blipFill>
          <a:blip r:embed="rId9"/>
          <a:stretch>
            <a:fillRect/>
          </a:stretch>
        </p:blipFill>
        <p:spPr>
          <a:xfrm>
            <a:off x="152400" y="482600"/>
            <a:ext cx="10769600" cy="3885938"/>
          </a:xfrm>
          <a:prstGeom prst="rect">
            <a:avLst/>
          </a:prstGeom>
        </p:spPr>
      </p:pic>
      <p:pic>
        <p:nvPicPr>
          <p:cNvPr id="15" name="Tieng-chuong-chuong-trinh-rung-chuong-vang-www_tiengdong_com (1)">
            <a:hlinkClick r:id="" action="ppaction://media"/>
            <a:extLst>
              <a:ext uri="{FF2B5EF4-FFF2-40B4-BE49-F238E27FC236}">
                <a16:creationId xmlns:a16="http://schemas.microsoft.com/office/drawing/2014/main" id="{E438FD9B-662F-04E4-393E-5D3E7D69C78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4400" y="482600"/>
            <a:ext cx="552345" cy="5523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15"/>
                                        </p:tgtEl>
                                      </p:cBhvr>
                                    </p:cmd>
                                  </p:childTnLst>
                                </p:cTn>
                              </p:par>
                              <p:par>
                                <p:cTn id="7" presetID="6" presetClass="emph" presetSubtype="0" repeatCount="indefinite" fill="hold" nodeType="withEffect">
                                  <p:stCondLst>
                                    <p:cond delay="0"/>
                                  </p:stCondLst>
                                  <p:childTnLst>
                                    <p:animScale>
                                      <p:cBhvr>
                                        <p:cTn id="8" dur="2000" fill="hold"/>
                                        <p:tgtEl>
                                          <p:spTgt spid="11"/>
                                        </p:tgtEl>
                                      </p:cBhvr>
                                      <p:by x="120000" y="120000"/>
                                    </p:animScale>
                                  </p:childTnLst>
                                </p:cTn>
                              </p:par>
                              <p:par>
                                <p:cTn id="9" presetID="32" presetClass="emph" presetSubtype="0" repeatCount="indefinite" fill="hold" nodeType="withEffect">
                                  <p:stCondLst>
                                    <p:cond delay="0"/>
                                  </p:stCondLst>
                                  <p:childTnLst>
                                    <p:animRot by="120000">
                                      <p:cBhvr>
                                        <p:cTn id="10" dur="75" fill="hold">
                                          <p:stCondLst>
                                            <p:cond delay="0"/>
                                          </p:stCondLst>
                                        </p:cTn>
                                        <p:tgtEl>
                                          <p:spTgt spid="7"/>
                                        </p:tgtEl>
                                        <p:attrNameLst>
                                          <p:attrName>r</p:attrName>
                                        </p:attrNameLst>
                                      </p:cBhvr>
                                    </p:animRot>
                                    <p:animRot by="-240000">
                                      <p:cBhvr>
                                        <p:cTn id="11" dur="150" fill="hold">
                                          <p:stCondLst>
                                            <p:cond delay="150"/>
                                          </p:stCondLst>
                                        </p:cTn>
                                        <p:tgtEl>
                                          <p:spTgt spid="7"/>
                                        </p:tgtEl>
                                        <p:attrNameLst>
                                          <p:attrName>r</p:attrName>
                                        </p:attrNameLst>
                                      </p:cBhvr>
                                    </p:animRot>
                                    <p:animRot by="240000">
                                      <p:cBhvr>
                                        <p:cTn id="12" dur="150" fill="hold">
                                          <p:stCondLst>
                                            <p:cond delay="300"/>
                                          </p:stCondLst>
                                        </p:cTn>
                                        <p:tgtEl>
                                          <p:spTgt spid="7"/>
                                        </p:tgtEl>
                                        <p:attrNameLst>
                                          <p:attrName>r</p:attrName>
                                        </p:attrNameLst>
                                      </p:cBhvr>
                                    </p:animRot>
                                    <p:animRot by="-240000">
                                      <p:cBhvr>
                                        <p:cTn id="13" dur="150" fill="hold">
                                          <p:stCondLst>
                                            <p:cond delay="450"/>
                                          </p:stCondLst>
                                        </p:cTn>
                                        <p:tgtEl>
                                          <p:spTgt spid="7"/>
                                        </p:tgtEl>
                                        <p:attrNameLst>
                                          <p:attrName>r</p:attrName>
                                        </p:attrNameLst>
                                      </p:cBhvr>
                                    </p:animRot>
                                    <p:animRot by="120000">
                                      <p:cBhvr>
                                        <p:cTn id="14" dur="150" fill="hold">
                                          <p:stCondLst>
                                            <p:cond delay="6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repeatCount="indefinite" fill="hold" display="0">
                  <p:stCondLst>
                    <p:cond delay="indefinite"/>
                  </p:stCondLst>
                  <p:endCondLst>
                    <p:cond evt="onStopAudio" delay="0">
                      <p:tgtEl>
                        <p:sldTgt/>
                      </p:tgtEl>
                    </p:cond>
                    <p:cond evt="onNext" delay="0">
                      <p:tgtEl>
                        <p:sldTgt/>
                      </p:tgtEl>
                    </p:cond>
                  </p:endCondLst>
                </p:cTn>
                <p:tgtEl>
                  <p:spTgt spid="1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4D900C94-A899-02C0-7330-A2B74D77A1C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22" name="Picture 21">
            <a:extLst>
              <a:ext uri="{FF2B5EF4-FFF2-40B4-BE49-F238E27FC236}">
                <a16:creationId xmlns:a16="http://schemas.microsoft.com/office/drawing/2014/main" id="{F23F8850-5BD9-8040-68FA-97FC76B6033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23" name="Picture 22">
            <a:extLst>
              <a:ext uri="{FF2B5EF4-FFF2-40B4-BE49-F238E27FC236}">
                <a16:creationId xmlns:a16="http://schemas.microsoft.com/office/drawing/2014/main" id="{489C8BE6-6FE4-D8F8-FDCF-386C66E49A4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24" name="Picture 2" descr="HÃ¬nh áº£nh cÃ³ liÃªn quan">
            <a:extLst>
              <a:ext uri="{FF2B5EF4-FFF2-40B4-BE49-F238E27FC236}">
                <a16:creationId xmlns:a16="http://schemas.microsoft.com/office/drawing/2014/main" id="{DFD46206-1148-ACAA-0887-237954442E88}"/>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88D5440E-780C-08AB-B8EB-AECF42D07CE6}"/>
              </a:ext>
            </a:extLst>
          </p:cNvPr>
          <p:cNvGrpSpPr/>
          <p:nvPr/>
        </p:nvGrpSpPr>
        <p:grpSpPr>
          <a:xfrm>
            <a:off x="7394578" y="6012867"/>
            <a:ext cx="1371059" cy="931229"/>
            <a:chOff x="7874128" y="5679058"/>
            <a:chExt cx="1557892" cy="1276763"/>
          </a:xfrm>
        </p:grpSpPr>
        <p:pic>
          <p:nvPicPr>
            <p:cNvPr id="26" name="Picture 25">
              <a:extLst>
                <a:ext uri="{FF2B5EF4-FFF2-40B4-BE49-F238E27FC236}">
                  <a16:creationId xmlns:a16="http://schemas.microsoft.com/office/drawing/2014/main" id="{152EB203-C50A-DE89-9772-C4FF472A54BE}"/>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27" name="Picture 26">
              <a:extLst>
                <a:ext uri="{FF2B5EF4-FFF2-40B4-BE49-F238E27FC236}">
                  <a16:creationId xmlns:a16="http://schemas.microsoft.com/office/drawing/2014/main" id="{7CF2CF3A-3F3B-56F0-74EB-16BD2362877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grpSp>
        <p:nvGrpSpPr>
          <p:cNvPr id="28" name="Group 27">
            <a:extLst>
              <a:ext uri="{FF2B5EF4-FFF2-40B4-BE49-F238E27FC236}">
                <a16:creationId xmlns:a16="http://schemas.microsoft.com/office/drawing/2014/main" id="{89D64F1D-78E3-DBA1-7DE3-B53DA7B87D5B}"/>
              </a:ext>
            </a:extLst>
          </p:cNvPr>
          <p:cNvGrpSpPr/>
          <p:nvPr/>
        </p:nvGrpSpPr>
        <p:grpSpPr>
          <a:xfrm>
            <a:off x="6206848" y="6049665"/>
            <a:ext cx="1352824" cy="931229"/>
            <a:chOff x="6482861" y="5717172"/>
            <a:chExt cx="1537172" cy="1276763"/>
          </a:xfrm>
        </p:grpSpPr>
        <p:pic>
          <p:nvPicPr>
            <p:cNvPr id="29" name="Picture 28">
              <a:extLst>
                <a:ext uri="{FF2B5EF4-FFF2-40B4-BE49-F238E27FC236}">
                  <a16:creationId xmlns:a16="http://schemas.microsoft.com/office/drawing/2014/main" id="{E809D714-8D6D-BB98-CF98-3F1D54EA77EA}"/>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30" name="Picture 29">
              <a:extLst>
                <a:ext uri="{FF2B5EF4-FFF2-40B4-BE49-F238E27FC236}">
                  <a16:creationId xmlns:a16="http://schemas.microsoft.com/office/drawing/2014/main" id="{A70BEACB-7EDB-A116-BD9B-4B5C875E9DC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31" name="Group 30">
            <a:extLst>
              <a:ext uri="{FF2B5EF4-FFF2-40B4-BE49-F238E27FC236}">
                <a16:creationId xmlns:a16="http://schemas.microsoft.com/office/drawing/2014/main" id="{D0DFBF71-08AE-4145-B472-BB18E40F0A23}"/>
              </a:ext>
            </a:extLst>
          </p:cNvPr>
          <p:cNvGrpSpPr/>
          <p:nvPr/>
        </p:nvGrpSpPr>
        <p:grpSpPr>
          <a:xfrm>
            <a:off x="4998539" y="6015599"/>
            <a:ext cx="1357880" cy="931229"/>
            <a:chOff x="5109357" y="5685240"/>
            <a:chExt cx="1542917" cy="1276763"/>
          </a:xfrm>
        </p:grpSpPr>
        <p:pic>
          <p:nvPicPr>
            <p:cNvPr id="32" name="Picture 31">
              <a:extLst>
                <a:ext uri="{FF2B5EF4-FFF2-40B4-BE49-F238E27FC236}">
                  <a16:creationId xmlns:a16="http://schemas.microsoft.com/office/drawing/2014/main" id="{AEAE78EF-CFC6-EE14-8F8E-04E7C2B10B09}"/>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33" name="Picture 32">
              <a:extLst>
                <a:ext uri="{FF2B5EF4-FFF2-40B4-BE49-F238E27FC236}">
                  <a16:creationId xmlns:a16="http://schemas.microsoft.com/office/drawing/2014/main" id="{46FA6DCD-DB8B-1E27-F6D5-90D29F222F4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grpSp>
        <p:nvGrpSpPr>
          <p:cNvPr id="34" name="Group 33">
            <a:extLst>
              <a:ext uri="{FF2B5EF4-FFF2-40B4-BE49-F238E27FC236}">
                <a16:creationId xmlns:a16="http://schemas.microsoft.com/office/drawing/2014/main" id="{4180E413-FAEE-C666-51D3-2470C75C1EA5}"/>
              </a:ext>
            </a:extLst>
          </p:cNvPr>
          <p:cNvGrpSpPr/>
          <p:nvPr/>
        </p:nvGrpSpPr>
        <p:grpSpPr>
          <a:xfrm>
            <a:off x="3766780" y="6033347"/>
            <a:ext cx="1353663" cy="931229"/>
            <a:chOff x="3709629" y="5706861"/>
            <a:chExt cx="1538126" cy="1276763"/>
          </a:xfrm>
        </p:grpSpPr>
        <p:pic>
          <p:nvPicPr>
            <p:cNvPr id="35" name="Picture 34">
              <a:extLst>
                <a:ext uri="{FF2B5EF4-FFF2-40B4-BE49-F238E27FC236}">
                  <a16:creationId xmlns:a16="http://schemas.microsoft.com/office/drawing/2014/main" id="{17AEB1A3-E745-F785-F8E8-F8275F18F466}"/>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2218" y="5706861"/>
              <a:ext cx="1535537" cy="1276763"/>
            </a:xfrm>
            <a:prstGeom prst="rect">
              <a:avLst/>
            </a:prstGeom>
          </p:spPr>
        </p:pic>
        <p:pic>
          <p:nvPicPr>
            <p:cNvPr id="36" name="Picture 35">
              <a:extLst>
                <a:ext uri="{FF2B5EF4-FFF2-40B4-BE49-F238E27FC236}">
                  <a16:creationId xmlns:a16="http://schemas.microsoft.com/office/drawing/2014/main" id="{1788F5AA-2DAC-2C72-BF70-1C8A7F74E29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09629" y="5939896"/>
              <a:ext cx="1518774" cy="292255"/>
            </a:xfrm>
            <a:prstGeom prst="rect">
              <a:avLst/>
            </a:prstGeom>
          </p:spPr>
        </p:pic>
      </p:grpSp>
      <p:grpSp>
        <p:nvGrpSpPr>
          <p:cNvPr id="37" name="Group 36">
            <a:extLst>
              <a:ext uri="{FF2B5EF4-FFF2-40B4-BE49-F238E27FC236}">
                <a16:creationId xmlns:a16="http://schemas.microsoft.com/office/drawing/2014/main" id="{D32A1C55-976C-CD94-37DB-AA22D3600CB1}"/>
              </a:ext>
            </a:extLst>
          </p:cNvPr>
          <p:cNvGrpSpPr/>
          <p:nvPr/>
        </p:nvGrpSpPr>
        <p:grpSpPr>
          <a:xfrm>
            <a:off x="2406423" y="6033346"/>
            <a:ext cx="1479193" cy="931229"/>
            <a:chOff x="2151235" y="5706860"/>
            <a:chExt cx="1680762" cy="1276763"/>
          </a:xfrm>
        </p:grpSpPr>
        <p:pic>
          <p:nvPicPr>
            <p:cNvPr id="38" name="Picture 37">
              <a:extLst>
                <a:ext uri="{FF2B5EF4-FFF2-40B4-BE49-F238E27FC236}">
                  <a16:creationId xmlns:a16="http://schemas.microsoft.com/office/drawing/2014/main" id="{7309185E-EFEC-6ED7-282B-87B2003192CE}"/>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151235" y="5706860"/>
              <a:ext cx="1680762" cy="1276763"/>
            </a:xfrm>
            <a:prstGeom prst="rect">
              <a:avLst/>
            </a:prstGeom>
          </p:spPr>
        </p:pic>
        <p:pic>
          <p:nvPicPr>
            <p:cNvPr id="39" name="Picture 38">
              <a:extLst>
                <a:ext uri="{FF2B5EF4-FFF2-40B4-BE49-F238E27FC236}">
                  <a16:creationId xmlns:a16="http://schemas.microsoft.com/office/drawing/2014/main" id="{29331F60-625D-9B21-8C00-8B04D7F762A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51235" y="5954111"/>
              <a:ext cx="1680762" cy="292255"/>
            </a:xfrm>
            <a:prstGeom prst="rect">
              <a:avLst/>
            </a:prstGeom>
          </p:spPr>
        </p:pic>
      </p:grpSp>
      <p:pic>
        <p:nvPicPr>
          <p:cNvPr id="40" name="Picture 39">
            <a:extLst>
              <a:ext uri="{FF2B5EF4-FFF2-40B4-BE49-F238E27FC236}">
                <a16:creationId xmlns:a16="http://schemas.microsoft.com/office/drawing/2014/main" id="{5F49D476-B153-3F95-CAD3-3A614E2600D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44059" y="5134526"/>
            <a:ext cx="1183173" cy="1183173"/>
          </a:xfrm>
          <a:prstGeom prst="rect">
            <a:avLst/>
          </a:prstGeom>
        </p:spPr>
      </p:pic>
      <p:pic>
        <p:nvPicPr>
          <p:cNvPr id="41" name="Picture 40">
            <a:extLst>
              <a:ext uri="{FF2B5EF4-FFF2-40B4-BE49-F238E27FC236}">
                <a16:creationId xmlns:a16="http://schemas.microsoft.com/office/drawing/2014/main" id="{9219E4AE-AC73-D143-B1BE-D3447BD55449}"/>
              </a:ext>
            </a:extLst>
          </p:cNvPr>
          <p:cNvPicPr>
            <a:picLocks noChangeAspect="1"/>
          </p:cNvPicPr>
          <p:nvPr/>
        </p:nvPicPr>
        <p:blipFill>
          <a:blip r:embed="rId12" cstate="hqprint">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45" name="Picture 44">
            <a:extLst>
              <a:ext uri="{FF2B5EF4-FFF2-40B4-BE49-F238E27FC236}">
                <a16:creationId xmlns:a16="http://schemas.microsoft.com/office/drawing/2014/main" id="{0DC0FCDC-4E78-3686-8711-69090A8EC69A}"/>
              </a:ext>
            </a:extLst>
          </p:cNvPr>
          <p:cNvPicPr>
            <a:picLocks noChangeAspect="1"/>
          </p:cNvPicPr>
          <p:nvPr/>
        </p:nvPicPr>
        <p:blipFill>
          <a:blip r:embed="rId13" cstate="hqprint">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sp>
        <p:nvSpPr>
          <p:cNvPr id="46" name="Speech Bubble: Rectangle with Corners Rounded 45">
            <a:extLst>
              <a:ext uri="{FF2B5EF4-FFF2-40B4-BE49-F238E27FC236}">
                <a16:creationId xmlns:a16="http://schemas.microsoft.com/office/drawing/2014/main" id="{F99F2DE2-CCBB-694A-4EC8-3317BA6367FE}"/>
              </a:ext>
            </a:extLst>
          </p:cNvPr>
          <p:cNvSpPr/>
          <p:nvPr/>
        </p:nvSpPr>
        <p:spPr>
          <a:xfrm>
            <a:off x="539753" y="1461252"/>
            <a:ext cx="5337346" cy="2355723"/>
          </a:xfrm>
          <a:prstGeom prst="wedgeRoundRectCallout">
            <a:avLst>
              <a:gd name="adj1" fmla="val -33003"/>
              <a:gd name="adj2" fmla="val 73681"/>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Cảm</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ơn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các</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bạn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đã</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giúp</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chúng</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mình</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xây</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cầu</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nhé</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7783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path" presetSubtype="0" accel="50000" decel="50000" fill="hold" nodeType="afterEffect">
                                  <p:stCondLst>
                                    <p:cond delay="0"/>
                                  </p:stCondLst>
                                  <p:childTnLst>
                                    <p:animMotion origin="layout" path="M -2.70833E-6 -3.7037E-6 L -0.11901 0.01088 " pathEditMode="relative" rAng="0" ptsTypes="AA">
                                      <p:cBhvr>
                                        <p:cTn id="12" dur="2000" fill="hold"/>
                                        <p:tgtEl>
                                          <p:spTgt spid="40"/>
                                        </p:tgtEl>
                                        <p:attrNameLst>
                                          <p:attrName>ppt_x</p:attrName>
                                          <p:attrName>ppt_y</p:attrName>
                                        </p:attrNameLst>
                                      </p:cBhvr>
                                      <p:rCtr x="-5951" y="532"/>
                                    </p:animMotion>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11901 0.01088 L -0.28034 0.0051 " pathEditMode="relative" rAng="0" ptsTypes="AA">
                                      <p:cBhvr>
                                        <p:cTn id="16" dur="2000" fill="hold"/>
                                        <p:tgtEl>
                                          <p:spTgt spid="40"/>
                                        </p:tgtEl>
                                        <p:attrNameLst>
                                          <p:attrName>ppt_x</p:attrName>
                                          <p:attrName>ppt_y</p:attrName>
                                        </p:attrNameLst>
                                      </p:cBhvr>
                                      <p:rCtr x="-8229" y="-231"/>
                                    </p:animMotion>
                                  </p:childTnLst>
                                </p:cTn>
                              </p:par>
                              <p:par>
                                <p:cTn id="17" presetID="42" presetClass="path" presetSubtype="0" accel="50000" decel="50000" fill="hold" nodeType="withEffect">
                                  <p:stCondLst>
                                    <p:cond delay="0"/>
                                  </p:stCondLst>
                                  <p:childTnLst>
                                    <p:animMotion origin="layout" path="M 2.91667E-6 4.07407E-6 L 2.91667E-6 0.25 " pathEditMode="relative" rAng="0" ptsTypes="AA">
                                      <p:cBhvr>
                                        <p:cTn id="18" dur="2000" fill="hold"/>
                                        <p:tgtEl>
                                          <p:spTgt spid="24"/>
                                        </p:tgtEl>
                                        <p:attrNameLst>
                                          <p:attrName>ppt_x</p:attrName>
                                          <p:attrName>ppt_y</p:attrName>
                                        </p:attrNameLst>
                                      </p:cBhvr>
                                      <p:rCtr x="0" y="12500"/>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4.58333E-6 -1.48148E-6 L -0.66601 0.025 " pathEditMode="relative" rAng="0" ptsTypes="AA">
                                      <p:cBhvr>
                                        <p:cTn id="22" dur="3000" fill="hold"/>
                                        <p:tgtEl>
                                          <p:spTgt spid="45"/>
                                        </p:tgtEl>
                                        <p:attrNameLst>
                                          <p:attrName>ppt_x</p:attrName>
                                          <p:attrName>ppt_y</p:attrName>
                                        </p:attrNameLst>
                                      </p:cBhvr>
                                      <p:rCtr x="-33307" y="1250"/>
                                    </p:animMotion>
                                  </p:childTnLst>
                                </p:cTn>
                              </p:par>
                              <p:par>
                                <p:cTn id="23" presetID="42" presetClass="path" presetSubtype="0" accel="50000" decel="50000" fill="hold" nodeType="withEffect">
                                  <p:stCondLst>
                                    <p:cond delay="0"/>
                                  </p:stCondLst>
                                  <p:childTnLst>
                                    <p:animMotion origin="layout" path="M 3.54167E-6 -4.81481E-6 L -0.66094 0.02061 " pathEditMode="relative" rAng="0" ptsTypes="AA">
                                      <p:cBhvr>
                                        <p:cTn id="24" dur="3000" fill="hold"/>
                                        <p:tgtEl>
                                          <p:spTgt spid="41"/>
                                        </p:tgtEl>
                                        <p:attrNameLst>
                                          <p:attrName>ppt_x</p:attrName>
                                          <p:attrName>ppt_y</p:attrName>
                                        </p:attrNameLst>
                                      </p:cBhvr>
                                      <p:rCtr x="-33047" y="1019"/>
                                    </p:animMotion>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wipe(down)">
                                      <p:cBhvr>
                                        <p:cTn id="29" dur="500"/>
                                        <p:tgtEl>
                                          <p:spTgt spid="46"/>
                                        </p:tgtEl>
                                      </p:cBhvr>
                                    </p:animEffect>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endParaRPr lang="en-US"/>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endParaRPr lang="en-US"/>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8CD4E91-7596-B8B7-A249-12A315743A99}"/>
                  </a:ext>
                </a:extLst>
              </p:cNvPr>
              <p:cNvSpPr txBox="1"/>
              <p:nvPr/>
            </p:nvSpPr>
            <p:spPr>
              <a:xfrm>
                <a:off x="2898775" y="1057275"/>
                <a:ext cx="6197600" cy="2148730"/>
              </a:xfrm>
              <a:prstGeom prst="rect">
                <a:avLst/>
              </a:prstGeom>
              <a:noFill/>
            </p:spPr>
            <p:txBody>
              <a:bodyPr wrap="square" lIns="0" tIns="0" rIns="0" bIns="0" rtlCol="0">
                <a:spAutoFit/>
              </a:bodyPr>
              <a:lstStyle/>
              <a:p>
                <a:pPr algn="ctr" defTabSz="609630">
                  <a:defRPr/>
                </a:pPr>
                <a:r>
                  <a:rPr lang="en-US" sz="3600" dirty="0">
                    <a:solidFill>
                      <a:srgbClr val="15F4FD"/>
                    </a:solidFill>
                    <a:latin typeface="Cambria" panose="02040503050406030204" pitchFamily="18" charset="0"/>
                    <a:ea typeface="Cambria" panose="02040503050406030204" pitchFamily="18" charset="0"/>
                  </a:rPr>
                  <a:t>Chuyển </a:t>
                </a:r>
                <a:r>
                  <a:rPr lang="en-US" sz="3600" dirty="0" err="1">
                    <a:solidFill>
                      <a:srgbClr val="15F4FD"/>
                    </a:solidFill>
                    <a:latin typeface="Cambria" panose="02040503050406030204" pitchFamily="18" charset="0"/>
                    <a:ea typeface="Cambria" panose="02040503050406030204" pitchFamily="18" charset="0"/>
                  </a:rPr>
                  <a:t>phân</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thập</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phân</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thành</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thập</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phân</a:t>
                </a:r>
                <a:r>
                  <a:rPr lang="en-US" sz="3600" dirty="0">
                    <a:solidFill>
                      <a:srgbClr val="15F4FD"/>
                    </a:solidFill>
                    <a:latin typeface="Cambria" panose="02040503050406030204" pitchFamily="18" charset="0"/>
                    <a:ea typeface="Cambria" panose="02040503050406030204" pitchFamily="18" charset="0"/>
                  </a:rPr>
                  <a:t>:</a:t>
                </a:r>
              </a:p>
              <a:p>
                <a:pPr algn="ctr" defTabSz="609630">
                  <a:defRPr/>
                </a:pPr>
                <a14:m>
                  <m:oMathPara xmlns:m="http://schemas.openxmlformats.org/officeDocument/2006/math">
                    <m:oMathParaPr>
                      <m:jc m:val="centerGroup"/>
                    </m:oMathParaPr>
                    <m:oMath xmlns:m="http://schemas.openxmlformats.org/officeDocument/2006/math">
                      <m:f>
                        <m:fPr>
                          <m:ctrlPr>
                            <a:rPr lang="en-US" sz="3600" i="1" smtClean="0">
                              <a:solidFill>
                                <a:schemeClr val="bg1"/>
                              </a:solidFill>
                              <a:latin typeface="Cambria Math" panose="02040503050406030204" pitchFamily="18" charset="0"/>
                            </a:rPr>
                          </m:ctrlPr>
                        </m:fPr>
                        <m:num>
                          <m:r>
                            <a:rPr lang="en-US" sz="3600" b="0" i="1" smtClean="0">
                              <a:solidFill>
                                <a:schemeClr val="bg1"/>
                              </a:solidFill>
                              <a:latin typeface="Cambria Math" panose="02040503050406030204" pitchFamily="18" charset="0"/>
                            </a:rPr>
                            <m:t>3</m:t>
                          </m:r>
                          <m:r>
                            <a:rPr lang="en-US" sz="3600" i="1">
                              <a:solidFill>
                                <a:schemeClr val="bg1"/>
                              </a:solidFill>
                              <a:latin typeface="Cambria Math" panose="02040503050406030204" pitchFamily="18" charset="0"/>
                            </a:rPr>
                            <m:t>8</m:t>
                          </m:r>
                        </m:num>
                        <m:den>
                          <m:r>
                            <a:rPr lang="en-US" sz="3600" i="1">
                              <a:solidFill>
                                <a:schemeClr val="bg1"/>
                              </a:solidFill>
                              <a:latin typeface="Cambria Math" panose="02040503050406030204" pitchFamily="18" charset="0"/>
                            </a:rPr>
                            <m:t>10</m:t>
                          </m:r>
                        </m:den>
                      </m:f>
                    </m:oMath>
                  </m:oMathPara>
                </a14:m>
                <a:endParaRPr lang="en-US" sz="3600" dirty="0">
                  <a:solidFill>
                    <a:srgbClr val="15F4FD"/>
                  </a:solidFill>
                  <a:latin typeface="Cambria" panose="02040503050406030204" pitchFamily="18" charset="0"/>
                  <a:ea typeface="Cambria" panose="02040503050406030204" pitchFamily="18" charset="0"/>
                </a:endParaRPr>
              </a:p>
            </p:txBody>
          </p:sp>
        </mc:Choice>
        <mc:Fallback xmlns="">
          <p:sp>
            <p:nvSpPr>
              <p:cNvPr id="10" name="TextBox 9">
                <a:extLst>
                  <a:ext uri="{FF2B5EF4-FFF2-40B4-BE49-F238E27FC236}">
                    <a16:creationId xmlns:a16="http://schemas.microsoft.com/office/drawing/2014/main" id="{78CD4E91-7596-B8B7-A249-12A315743A99}"/>
                  </a:ext>
                </a:extLst>
              </p:cNvPr>
              <p:cNvSpPr txBox="1">
                <a:spLocks noRot="1" noChangeAspect="1" noMove="1" noResize="1" noEditPoints="1" noAdjustHandles="1" noChangeArrowheads="1" noChangeShapeType="1" noTextEdit="1"/>
              </p:cNvSpPr>
              <p:nvPr/>
            </p:nvSpPr>
            <p:spPr>
              <a:xfrm>
                <a:off x="2898775" y="1057275"/>
                <a:ext cx="6197600" cy="2148730"/>
              </a:xfrm>
              <a:prstGeom prst="rect">
                <a:avLst/>
              </a:prstGeom>
              <a:blipFill>
                <a:blip r:embed="rId16"/>
                <a:stretch>
                  <a:fillRect t="-6516"/>
                </a:stretch>
              </a:blipFill>
            </p:spPr>
            <p:txBody>
              <a:bodyPr/>
              <a:lstStyle/>
              <a:p>
                <a:r>
                  <a:rPr lang="en-US">
                    <a:noFill/>
                  </a:rPr>
                  <a:t> </a:t>
                </a:r>
              </a:p>
            </p:txBody>
          </p:sp>
        </mc:Fallback>
      </mc:AlternateContent>
      <p:grpSp>
        <p:nvGrpSpPr>
          <p:cNvPr id="11" name="Group 10">
            <a:extLst>
              <a:ext uri="{FF2B5EF4-FFF2-40B4-BE49-F238E27FC236}">
                <a16:creationId xmlns:a16="http://schemas.microsoft.com/office/drawing/2014/main" id="{9677A31A-3919-6D50-35ED-457D66A6E0A5}"/>
              </a:ext>
            </a:extLst>
          </p:cNvPr>
          <p:cNvGrpSpPr/>
          <p:nvPr/>
        </p:nvGrpSpPr>
        <p:grpSpPr>
          <a:xfrm>
            <a:off x="5588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A. 8,3</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16800" y="3784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C. 3,08</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6096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B. 3,18</a:t>
              </a: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txBody>
          <a:bodyPr/>
          <a:lstStyle/>
          <a:p>
            <a:endParaRPr lang="en-US"/>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7416800" y="53086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D. 3,8</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20"/>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1"/>
          <a:srcRect/>
          <a:stretch>
            <a:fillRect/>
          </a:stretch>
        </p:blipFill>
        <p:spPr>
          <a:xfrm>
            <a:off x="10261600" y="228600"/>
            <a:ext cx="1679610" cy="9478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l="-2705" t="-10871" b="-10777"/>
            </a:stretch>
          </a:blipFill>
        </p:spPr>
        <p:txBody>
          <a:bodyPr/>
          <a:lstStyle/>
          <a:p>
            <a:endParaRPr lang="en-US"/>
          </a:p>
        </p:txBody>
      </p:sp>
      <p:sp>
        <p:nvSpPr>
          <p:cNvPr id="32" name="Freeform 2">
            <a:extLst>
              <a:ext uri="{FF2B5EF4-FFF2-40B4-BE49-F238E27FC236}">
                <a16:creationId xmlns:a16="http://schemas.microsoft.com/office/drawing/2014/main" id="{A0C1278A-10CF-4F4F-1ADC-FC28274E670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0"/>
            <a:stretch>
              <a:fillRect/>
            </a:stretch>
          </a:blipFill>
        </p:spPr>
        <p:txBody>
          <a:bodyPr/>
          <a:lstStyle/>
          <a:p>
            <a:endParaRPr lang="en-US"/>
          </a:p>
        </p:txBody>
      </p:sp>
      <p:sp>
        <p:nvSpPr>
          <p:cNvPr id="33" name="Freeform 4">
            <a:extLst>
              <a:ext uri="{FF2B5EF4-FFF2-40B4-BE49-F238E27FC236}">
                <a16:creationId xmlns:a16="http://schemas.microsoft.com/office/drawing/2014/main" id="{865E1952-11BF-4BEF-FC13-ED774E21F8E2}"/>
              </a:ext>
            </a:extLst>
          </p:cNvPr>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sp>
        <p:nvSpPr>
          <p:cNvPr id="34" name="Freeform 5">
            <a:extLst>
              <a:ext uri="{FF2B5EF4-FFF2-40B4-BE49-F238E27FC236}">
                <a16:creationId xmlns:a16="http://schemas.microsoft.com/office/drawing/2014/main" id="{D0D95A67-FB00-D6F1-7CC1-5DF70C5D6931}"/>
              </a:ext>
            </a:extLst>
          </p:cNvPr>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endParaRPr lang="en-US"/>
          </a:p>
        </p:txBody>
      </p:sp>
      <p:sp>
        <p:nvSpPr>
          <p:cNvPr id="35" name="Freeform 6">
            <a:extLst>
              <a:ext uri="{FF2B5EF4-FFF2-40B4-BE49-F238E27FC236}">
                <a16:creationId xmlns:a16="http://schemas.microsoft.com/office/drawing/2014/main" id="{DDB637FC-0CB1-158D-5561-4BFC13AB2EA0}"/>
              </a:ext>
            </a:extLst>
          </p:cNvPr>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txBody>
          <a:bodyPr/>
          <a:lstStyle/>
          <a:p>
            <a:endParaRPr lang="en-US"/>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15EEE8F0-6FBB-B84E-8B0D-12DF3F990318}"/>
                  </a:ext>
                </a:extLst>
              </p:cNvPr>
              <p:cNvSpPr txBox="1"/>
              <p:nvPr/>
            </p:nvSpPr>
            <p:spPr>
              <a:xfrm>
                <a:off x="3089275" y="1143000"/>
                <a:ext cx="6197600" cy="1952522"/>
              </a:xfrm>
              <a:prstGeom prst="rect">
                <a:avLst/>
              </a:prstGeom>
              <a:noFill/>
            </p:spPr>
            <p:txBody>
              <a:bodyPr wrap="square" lIns="0" tIns="0" rIns="0" bIns="0" rtlCol="0">
                <a:spAutoFit/>
              </a:bodyPr>
              <a:lstStyle/>
              <a:p>
                <a:pPr algn="ctr" defTabSz="609630">
                  <a:defRPr/>
                </a:pPr>
                <a:r>
                  <a:rPr lang="en-US" sz="3200" dirty="0">
                    <a:solidFill>
                      <a:srgbClr val="15F4FD"/>
                    </a:solidFill>
                    <a:latin typeface="Cambria" panose="02040503050406030204" pitchFamily="18" charset="0"/>
                    <a:ea typeface="Cambria" panose="02040503050406030204" pitchFamily="18" charset="0"/>
                  </a:rPr>
                  <a:t>Chuyển </a:t>
                </a:r>
                <a:r>
                  <a:rPr lang="en-US" sz="3200" dirty="0" err="1">
                    <a:solidFill>
                      <a:srgbClr val="15F4FD"/>
                    </a:solidFill>
                    <a:latin typeface="Cambria" panose="02040503050406030204" pitchFamily="18" charset="0"/>
                    <a:ea typeface="Cambria" panose="02040503050406030204" pitchFamily="18" charset="0"/>
                  </a:rPr>
                  <a:t>phân</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số</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thập</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phân</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thành</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số</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thập</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phân</a:t>
                </a:r>
                <a:r>
                  <a:rPr lang="en-US" sz="3200" dirty="0">
                    <a:solidFill>
                      <a:srgbClr val="15F4FD"/>
                    </a:solidFill>
                    <a:latin typeface="Cambria" panose="02040503050406030204" pitchFamily="18" charset="0"/>
                    <a:ea typeface="Cambria" panose="02040503050406030204" pitchFamily="18" charset="0"/>
                  </a:rPr>
                  <a:t>:</a:t>
                </a:r>
              </a:p>
              <a:p>
                <a:pPr algn="ctr" defTabSz="609630">
                  <a:defRPr/>
                </a:pPr>
                <a14:m>
                  <m:oMathPara xmlns:m="http://schemas.openxmlformats.org/officeDocument/2006/math">
                    <m:oMathParaPr>
                      <m:jc m:val="centerGroup"/>
                    </m:oMathParaPr>
                    <m:oMath xmlns:m="http://schemas.openxmlformats.org/officeDocument/2006/math">
                      <m:f>
                        <m:fPr>
                          <m:ctrlPr>
                            <a:rPr lang="en-US" sz="3200" i="1">
                              <a:solidFill>
                                <a:schemeClr val="bg1"/>
                              </a:solidFill>
                              <a:latin typeface="Cambria Math" panose="02040503050406030204" pitchFamily="18" charset="0"/>
                            </a:rPr>
                          </m:ctrlPr>
                        </m:fPr>
                        <m:num>
                          <m:r>
                            <a:rPr lang="en-US" sz="3200" b="0" i="1" smtClean="0">
                              <a:solidFill>
                                <a:schemeClr val="bg1"/>
                              </a:solidFill>
                              <a:latin typeface="Cambria Math" panose="02040503050406030204" pitchFamily="18" charset="0"/>
                            </a:rPr>
                            <m:t>225</m:t>
                          </m:r>
                        </m:num>
                        <m:den>
                          <m:r>
                            <a:rPr lang="en-US" sz="3200" i="1">
                              <a:solidFill>
                                <a:schemeClr val="bg1"/>
                              </a:solidFill>
                              <a:latin typeface="Cambria Math" panose="02040503050406030204" pitchFamily="18" charset="0"/>
                            </a:rPr>
                            <m:t>10</m:t>
                          </m:r>
                          <m:r>
                            <a:rPr lang="en-US" sz="3200" b="0" i="1" smtClean="0">
                              <a:solidFill>
                                <a:schemeClr val="bg1"/>
                              </a:solidFill>
                              <a:latin typeface="Cambria Math" panose="02040503050406030204" pitchFamily="18" charset="0"/>
                            </a:rPr>
                            <m:t>0</m:t>
                          </m:r>
                        </m:den>
                      </m:f>
                    </m:oMath>
                  </m:oMathPara>
                </a14:m>
                <a:endParaRPr lang="en-US" sz="3200" dirty="0">
                  <a:solidFill>
                    <a:srgbClr val="15F4FD"/>
                  </a:solidFill>
                  <a:latin typeface="Cambria" panose="02040503050406030204" pitchFamily="18" charset="0"/>
                  <a:ea typeface="Cambria" panose="02040503050406030204" pitchFamily="18" charset="0"/>
                </a:endParaRPr>
              </a:p>
            </p:txBody>
          </p:sp>
        </mc:Choice>
        <mc:Fallback xmlns="">
          <p:sp>
            <p:nvSpPr>
              <p:cNvPr id="36" name="TextBox 35">
                <a:extLst>
                  <a:ext uri="{FF2B5EF4-FFF2-40B4-BE49-F238E27FC236}">
                    <a16:creationId xmlns:a16="http://schemas.microsoft.com/office/drawing/2014/main" id="{15EEE8F0-6FBB-B84E-8B0D-12DF3F990318}"/>
                  </a:ext>
                </a:extLst>
              </p:cNvPr>
              <p:cNvSpPr txBox="1">
                <a:spLocks noRot="1" noChangeAspect="1" noMove="1" noResize="1" noEditPoints="1" noAdjustHandles="1" noChangeArrowheads="1" noChangeShapeType="1" noTextEdit="1"/>
              </p:cNvSpPr>
              <p:nvPr/>
            </p:nvSpPr>
            <p:spPr>
              <a:xfrm>
                <a:off x="3089275" y="1143000"/>
                <a:ext cx="6197600" cy="1952522"/>
              </a:xfrm>
              <a:prstGeom prst="rect">
                <a:avLst/>
              </a:prstGeom>
              <a:blipFill>
                <a:blip r:embed="rId17"/>
                <a:stretch>
                  <a:fillRect l="-3740" t="-6563" r="-3642"/>
                </a:stretch>
              </a:blipFill>
            </p:spPr>
            <p:txBody>
              <a:bodyPr/>
              <a:lstStyle/>
              <a:p>
                <a:r>
                  <a:rPr lang="en-US">
                    <a:noFill/>
                  </a:rPr>
                  <a:t> </a:t>
                </a:r>
              </a:p>
            </p:txBody>
          </p:sp>
        </mc:Fallback>
      </mc:AlternateContent>
      <p:grpSp>
        <p:nvGrpSpPr>
          <p:cNvPr id="37" name="Group 36">
            <a:extLst>
              <a:ext uri="{FF2B5EF4-FFF2-40B4-BE49-F238E27FC236}">
                <a16:creationId xmlns:a16="http://schemas.microsoft.com/office/drawing/2014/main" id="{76FF2DA1-6D98-3EE6-F55A-DD70FB39B2A2}"/>
              </a:ext>
            </a:extLst>
          </p:cNvPr>
          <p:cNvGrpSpPr/>
          <p:nvPr/>
        </p:nvGrpSpPr>
        <p:grpSpPr>
          <a:xfrm>
            <a:off x="7467600" y="5308600"/>
            <a:ext cx="3352800" cy="1270000"/>
            <a:chOff x="1775751" y="4816549"/>
            <a:chExt cx="4038600" cy="1368075"/>
          </a:xfrm>
        </p:grpSpPr>
        <p:sp>
          <p:nvSpPr>
            <p:cNvPr id="38" name="Freeform 3">
              <a:extLst>
                <a:ext uri="{FF2B5EF4-FFF2-40B4-BE49-F238E27FC236}">
                  <a16:creationId xmlns:a16="http://schemas.microsoft.com/office/drawing/2014/main" id="{13DB757C-AB70-B6B5-A49D-AC95B16FBAB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39" name="TextBox 38">
              <a:extLst>
                <a:ext uri="{FF2B5EF4-FFF2-40B4-BE49-F238E27FC236}">
                  <a16:creationId xmlns:a16="http://schemas.microsoft.com/office/drawing/2014/main" id="{239BC1B2-0E3B-FBEB-A6AF-C46F4AE76CA2}"/>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D. 2,05</a:t>
              </a:r>
            </a:p>
          </p:txBody>
        </p:sp>
      </p:grpSp>
      <p:grpSp>
        <p:nvGrpSpPr>
          <p:cNvPr id="40" name="Group 39">
            <a:extLst>
              <a:ext uri="{FF2B5EF4-FFF2-40B4-BE49-F238E27FC236}">
                <a16:creationId xmlns:a16="http://schemas.microsoft.com/office/drawing/2014/main" id="{B0AB1E13-A6F2-1E22-4C19-12C1887463BE}"/>
              </a:ext>
            </a:extLst>
          </p:cNvPr>
          <p:cNvGrpSpPr/>
          <p:nvPr/>
        </p:nvGrpSpPr>
        <p:grpSpPr>
          <a:xfrm>
            <a:off x="7416800" y="3784600"/>
            <a:ext cx="3352800" cy="1270000"/>
            <a:chOff x="1775751" y="4816549"/>
            <a:chExt cx="4038600" cy="1368075"/>
          </a:xfrm>
        </p:grpSpPr>
        <p:sp>
          <p:nvSpPr>
            <p:cNvPr id="41" name="Freeform 3">
              <a:extLst>
                <a:ext uri="{FF2B5EF4-FFF2-40B4-BE49-F238E27FC236}">
                  <a16:creationId xmlns:a16="http://schemas.microsoft.com/office/drawing/2014/main" id="{2A095212-E038-AFDD-7945-1D6D8B160CDC}"/>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42" name="TextBox 41">
              <a:extLst>
                <a:ext uri="{FF2B5EF4-FFF2-40B4-BE49-F238E27FC236}">
                  <a16:creationId xmlns:a16="http://schemas.microsoft.com/office/drawing/2014/main" id="{51D964AC-6A17-31AF-5A64-DDC31955F4BC}"/>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C. 2,45</a:t>
              </a:r>
            </a:p>
          </p:txBody>
        </p:sp>
      </p:grpSp>
      <p:grpSp>
        <p:nvGrpSpPr>
          <p:cNvPr id="43" name="Group 42">
            <a:extLst>
              <a:ext uri="{FF2B5EF4-FFF2-40B4-BE49-F238E27FC236}">
                <a16:creationId xmlns:a16="http://schemas.microsoft.com/office/drawing/2014/main" id="{7EF4037D-735A-3655-4D38-C6D31E9EE010}"/>
              </a:ext>
            </a:extLst>
          </p:cNvPr>
          <p:cNvGrpSpPr/>
          <p:nvPr/>
        </p:nvGrpSpPr>
        <p:grpSpPr>
          <a:xfrm>
            <a:off x="609600" y="5410200"/>
            <a:ext cx="3352800" cy="1270000"/>
            <a:chOff x="1775751" y="4816549"/>
            <a:chExt cx="4038600" cy="1368075"/>
          </a:xfrm>
        </p:grpSpPr>
        <p:sp>
          <p:nvSpPr>
            <p:cNvPr id="44" name="Freeform 3">
              <a:extLst>
                <a:ext uri="{FF2B5EF4-FFF2-40B4-BE49-F238E27FC236}">
                  <a16:creationId xmlns:a16="http://schemas.microsoft.com/office/drawing/2014/main" id="{D8A3C72E-6BBE-69B4-EE7B-5136DA8CC25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45" name="TextBox 44">
              <a:extLst>
                <a:ext uri="{FF2B5EF4-FFF2-40B4-BE49-F238E27FC236}">
                  <a16:creationId xmlns:a16="http://schemas.microsoft.com/office/drawing/2014/main" id="{DFA4CA41-D64D-343C-9B16-D607AA6D4EE8}"/>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B. 2,55</a:t>
              </a:r>
            </a:p>
          </p:txBody>
        </p:sp>
      </p:grpSp>
      <p:sp>
        <p:nvSpPr>
          <p:cNvPr id="46" name="Freeform 2">
            <a:extLst>
              <a:ext uri="{FF2B5EF4-FFF2-40B4-BE49-F238E27FC236}">
                <a16:creationId xmlns:a16="http://schemas.microsoft.com/office/drawing/2014/main" id="{0D02735D-FD9B-9608-A7B2-F561EFD2FFB3}"/>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txBody>
          <a:bodyPr/>
          <a:lstStyle/>
          <a:p>
            <a:endParaRPr lang="en-US"/>
          </a:p>
        </p:txBody>
      </p:sp>
      <p:grpSp>
        <p:nvGrpSpPr>
          <p:cNvPr id="47" name="Group 46">
            <a:extLst>
              <a:ext uri="{FF2B5EF4-FFF2-40B4-BE49-F238E27FC236}">
                <a16:creationId xmlns:a16="http://schemas.microsoft.com/office/drawing/2014/main" id="{47999321-D37E-2B92-3E4D-E4E75AAF43F0}"/>
              </a:ext>
            </a:extLst>
          </p:cNvPr>
          <p:cNvGrpSpPr/>
          <p:nvPr/>
        </p:nvGrpSpPr>
        <p:grpSpPr>
          <a:xfrm>
            <a:off x="609600" y="3683000"/>
            <a:ext cx="3302000" cy="1270000"/>
            <a:chOff x="1773821" y="3053257"/>
            <a:chExt cx="4038600" cy="1368075"/>
          </a:xfrm>
        </p:grpSpPr>
        <p:sp>
          <p:nvSpPr>
            <p:cNvPr id="48" name="Freeform 3">
              <a:extLst>
                <a:ext uri="{FF2B5EF4-FFF2-40B4-BE49-F238E27FC236}">
                  <a16:creationId xmlns:a16="http://schemas.microsoft.com/office/drawing/2014/main" id="{77E5DB41-F309-CD13-1A89-D16737AF5CB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49" name="TextBox 48">
              <a:extLst>
                <a:ext uri="{FF2B5EF4-FFF2-40B4-BE49-F238E27FC236}">
                  <a16:creationId xmlns:a16="http://schemas.microsoft.com/office/drawing/2014/main" id="{6AABE36F-2B98-1E85-57FF-F88D656497D5}"/>
                </a:ext>
              </a:extLst>
            </p:cNvPr>
            <p:cNvSpPr txBox="1"/>
            <p:nvPr/>
          </p:nvSpPr>
          <p:spPr>
            <a:xfrm>
              <a:off x="2523373" y="3506302"/>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A. 2,25</a:t>
              </a:r>
            </a:p>
          </p:txBody>
        </p:sp>
      </p:grpSp>
      <p:pic>
        <p:nvPicPr>
          <p:cNvPr id="50" name="y2mate.com - Incorrect sound effect">
            <a:hlinkClick r:id="" action="ppaction://media"/>
            <a:extLst>
              <a:ext uri="{FF2B5EF4-FFF2-40B4-BE49-F238E27FC236}">
                <a16:creationId xmlns:a16="http://schemas.microsoft.com/office/drawing/2014/main" id="{74E3D3D5-B1D3-DFC1-F8D3-F5E7C8BB0B86}"/>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1"/>
          <a:stretch>
            <a:fillRect/>
          </a:stretch>
        </p:blipFill>
        <p:spPr>
          <a:xfrm>
            <a:off x="-355600" y="533400"/>
            <a:ext cx="312209" cy="312209"/>
          </a:xfrm>
          <a:prstGeom prst="rect">
            <a:avLst/>
          </a:prstGeom>
        </p:spPr>
      </p:pic>
      <p:pic>
        <p:nvPicPr>
          <p:cNvPr id="51" name="y2mate.com - Incorrect sound effect">
            <a:hlinkClick r:id="" action="ppaction://media"/>
            <a:extLst>
              <a:ext uri="{FF2B5EF4-FFF2-40B4-BE49-F238E27FC236}">
                <a16:creationId xmlns:a16="http://schemas.microsoft.com/office/drawing/2014/main" id="{FAACF074-C06F-A29D-1B0E-3AE02EBA73D4}"/>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1"/>
          <a:stretch>
            <a:fillRect/>
          </a:stretch>
        </p:blipFill>
        <p:spPr>
          <a:xfrm>
            <a:off x="-312209" y="1041400"/>
            <a:ext cx="312209" cy="312209"/>
          </a:xfrm>
          <a:prstGeom prst="rect">
            <a:avLst/>
          </a:prstGeom>
        </p:spPr>
      </p:pic>
      <p:pic>
        <p:nvPicPr>
          <p:cNvPr id="52" name="Yeah">
            <a:hlinkClick r:id="" action="ppaction://media"/>
            <a:extLst>
              <a:ext uri="{FF2B5EF4-FFF2-40B4-BE49-F238E27FC236}">
                <a16:creationId xmlns:a16="http://schemas.microsoft.com/office/drawing/2014/main" id="{1CF5B227-59F0-5292-CDDC-F6A7E9C68634}"/>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406400" y="1447800"/>
            <a:ext cx="312209" cy="312209"/>
          </a:xfrm>
          <a:prstGeom prst="rect">
            <a:avLst/>
          </a:prstGeom>
        </p:spPr>
      </p:pic>
      <p:pic>
        <p:nvPicPr>
          <p:cNvPr id="53" name="y2mate.com - nhạc chơi rung chuông vàng">
            <a:hlinkClick r:id="" action="ppaction://media"/>
            <a:extLst>
              <a:ext uri="{FF2B5EF4-FFF2-40B4-BE49-F238E27FC236}">
                <a16:creationId xmlns:a16="http://schemas.microsoft.com/office/drawing/2014/main" id="{05DDA3E6-3ECF-DE26-920F-614493C802D3}"/>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21"/>
          <a:stretch>
            <a:fillRect/>
          </a:stretch>
        </p:blipFill>
        <p:spPr>
          <a:xfrm>
            <a:off x="-324909" y="0"/>
            <a:ext cx="324909" cy="324909"/>
          </a:xfrm>
          <a:prstGeom prst="rect">
            <a:avLst/>
          </a:prstGeom>
        </p:spPr>
      </p:pic>
      <p:pic>
        <p:nvPicPr>
          <p:cNvPr id="54" name="Picture 3">
            <a:hlinkClick r:id="" action="ppaction://media"/>
            <a:extLst>
              <a:ext uri="{FF2B5EF4-FFF2-40B4-BE49-F238E27FC236}">
                <a16:creationId xmlns:a16="http://schemas.microsoft.com/office/drawing/2014/main" id="{BB917BBF-91A7-8BA8-287B-BFD025964A06}"/>
              </a:ext>
            </a:extLst>
          </p:cNvPr>
          <p:cNvPicPr>
            <a:picLocks noChangeAspect="1"/>
          </p:cNvPicPr>
          <p:nvPr>
            <a:videoFile r:link="rId7"/>
            <p:extLst>
              <p:ext uri="{DAA4B4D4-6D71-4841-9C94-3DE7FCFB9230}">
                <p14:media xmlns:p14="http://schemas.microsoft.com/office/powerpoint/2010/main" r:embed="rId6"/>
              </p:ext>
            </p:extLst>
          </p:nvPr>
        </p:nvPicPr>
        <p:blipFill>
          <a:blip r:embed="rId22"/>
          <a:srcRect/>
          <a:stretch>
            <a:fillRect/>
          </a:stretch>
        </p:blipFill>
        <p:spPr>
          <a:xfrm>
            <a:off x="10261600" y="228600"/>
            <a:ext cx="1679610" cy="9478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250" fill="hold"/>
                                        <p:tgtEl>
                                          <p:spTgt spid="37"/>
                                        </p:tgtEl>
                                        <p:attrNameLst>
                                          <p:attrName>ppt_x</p:attrName>
                                        </p:attrNameLst>
                                      </p:cBhvr>
                                      <p:tavLst>
                                        <p:tav tm="0">
                                          <p:val>
                                            <p:strVal val="#ppt_x"/>
                                          </p:val>
                                        </p:tav>
                                        <p:tav tm="100000">
                                          <p:val>
                                            <p:strVal val="#ppt_x"/>
                                          </p:val>
                                        </p:tav>
                                      </p:tavLst>
                                    </p:anim>
                                    <p:anim calcmode="lin" valueType="num">
                                      <p:cBhvr additive="base">
                                        <p:cTn id="8" dur="250" fill="hold"/>
                                        <p:tgtEl>
                                          <p:spTgt spid="3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250" fill="hold"/>
                                        <p:tgtEl>
                                          <p:spTgt spid="40"/>
                                        </p:tgtEl>
                                        <p:attrNameLst>
                                          <p:attrName>ppt_x</p:attrName>
                                        </p:attrNameLst>
                                      </p:cBhvr>
                                      <p:tavLst>
                                        <p:tav tm="0">
                                          <p:val>
                                            <p:strVal val="#ppt_x"/>
                                          </p:val>
                                        </p:tav>
                                        <p:tav tm="100000">
                                          <p:val>
                                            <p:strVal val="#ppt_x"/>
                                          </p:val>
                                        </p:tav>
                                      </p:tavLst>
                                    </p:anim>
                                    <p:anim calcmode="lin" valueType="num">
                                      <p:cBhvr additive="base">
                                        <p:cTn id="12" dur="25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250" fill="hold"/>
                                        <p:tgtEl>
                                          <p:spTgt spid="43"/>
                                        </p:tgtEl>
                                        <p:attrNameLst>
                                          <p:attrName>ppt_x</p:attrName>
                                        </p:attrNameLst>
                                      </p:cBhvr>
                                      <p:tavLst>
                                        <p:tav tm="0">
                                          <p:val>
                                            <p:strVal val="#ppt_x"/>
                                          </p:val>
                                        </p:tav>
                                        <p:tav tm="100000">
                                          <p:val>
                                            <p:strVal val="#ppt_x"/>
                                          </p:val>
                                        </p:tav>
                                      </p:tavLst>
                                    </p:anim>
                                    <p:anim calcmode="lin" valueType="num">
                                      <p:cBhvr additive="base">
                                        <p:cTn id="16" dur="250" fill="hold"/>
                                        <p:tgtEl>
                                          <p:spTgt spid="4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250" fill="hold"/>
                                        <p:tgtEl>
                                          <p:spTgt spid="47"/>
                                        </p:tgtEl>
                                        <p:attrNameLst>
                                          <p:attrName>ppt_x</p:attrName>
                                        </p:attrNameLst>
                                      </p:cBhvr>
                                      <p:tavLst>
                                        <p:tav tm="0">
                                          <p:val>
                                            <p:strVal val="#ppt_x"/>
                                          </p:val>
                                        </p:tav>
                                        <p:tav tm="100000">
                                          <p:val>
                                            <p:strVal val="#ppt_x"/>
                                          </p:val>
                                        </p:tav>
                                      </p:tavLst>
                                    </p:anim>
                                    <p:anim calcmode="lin" valueType="num">
                                      <p:cBhvr additive="base">
                                        <p:cTn id="20" dur="250" fill="hold"/>
                                        <p:tgtEl>
                                          <p:spTgt spid="4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250" fill="hold"/>
                                        <p:tgtEl>
                                          <p:spTgt spid="36"/>
                                        </p:tgtEl>
                                        <p:attrNameLst>
                                          <p:attrName>ppt_x</p:attrName>
                                        </p:attrNameLst>
                                      </p:cBhvr>
                                      <p:tavLst>
                                        <p:tav tm="0">
                                          <p:val>
                                            <p:strVal val="#ppt_x"/>
                                          </p:val>
                                        </p:tav>
                                        <p:tav tm="100000">
                                          <p:val>
                                            <p:strVal val="#ppt_x"/>
                                          </p:val>
                                        </p:tav>
                                      </p:tavLst>
                                    </p:anim>
                                    <p:anim calcmode="lin" valueType="num">
                                      <p:cBhvr additive="base">
                                        <p:cTn id="24" dur="250" fill="hold"/>
                                        <p:tgtEl>
                                          <p:spTgt spid="3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250" fill="hold"/>
                                        <p:tgtEl>
                                          <p:spTgt spid="35"/>
                                        </p:tgtEl>
                                        <p:attrNameLst>
                                          <p:attrName>ppt_x</p:attrName>
                                        </p:attrNameLst>
                                      </p:cBhvr>
                                      <p:tavLst>
                                        <p:tav tm="0">
                                          <p:val>
                                            <p:strVal val="#ppt_x"/>
                                          </p:val>
                                        </p:tav>
                                        <p:tav tm="100000">
                                          <p:val>
                                            <p:strVal val="#ppt_x"/>
                                          </p:val>
                                        </p:tav>
                                      </p:tavLst>
                                    </p:anim>
                                    <p:anim calcmode="lin" valueType="num">
                                      <p:cBhvr additive="base">
                                        <p:cTn id="28" dur="250" fill="hold"/>
                                        <p:tgtEl>
                                          <p:spTgt spid="35"/>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53"/>
                                        </p:tgtEl>
                                      </p:cBhvr>
                                    </p:cmd>
                                  </p:childTnLst>
                                </p:cTn>
                              </p:par>
                              <p:par>
                                <p:cTn id="31" presetID="1" presetClass="mediacall" presetSubtype="0" fill="hold" nodeType="withEffect">
                                  <p:stCondLst>
                                    <p:cond delay="0"/>
                                  </p:stCondLst>
                                  <p:childTnLst>
                                    <p:cmd type="call" cmd="playFrom(0.0)">
                                      <p:cBhvr>
                                        <p:cTn id="32" dur="11076" fill="hold"/>
                                        <p:tgtEl>
                                          <p:spTgt spid="54"/>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5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7"/>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37"/>
                                        </p:tgtEl>
                                      </p:cBhvr>
                                    </p:animEffect>
                                    <p:anim calcmode="lin" valueType="num">
                                      <p:cBhvr>
                                        <p:cTn id="42" dur="1000"/>
                                        <p:tgtEl>
                                          <p:spTgt spid="37"/>
                                        </p:tgtEl>
                                        <p:attrNameLst>
                                          <p:attrName>ppt_x</p:attrName>
                                        </p:attrNameLst>
                                      </p:cBhvr>
                                      <p:tavLst>
                                        <p:tav tm="0">
                                          <p:val>
                                            <p:strVal val="ppt_x"/>
                                          </p:val>
                                        </p:tav>
                                        <p:tav tm="100000">
                                          <p:val>
                                            <p:strVal val="ppt_x"/>
                                          </p:val>
                                        </p:tav>
                                      </p:tavLst>
                                    </p:anim>
                                    <p:anim calcmode="lin" valueType="num">
                                      <p:cBhvr>
                                        <p:cTn id="43" dur="1000"/>
                                        <p:tgtEl>
                                          <p:spTgt spid="37"/>
                                        </p:tgtEl>
                                        <p:attrNameLst>
                                          <p:attrName>ppt_y</p:attrName>
                                        </p:attrNameLst>
                                      </p:cBhvr>
                                      <p:tavLst>
                                        <p:tav tm="0">
                                          <p:val>
                                            <p:strVal val="ppt_y"/>
                                          </p:val>
                                        </p:tav>
                                        <p:tav tm="100000">
                                          <p:val>
                                            <p:strVal val="ppt_y-.1"/>
                                          </p:val>
                                        </p:tav>
                                      </p:tavLst>
                                    </p:anim>
                                    <p:set>
                                      <p:cBhvr>
                                        <p:cTn id="44" dur="1" fill="hold">
                                          <p:stCondLst>
                                            <p:cond delay="999"/>
                                          </p:stCondLst>
                                        </p:cTn>
                                        <p:tgtEl>
                                          <p:spTgt spid="37"/>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51"/>
                                        </p:tgtEl>
                                      </p:cBhvr>
                                    </p:cmd>
                                  </p:childTnLst>
                                </p:cTn>
                              </p:par>
                            </p:childTnLst>
                          </p:cTn>
                        </p:par>
                      </p:childTnLst>
                    </p:cTn>
                  </p:par>
                </p:childTnLst>
              </p:cTn>
              <p:nextCondLst>
                <p:cond evt="onClick" delay="0">
                  <p:tgtEl>
                    <p:spTgt spid="37"/>
                  </p:tgtEl>
                </p:cond>
              </p:nextCondLst>
            </p:seq>
            <p:seq concurrent="1" nextAc="seek">
              <p:cTn id="47" restart="whenNotActive" fill="hold" evtFilter="cancelBubble" nodeType="interactiveSeq">
                <p:stCondLst>
                  <p:cond evt="onClick" delay="0">
                    <p:tgtEl>
                      <p:spTgt spid="40"/>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40"/>
                                        </p:tgtEl>
                                      </p:cBhvr>
                                    </p:animEffect>
                                    <p:anim calcmode="lin" valueType="num">
                                      <p:cBhvr>
                                        <p:cTn id="52" dur="1000"/>
                                        <p:tgtEl>
                                          <p:spTgt spid="40"/>
                                        </p:tgtEl>
                                        <p:attrNameLst>
                                          <p:attrName>ppt_x</p:attrName>
                                        </p:attrNameLst>
                                      </p:cBhvr>
                                      <p:tavLst>
                                        <p:tav tm="0">
                                          <p:val>
                                            <p:strVal val="ppt_x"/>
                                          </p:val>
                                        </p:tav>
                                        <p:tav tm="100000">
                                          <p:val>
                                            <p:strVal val="ppt_x"/>
                                          </p:val>
                                        </p:tav>
                                      </p:tavLst>
                                    </p:anim>
                                    <p:anim calcmode="lin" valueType="num">
                                      <p:cBhvr>
                                        <p:cTn id="53" dur="1000"/>
                                        <p:tgtEl>
                                          <p:spTgt spid="40"/>
                                        </p:tgtEl>
                                        <p:attrNameLst>
                                          <p:attrName>ppt_y</p:attrName>
                                        </p:attrNameLst>
                                      </p:cBhvr>
                                      <p:tavLst>
                                        <p:tav tm="0">
                                          <p:val>
                                            <p:strVal val="ppt_y"/>
                                          </p:val>
                                        </p:tav>
                                        <p:tav tm="100000">
                                          <p:val>
                                            <p:strVal val="ppt_y-.1"/>
                                          </p:val>
                                        </p:tav>
                                      </p:tavLst>
                                    </p:anim>
                                    <p:set>
                                      <p:cBhvr>
                                        <p:cTn id="54" dur="1" fill="hold">
                                          <p:stCondLst>
                                            <p:cond delay="999"/>
                                          </p:stCondLst>
                                        </p:cTn>
                                        <p:tgtEl>
                                          <p:spTgt spid="40"/>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50"/>
                                        </p:tgtEl>
                                      </p:cBhvr>
                                    </p:cmd>
                                  </p:childTnLst>
                                </p:cTn>
                              </p:par>
                            </p:childTnLst>
                          </p:cTn>
                        </p:par>
                      </p:childTnLst>
                    </p:cTn>
                  </p:par>
                </p:childTnLst>
              </p:cTn>
              <p:nextCondLst>
                <p:cond evt="onClick" delay="0">
                  <p:tgtEl>
                    <p:spTgt spid="40"/>
                  </p:tgtEl>
                </p:cond>
              </p:nextCondLst>
            </p:seq>
            <p:seq concurrent="1" nextAc="seek">
              <p:cTn id="57" restart="whenNotActive" fill="hold" evtFilter="cancelBubble" nodeType="interactiveSeq">
                <p:stCondLst>
                  <p:cond evt="onClick" delay="0">
                    <p:tgtEl>
                      <p:spTgt spid="43"/>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43"/>
                                        </p:tgtEl>
                                      </p:cBhvr>
                                    </p:animEffect>
                                    <p:anim calcmode="lin" valueType="num">
                                      <p:cBhvr>
                                        <p:cTn id="62" dur="1000"/>
                                        <p:tgtEl>
                                          <p:spTgt spid="43"/>
                                        </p:tgtEl>
                                        <p:attrNameLst>
                                          <p:attrName>ppt_x</p:attrName>
                                        </p:attrNameLst>
                                      </p:cBhvr>
                                      <p:tavLst>
                                        <p:tav tm="0">
                                          <p:val>
                                            <p:strVal val="ppt_x"/>
                                          </p:val>
                                        </p:tav>
                                        <p:tav tm="100000">
                                          <p:val>
                                            <p:strVal val="ppt_x"/>
                                          </p:val>
                                        </p:tav>
                                      </p:tavLst>
                                    </p:anim>
                                    <p:anim calcmode="lin" valueType="num">
                                      <p:cBhvr>
                                        <p:cTn id="63" dur="1000"/>
                                        <p:tgtEl>
                                          <p:spTgt spid="43"/>
                                        </p:tgtEl>
                                        <p:attrNameLst>
                                          <p:attrName>ppt_y</p:attrName>
                                        </p:attrNameLst>
                                      </p:cBhvr>
                                      <p:tavLst>
                                        <p:tav tm="0">
                                          <p:val>
                                            <p:strVal val="ppt_y"/>
                                          </p:val>
                                        </p:tav>
                                        <p:tav tm="100000">
                                          <p:val>
                                            <p:strVal val="ppt_y-.1"/>
                                          </p:val>
                                        </p:tav>
                                      </p:tavLst>
                                    </p:anim>
                                    <p:set>
                                      <p:cBhvr>
                                        <p:cTn id="64" dur="1" fill="hold">
                                          <p:stCondLst>
                                            <p:cond delay="999"/>
                                          </p:stCondLst>
                                        </p:cTn>
                                        <p:tgtEl>
                                          <p:spTgt spid="43"/>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50"/>
                                        </p:tgtEl>
                                      </p:cBhvr>
                                    </p:cmd>
                                  </p:childTnLst>
                                </p:cTn>
                              </p:par>
                            </p:childTnLst>
                          </p:cTn>
                        </p:par>
                      </p:childTnLst>
                    </p:cTn>
                  </p:par>
                </p:childTnLst>
              </p:cTn>
              <p:nextCondLst>
                <p:cond evt="onClick" delay="0">
                  <p:tgtEl>
                    <p:spTgt spid="43"/>
                  </p:tgtEl>
                </p:cond>
              </p:nextCondLst>
            </p:seq>
            <p:seq concurrent="1" nextAc="seek">
              <p:cTn id="67" restart="whenNotActive" fill="hold" evtFilter="cancelBubble" nodeType="interactiveSeq">
                <p:stCondLst>
                  <p:cond evt="onClick" delay="0">
                    <p:tgtEl>
                      <p:spTgt spid="47"/>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47"/>
                                        </p:tgtEl>
                                        <p:attrNameLst>
                                          <p:attrName>r</p:attrName>
                                        </p:attrNameLst>
                                      </p:cBhvr>
                                    </p:animRot>
                                    <p:animRot by="-240000">
                                      <p:cBhvr>
                                        <p:cTn id="72" dur="200" fill="hold">
                                          <p:stCondLst>
                                            <p:cond delay="200"/>
                                          </p:stCondLst>
                                        </p:cTn>
                                        <p:tgtEl>
                                          <p:spTgt spid="47"/>
                                        </p:tgtEl>
                                        <p:attrNameLst>
                                          <p:attrName>r</p:attrName>
                                        </p:attrNameLst>
                                      </p:cBhvr>
                                    </p:animRot>
                                    <p:animRot by="240000">
                                      <p:cBhvr>
                                        <p:cTn id="73" dur="200" fill="hold">
                                          <p:stCondLst>
                                            <p:cond delay="400"/>
                                          </p:stCondLst>
                                        </p:cTn>
                                        <p:tgtEl>
                                          <p:spTgt spid="47"/>
                                        </p:tgtEl>
                                        <p:attrNameLst>
                                          <p:attrName>r</p:attrName>
                                        </p:attrNameLst>
                                      </p:cBhvr>
                                    </p:animRot>
                                    <p:animRot by="-240000">
                                      <p:cBhvr>
                                        <p:cTn id="74" dur="200" fill="hold">
                                          <p:stCondLst>
                                            <p:cond delay="600"/>
                                          </p:stCondLst>
                                        </p:cTn>
                                        <p:tgtEl>
                                          <p:spTgt spid="47"/>
                                        </p:tgtEl>
                                        <p:attrNameLst>
                                          <p:attrName>r</p:attrName>
                                        </p:attrNameLst>
                                      </p:cBhvr>
                                    </p:animRot>
                                    <p:animRot by="120000">
                                      <p:cBhvr>
                                        <p:cTn id="75" dur="200" fill="hold">
                                          <p:stCondLst>
                                            <p:cond delay="800"/>
                                          </p:stCondLst>
                                        </p:cTn>
                                        <p:tgtEl>
                                          <p:spTgt spid="47"/>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52"/>
                                        </p:tgtEl>
                                      </p:cBhvr>
                                    </p:cmd>
                                  </p:childTnLst>
                                </p:cTn>
                              </p:par>
                              <p:par>
                                <p:cTn id="78" presetID="14" presetClass="entr" presetSubtype="10" fill="hold" nodeType="withEffect">
                                  <p:stCondLst>
                                    <p:cond delay="250"/>
                                  </p:stCondLst>
                                  <p:childTnLst>
                                    <p:set>
                                      <p:cBhvr>
                                        <p:cTn id="79" dur="1" fill="hold">
                                          <p:stCondLst>
                                            <p:cond delay="0"/>
                                          </p:stCondLst>
                                        </p:cTn>
                                        <p:tgtEl>
                                          <p:spTgt spid="46"/>
                                        </p:tgtEl>
                                        <p:attrNameLst>
                                          <p:attrName>style.visibility</p:attrName>
                                        </p:attrNameLst>
                                      </p:cBhvr>
                                      <p:to>
                                        <p:strVal val="visible"/>
                                      </p:to>
                                    </p:set>
                                    <p:animEffect transition="in" filter="randombar(horizontal)">
                                      <p:cBhvr>
                                        <p:cTn id="80" dur="500"/>
                                        <p:tgtEl>
                                          <p:spTgt spid="46"/>
                                        </p:tgtEl>
                                      </p:cBhvr>
                                    </p:animEffect>
                                  </p:childTnLst>
                                </p:cTn>
                              </p:par>
                            </p:childTnLst>
                          </p:cTn>
                        </p:par>
                      </p:childTnLst>
                    </p:cTn>
                  </p:par>
                </p:childTnLst>
              </p:cTn>
              <p:nextCondLst>
                <p:cond evt="onClick" delay="0">
                  <p:tgtEl>
                    <p:spTgt spid="47"/>
                  </p:tgtEl>
                </p:cond>
              </p:nextCondLst>
            </p:seq>
            <p:seq concurrent="1" nextAc="seek">
              <p:cTn id="81" restart="whenNotActive" fill="hold" evtFilter="cancelBubble" nodeType="interactiveSeq">
                <p:stCondLst>
                  <p:cond evt="onClick" delay="0">
                    <p:tgtEl>
                      <p:spTgt spid="54"/>
                    </p:tgtEl>
                  </p:cond>
                </p:stCondLst>
                <p:endSync evt="end" delay="0">
                  <p:rtn val="all"/>
                </p:endSync>
                <p:childTnLst>
                  <p:par>
                    <p:cTn id="82" fill="hold">
                      <p:stCondLst>
                        <p:cond delay="0"/>
                      </p:stCondLst>
                      <p:childTnLst>
                        <p:par>
                          <p:cTn id="83" fill="hold">
                            <p:stCondLst>
                              <p:cond delay="0"/>
                            </p:stCondLst>
                            <p:childTnLst>
                              <p:par>
                                <p:cTn id="84" presetID="2" presetClass="mediacall" presetSubtype="0" fill="hold" nodeType="clickEffect">
                                  <p:stCondLst>
                                    <p:cond delay="0"/>
                                  </p:stCondLst>
                                  <p:childTnLst>
                                    <p:cmd type="call" cmd="togglePause">
                                      <p:cBhvr>
                                        <p:cTn id="85" dur="1" fill="hold"/>
                                        <p:tgtEl>
                                          <p:spTgt spid="54"/>
                                        </p:tgtEl>
                                      </p:cBhvr>
                                    </p:cmd>
                                  </p:childTnLst>
                                </p:cTn>
                              </p:par>
                            </p:childTnLst>
                          </p:cTn>
                        </p:par>
                      </p:childTnLst>
                    </p:cTn>
                  </p:par>
                </p:childTnLst>
              </p:cTn>
              <p:nextCondLst>
                <p:cond evt="onClick" delay="0">
                  <p:tgtEl>
                    <p:spTgt spid="54"/>
                  </p:tgtEl>
                </p:cond>
              </p:nextCondLst>
            </p:seq>
            <p:audio>
              <p:cMediaNode vol="80000">
                <p:cTn id="86" fill="hold" display="0">
                  <p:stCondLst>
                    <p:cond delay="indefinite"/>
                  </p:stCondLst>
                  <p:endCondLst>
                    <p:cond evt="onStopAudio" delay="0">
                      <p:tgtEl>
                        <p:sldTgt/>
                      </p:tgtEl>
                    </p:cond>
                  </p:endCondLst>
                </p:cTn>
                <p:tgtEl>
                  <p:spTgt spid="50"/>
                </p:tgtEl>
              </p:cMediaNode>
            </p:audio>
            <p:audio>
              <p:cMediaNode vol="80000">
                <p:cTn id="87" fill="hold" display="0">
                  <p:stCondLst>
                    <p:cond delay="indefinite"/>
                  </p:stCondLst>
                  <p:endCondLst>
                    <p:cond evt="onStopAudio" delay="0">
                      <p:tgtEl>
                        <p:sldTgt/>
                      </p:tgtEl>
                    </p:cond>
                  </p:endCondLst>
                </p:cTn>
                <p:tgtEl>
                  <p:spTgt spid="51"/>
                </p:tgtEl>
              </p:cMediaNode>
            </p:audio>
            <p:audio>
              <p:cMediaNode vol="80000">
                <p:cTn id="88" fill="hold" display="0">
                  <p:stCondLst>
                    <p:cond delay="indefinite"/>
                  </p:stCondLst>
                  <p:endCondLst>
                    <p:cond evt="onStopAudio" delay="0">
                      <p:tgtEl>
                        <p:sldTgt/>
                      </p:tgtEl>
                    </p:cond>
                  </p:endCondLst>
                </p:cTn>
                <p:tgtEl>
                  <p:spTgt spid="52"/>
                </p:tgtEl>
              </p:cMediaNode>
            </p:audio>
            <p:audio>
              <p:cMediaNode vol="80000">
                <p:cTn id="89" fill="hold" display="0">
                  <p:stCondLst>
                    <p:cond delay="indefinite"/>
                  </p:stCondLst>
                  <p:endCondLst>
                    <p:cond evt="onStopAudio" delay="0">
                      <p:tgtEl>
                        <p:sldTgt/>
                      </p:tgtEl>
                    </p:cond>
                  </p:endCondLst>
                </p:cTn>
                <p:tgtEl>
                  <p:spTgt spid="53"/>
                </p:tgtEl>
              </p:cMediaNode>
            </p:audio>
            <p:video>
              <p:cMediaNode vol="100000">
                <p:cTn id="90" fill="hold" display="0">
                  <p:stCondLst>
                    <p:cond delay="indefinite"/>
                  </p:stCondLst>
                </p:cTn>
                <p:tgtEl>
                  <p:spTgt spid="54"/>
                </p:tgtEl>
              </p:cMediaNode>
            </p:video>
          </p:childTnLst>
        </p:cTn>
      </p:par>
    </p:tnLst>
    <p:bldLst>
      <p:bldP spid="36"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endParaRPr lang="en-US"/>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78CD4E91-7596-B8B7-A249-12A315743A99}"/>
              </a:ext>
            </a:extLst>
          </p:cNvPr>
          <p:cNvSpPr txBox="1"/>
          <p:nvPr/>
        </p:nvSpPr>
        <p:spPr>
          <a:xfrm>
            <a:off x="2946399" y="1600200"/>
            <a:ext cx="6683375" cy="1107996"/>
          </a:xfrm>
          <a:prstGeom prst="rect">
            <a:avLst/>
          </a:prstGeom>
          <a:noFill/>
        </p:spPr>
        <p:txBody>
          <a:bodyPr wrap="square" lIns="0" tIns="0" rIns="0" bIns="0" rtlCol="0">
            <a:spAutoFit/>
          </a:bodyPr>
          <a:lstStyle/>
          <a:p>
            <a:pPr algn="ctr" defTabSz="609630">
              <a:defRPr/>
            </a:pPr>
            <a:r>
              <a:rPr lang="en-US" sz="3600" dirty="0" err="1">
                <a:solidFill>
                  <a:srgbClr val="15F4FD"/>
                </a:solidFill>
                <a:latin typeface="Cambria" panose="02040503050406030204" pitchFamily="18" charset="0"/>
                <a:ea typeface="Cambria" panose="02040503050406030204" pitchFamily="18" charset="0"/>
              </a:rPr>
              <a:t>Viết</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thập</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phân</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sau</a:t>
            </a:r>
            <a:r>
              <a:rPr lang="en-US" sz="3600" dirty="0">
                <a:solidFill>
                  <a:srgbClr val="15F4FD"/>
                </a:solidFill>
                <a:latin typeface="Cambria" panose="02040503050406030204" pitchFamily="18" charset="0"/>
                <a:ea typeface="Cambria" panose="02040503050406030204" pitchFamily="18" charset="0"/>
              </a:rPr>
              <a:t>:</a:t>
            </a:r>
          </a:p>
          <a:p>
            <a:pPr algn="ctr" defTabSz="609630">
              <a:defRPr/>
            </a:pPr>
            <a:r>
              <a:rPr lang="en-US" sz="3600" dirty="0" err="1">
                <a:solidFill>
                  <a:srgbClr val="15F4FD"/>
                </a:solidFill>
                <a:latin typeface="Cambria" panose="02040503050406030204" pitchFamily="18" charset="0"/>
                <a:ea typeface="Cambria" panose="02040503050406030204" pitchFamily="18" charset="0"/>
              </a:rPr>
              <a:t>Không</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phảy</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năm</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trăm</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mười</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lăm</a:t>
            </a:r>
            <a:endParaRPr lang="en-US" sz="3600" dirty="0">
              <a:solidFill>
                <a:srgbClr val="15F4FD"/>
              </a:solidFill>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5588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A. 0,155</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67600" y="5308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D. 0,15</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6096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B. 0,551</a:t>
              </a: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txBody>
          <a:bodyPr/>
          <a:lstStyle/>
          <a:p>
            <a:endParaRPr lang="en-US"/>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7416800" y="37338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C. 0,515</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0261600" y="228600"/>
            <a:ext cx="1679610" cy="947899"/>
          </a:xfrm>
          <a:prstGeom prst="rect">
            <a:avLst/>
          </a:prstGeom>
        </p:spPr>
      </p:pic>
    </p:spTree>
    <p:extLst>
      <p:ext uri="{BB962C8B-B14F-4D97-AF65-F5344CB8AC3E}">
        <p14:creationId xmlns:p14="http://schemas.microsoft.com/office/powerpoint/2010/main" val="58880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1026" name="Picture 2" descr="HÃ¬nh áº£nh cÃ³ liÃªn quan"/>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rot="20234254">
            <a:off x="7532229" y="6392385"/>
            <a:ext cx="1371059" cy="931229"/>
            <a:chOff x="7874128" y="5679058"/>
            <a:chExt cx="1557892" cy="1276763"/>
          </a:xfrm>
        </p:grpSpPr>
        <p:pic>
          <p:nvPicPr>
            <p:cNvPr id="43" name="Picture 4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pic>
        <p:nvPicPr>
          <p:cNvPr id="74" name="Picture 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34046" y="4977210"/>
            <a:ext cx="1183173" cy="1183173"/>
          </a:xfrm>
          <a:prstGeom prst="rect">
            <a:avLst/>
          </a:prstGeom>
        </p:spPr>
      </p:pic>
      <p:pic>
        <p:nvPicPr>
          <p:cNvPr id="31" name="Picture 30"/>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32" name="Picture 31"/>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grpSp>
        <p:nvGrpSpPr>
          <p:cNvPr id="2" name="Group 1">
            <a:extLst>
              <a:ext uri="{FF2B5EF4-FFF2-40B4-BE49-F238E27FC236}">
                <a16:creationId xmlns:a16="http://schemas.microsoft.com/office/drawing/2014/main" id="{F2A14FE9-1289-A9CF-1694-D4D83A581C55}"/>
              </a:ext>
            </a:extLst>
          </p:cNvPr>
          <p:cNvGrpSpPr/>
          <p:nvPr/>
        </p:nvGrpSpPr>
        <p:grpSpPr>
          <a:xfrm rot="963350">
            <a:off x="5310140" y="6264565"/>
            <a:ext cx="1371059" cy="931229"/>
            <a:chOff x="7874128" y="5679058"/>
            <a:chExt cx="1557892" cy="1276763"/>
          </a:xfrm>
        </p:grpSpPr>
        <p:pic>
          <p:nvPicPr>
            <p:cNvPr id="3" name="Picture 2">
              <a:extLst>
                <a:ext uri="{FF2B5EF4-FFF2-40B4-BE49-F238E27FC236}">
                  <a16:creationId xmlns:a16="http://schemas.microsoft.com/office/drawing/2014/main" id="{89704263-C465-5BF3-50A9-97177C6CBD21}"/>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 name="Picture 3">
              <a:extLst>
                <a:ext uri="{FF2B5EF4-FFF2-40B4-BE49-F238E27FC236}">
                  <a16:creationId xmlns:a16="http://schemas.microsoft.com/office/drawing/2014/main" id="{156EF988-FF36-8630-194E-0E24AE65223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grpSp>
        <p:nvGrpSpPr>
          <p:cNvPr id="5" name="Group 4">
            <a:extLst>
              <a:ext uri="{FF2B5EF4-FFF2-40B4-BE49-F238E27FC236}">
                <a16:creationId xmlns:a16="http://schemas.microsoft.com/office/drawing/2014/main" id="{598ECC64-FF44-4E07-7327-BF7DAD8F8223}"/>
              </a:ext>
            </a:extLst>
          </p:cNvPr>
          <p:cNvGrpSpPr/>
          <p:nvPr/>
        </p:nvGrpSpPr>
        <p:grpSpPr>
          <a:xfrm rot="20315921">
            <a:off x="3255198" y="6244900"/>
            <a:ext cx="1371059" cy="931229"/>
            <a:chOff x="7874128" y="5679058"/>
            <a:chExt cx="1557892" cy="1276763"/>
          </a:xfrm>
        </p:grpSpPr>
        <p:pic>
          <p:nvPicPr>
            <p:cNvPr id="6" name="Picture 5">
              <a:extLst>
                <a:ext uri="{FF2B5EF4-FFF2-40B4-BE49-F238E27FC236}">
                  <a16:creationId xmlns:a16="http://schemas.microsoft.com/office/drawing/2014/main" id="{514CC096-6044-8E88-6AEF-5EC8B33856E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10" name="Picture 9">
              <a:extLst>
                <a:ext uri="{FF2B5EF4-FFF2-40B4-BE49-F238E27FC236}">
                  <a16:creationId xmlns:a16="http://schemas.microsoft.com/office/drawing/2014/main" id="{ACF309E4-CFD7-0262-F717-7222D6A4ED0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sp>
        <p:nvSpPr>
          <p:cNvPr id="11" name="Speech Bubble: Rectangle with Corners Rounded 10">
            <a:extLst>
              <a:ext uri="{FF2B5EF4-FFF2-40B4-BE49-F238E27FC236}">
                <a16:creationId xmlns:a16="http://schemas.microsoft.com/office/drawing/2014/main" id="{71BE0576-F55C-EE73-030A-6C0042FD0130}"/>
              </a:ext>
            </a:extLst>
          </p:cNvPr>
          <p:cNvSpPr/>
          <p:nvPr/>
        </p:nvSpPr>
        <p:spPr>
          <a:xfrm>
            <a:off x="3307890" y="1494503"/>
            <a:ext cx="8537825" cy="2355723"/>
          </a:xfrm>
          <a:prstGeom prst="wedgeRoundRectCallout">
            <a:avLst>
              <a:gd name="adj1" fmla="val -345"/>
              <a:gd name="adj2" fmla="val 75298"/>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Trận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mưa</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đêm</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qua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đã</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khiến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cây</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cầu</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bắc</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qua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sông</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bị</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sập</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Các</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bạn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hãy</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cùng</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chúng</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mình</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vượt</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qua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các</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thử</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thách</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để</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giúp</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xây</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lại</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cây</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cầu</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nhé</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061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74"/>
                                        </p:tgtEl>
                                        <p:attrNameLst>
                                          <p:attrName>r</p:attrName>
                                        </p:attrNameLst>
                                      </p:cBhvr>
                                    </p:animRot>
                                    <p:animRot by="-240000">
                                      <p:cBhvr>
                                        <p:cTn id="7" dur="200" fill="hold">
                                          <p:stCondLst>
                                            <p:cond delay="200"/>
                                          </p:stCondLst>
                                        </p:cTn>
                                        <p:tgtEl>
                                          <p:spTgt spid="74"/>
                                        </p:tgtEl>
                                        <p:attrNameLst>
                                          <p:attrName>r</p:attrName>
                                        </p:attrNameLst>
                                      </p:cBhvr>
                                    </p:animRot>
                                    <p:animRot by="240000">
                                      <p:cBhvr>
                                        <p:cTn id="8" dur="200" fill="hold">
                                          <p:stCondLst>
                                            <p:cond delay="400"/>
                                          </p:stCondLst>
                                        </p:cTn>
                                        <p:tgtEl>
                                          <p:spTgt spid="74"/>
                                        </p:tgtEl>
                                        <p:attrNameLst>
                                          <p:attrName>r</p:attrName>
                                        </p:attrNameLst>
                                      </p:cBhvr>
                                    </p:animRot>
                                    <p:animRot by="-240000">
                                      <p:cBhvr>
                                        <p:cTn id="9" dur="200" fill="hold">
                                          <p:stCondLst>
                                            <p:cond delay="600"/>
                                          </p:stCondLst>
                                        </p:cTn>
                                        <p:tgtEl>
                                          <p:spTgt spid="74"/>
                                        </p:tgtEl>
                                        <p:attrNameLst>
                                          <p:attrName>r</p:attrName>
                                        </p:attrNameLst>
                                      </p:cBhvr>
                                    </p:animRot>
                                    <p:animRot by="120000">
                                      <p:cBhvr>
                                        <p:cTn id="10" dur="200" fill="hold">
                                          <p:stCondLst>
                                            <p:cond delay="8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1"/>
                                        </p:tgtEl>
                                        <p:attrNameLst>
                                          <p:attrName>r</p:attrName>
                                        </p:attrNameLst>
                                      </p:cBhvr>
                                    </p:animRot>
                                    <p:animRot by="-240000">
                                      <p:cBhvr>
                                        <p:cTn id="13" dur="200" fill="hold">
                                          <p:stCondLst>
                                            <p:cond delay="200"/>
                                          </p:stCondLst>
                                        </p:cTn>
                                        <p:tgtEl>
                                          <p:spTgt spid="31"/>
                                        </p:tgtEl>
                                        <p:attrNameLst>
                                          <p:attrName>r</p:attrName>
                                        </p:attrNameLst>
                                      </p:cBhvr>
                                    </p:animRot>
                                    <p:animRot by="240000">
                                      <p:cBhvr>
                                        <p:cTn id="14" dur="200" fill="hold">
                                          <p:stCondLst>
                                            <p:cond delay="400"/>
                                          </p:stCondLst>
                                        </p:cTn>
                                        <p:tgtEl>
                                          <p:spTgt spid="31"/>
                                        </p:tgtEl>
                                        <p:attrNameLst>
                                          <p:attrName>r</p:attrName>
                                        </p:attrNameLst>
                                      </p:cBhvr>
                                    </p:animRot>
                                    <p:animRot by="-240000">
                                      <p:cBhvr>
                                        <p:cTn id="15" dur="200" fill="hold">
                                          <p:stCondLst>
                                            <p:cond delay="600"/>
                                          </p:stCondLst>
                                        </p:cTn>
                                        <p:tgtEl>
                                          <p:spTgt spid="31"/>
                                        </p:tgtEl>
                                        <p:attrNameLst>
                                          <p:attrName>r</p:attrName>
                                        </p:attrNameLst>
                                      </p:cBhvr>
                                    </p:animRot>
                                    <p:animRot by="120000">
                                      <p:cBhvr>
                                        <p:cTn id="16" dur="200" fill="hold">
                                          <p:stCondLst>
                                            <p:cond delay="800"/>
                                          </p:stCondLst>
                                        </p:cTn>
                                        <p:tgtEl>
                                          <p:spTgt spid="3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32"/>
                                        </p:tgtEl>
                                        <p:attrNameLst>
                                          <p:attrName>r</p:attrName>
                                        </p:attrNameLst>
                                      </p:cBhvr>
                                    </p:animRot>
                                    <p:animRot by="-240000">
                                      <p:cBhvr>
                                        <p:cTn id="19" dur="200" fill="hold">
                                          <p:stCondLst>
                                            <p:cond delay="200"/>
                                          </p:stCondLst>
                                        </p:cTn>
                                        <p:tgtEl>
                                          <p:spTgt spid="32"/>
                                        </p:tgtEl>
                                        <p:attrNameLst>
                                          <p:attrName>r</p:attrName>
                                        </p:attrNameLst>
                                      </p:cBhvr>
                                    </p:animRot>
                                    <p:animRot by="240000">
                                      <p:cBhvr>
                                        <p:cTn id="20" dur="200" fill="hold">
                                          <p:stCondLst>
                                            <p:cond delay="400"/>
                                          </p:stCondLst>
                                        </p:cTn>
                                        <p:tgtEl>
                                          <p:spTgt spid="32"/>
                                        </p:tgtEl>
                                        <p:attrNameLst>
                                          <p:attrName>r</p:attrName>
                                        </p:attrNameLst>
                                      </p:cBhvr>
                                    </p:animRot>
                                    <p:animRot by="-240000">
                                      <p:cBhvr>
                                        <p:cTn id="21" dur="200" fill="hold">
                                          <p:stCondLst>
                                            <p:cond delay="600"/>
                                          </p:stCondLst>
                                        </p:cTn>
                                        <p:tgtEl>
                                          <p:spTgt spid="32"/>
                                        </p:tgtEl>
                                        <p:attrNameLst>
                                          <p:attrName>r</p:attrName>
                                        </p:attrNameLst>
                                      </p:cBhvr>
                                    </p:animRot>
                                    <p:animRot by="120000">
                                      <p:cBhvr>
                                        <p:cTn id="22" dur="200" fill="hold">
                                          <p:stCondLst>
                                            <p:cond delay="800"/>
                                          </p:stCondLst>
                                        </p:cTn>
                                        <p:tgtEl>
                                          <p:spTgt spid="32"/>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9">
            <a:extLst>
              <a:ext uri="{FF2B5EF4-FFF2-40B4-BE49-F238E27FC236}">
                <a16:creationId xmlns:a16="http://schemas.microsoft.com/office/drawing/2014/main" id="{E1C58A8A-7ABD-8883-88F3-67F690A8E15F}"/>
              </a:ext>
            </a:extLst>
          </p:cNvPr>
          <p:cNvSpPr/>
          <p:nvPr/>
        </p:nvSpPr>
        <p:spPr>
          <a:xfrm>
            <a:off x="942975" y="109343"/>
            <a:ext cx="9753600" cy="3569736"/>
          </a:xfrm>
          <a:custGeom>
            <a:avLst/>
            <a:gdLst>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2188" h="3569736" fill="none" extrusionOk="0">
                <a:moveTo>
                  <a:pt x="0" y="357330"/>
                </a:moveTo>
                <a:cubicBezTo>
                  <a:pt x="10505" y="258489"/>
                  <a:pt x="213101" y="-18918"/>
                  <a:pt x="416359" y="0"/>
                </a:cubicBezTo>
                <a:cubicBezTo>
                  <a:pt x="4368815" y="181815"/>
                  <a:pt x="6902389" y="-221495"/>
                  <a:pt x="8045828" y="0"/>
                </a:cubicBezTo>
                <a:cubicBezTo>
                  <a:pt x="8195911" y="-12800"/>
                  <a:pt x="8482111" y="144702"/>
                  <a:pt x="8462188" y="357330"/>
                </a:cubicBezTo>
                <a:cubicBezTo>
                  <a:pt x="8487181" y="1284541"/>
                  <a:pt x="8643600" y="2670259"/>
                  <a:pt x="8462188" y="3212405"/>
                </a:cubicBezTo>
                <a:cubicBezTo>
                  <a:pt x="8411380" y="3460071"/>
                  <a:pt x="8315169" y="3568408"/>
                  <a:pt x="8045828" y="3569736"/>
                </a:cubicBezTo>
                <a:cubicBezTo>
                  <a:pt x="5211794" y="3479672"/>
                  <a:pt x="1983151" y="3500335"/>
                  <a:pt x="416359" y="3569736"/>
                </a:cubicBezTo>
                <a:cubicBezTo>
                  <a:pt x="174602" y="3500206"/>
                  <a:pt x="1574" y="3483945"/>
                  <a:pt x="0" y="3212405"/>
                </a:cubicBezTo>
                <a:cubicBezTo>
                  <a:pt x="-276263" y="1811739"/>
                  <a:pt x="3989" y="651214"/>
                  <a:pt x="0" y="357330"/>
                </a:cubicBezTo>
                <a:close/>
              </a:path>
              <a:path w="8462188" h="3569736" stroke="0" extrusionOk="0">
                <a:moveTo>
                  <a:pt x="0" y="357330"/>
                </a:moveTo>
                <a:cubicBezTo>
                  <a:pt x="-29998" y="151866"/>
                  <a:pt x="213814" y="8353"/>
                  <a:pt x="416359" y="0"/>
                </a:cubicBezTo>
                <a:cubicBezTo>
                  <a:pt x="1267743" y="-412793"/>
                  <a:pt x="6780082" y="332455"/>
                  <a:pt x="8045828" y="0"/>
                </a:cubicBezTo>
                <a:cubicBezTo>
                  <a:pt x="8194057" y="-5568"/>
                  <a:pt x="8477020" y="222304"/>
                  <a:pt x="8462188" y="357330"/>
                </a:cubicBezTo>
                <a:cubicBezTo>
                  <a:pt x="8708181" y="1161474"/>
                  <a:pt x="8883134" y="2307580"/>
                  <a:pt x="8462188" y="3212405"/>
                </a:cubicBezTo>
                <a:cubicBezTo>
                  <a:pt x="8496264" y="3444274"/>
                  <a:pt x="8255568" y="3558064"/>
                  <a:pt x="8045828" y="3569736"/>
                </a:cubicBezTo>
                <a:cubicBezTo>
                  <a:pt x="5473521" y="3564462"/>
                  <a:pt x="3183437" y="4043586"/>
                  <a:pt x="416359" y="3569736"/>
                </a:cubicBezTo>
                <a:cubicBezTo>
                  <a:pt x="196539" y="3525327"/>
                  <a:pt x="9827" y="3372820"/>
                  <a:pt x="0" y="3212405"/>
                </a:cubicBezTo>
                <a:cubicBezTo>
                  <a:pt x="-307069" y="2690200"/>
                  <a:pt x="-343819" y="1049533"/>
                  <a:pt x="0" y="357330"/>
                </a:cubicBezTo>
                <a:close/>
              </a:path>
              <a:path w="8462188" h="3569736" fill="none" stroke="0" extrusionOk="0">
                <a:moveTo>
                  <a:pt x="0" y="357330"/>
                </a:moveTo>
                <a:cubicBezTo>
                  <a:pt x="-19660" y="156869"/>
                  <a:pt x="210088" y="18708"/>
                  <a:pt x="416359" y="0"/>
                </a:cubicBezTo>
                <a:cubicBezTo>
                  <a:pt x="4100242" y="207383"/>
                  <a:pt x="6858352" y="63395"/>
                  <a:pt x="8045828" y="0"/>
                </a:cubicBezTo>
                <a:cubicBezTo>
                  <a:pt x="8258094" y="9725"/>
                  <a:pt x="8498124" y="161692"/>
                  <a:pt x="8462188" y="357330"/>
                </a:cubicBezTo>
                <a:cubicBezTo>
                  <a:pt x="8442509" y="1368721"/>
                  <a:pt x="8693654" y="2688445"/>
                  <a:pt x="8462188" y="3212405"/>
                </a:cubicBezTo>
                <a:cubicBezTo>
                  <a:pt x="8443617" y="3467353"/>
                  <a:pt x="8281601" y="3536682"/>
                  <a:pt x="8045828" y="3569736"/>
                </a:cubicBezTo>
                <a:cubicBezTo>
                  <a:pt x="4233592" y="3523029"/>
                  <a:pt x="2397532" y="3326095"/>
                  <a:pt x="416359" y="3569736"/>
                </a:cubicBezTo>
                <a:cubicBezTo>
                  <a:pt x="178850" y="3530872"/>
                  <a:pt x="50543" y="3429203"/>
                  <a:pt x="0" y="3212405"/>
                </a:cubicBezTo>
                <a:cubicBezTo>
                  <a:pt x="-249077" y="1937544"/>
                  <a:pt x="-75712" y="697254"/>
                  <a:pt x="0" y="357330"/>
                </a:cubicBezTo>
                <a:close/>
              </a:path>
              <a:path w="8462188" h="3569736" fill="none" stroke="0" extrusionOk="0">
                <a:moveTo>
                  <a:pt x="0" y="357330"/>
                </a:moveTo>
                <a:cubicBezTo>
                  <a:pt x="3666" y="187878"/>
                  <a:pt x="237591" y="13268"/>
                  <a:pt x="416359" y="0"/>
                </a:cubicBezTo>
                <a:cubicBezTo>
                  <a:pt x="4128606" y="267352"/>
                  <a:pt x="6848779" y="-98374"/>
                  <a:pt x="8045828" y="0"/>
                </a:cubicBezTo>
                <a:cubicBezTo>
                  <a:pt x="8191972" y="-5164"/>
                  <a:pt x="8484745" y="158663"/>
                  <a:pt x="8462188" y="357330"/>
                </a:cubicBezTo>
                <a:cubicBezTo>
                  <a:pt x="8457198" y="1374748"/>
                  <a:pt x="8648465" y="2669215"/>
                  <a:pt x="8462188" y="3212405"/>
                </a:cubicBezTo>
                <a:cubicBezTo>
                  <a:pt x="8420846" y="3450669"/>
                  <a:pt x="8304931" y="3566053"/>
                  <a:pt x="8045828" y="3569736"/>
                </a:cubicBezTo>
                <a:cubicBezTo>
                  <a:pt x="4877773" y="3136593"/>
                  <a:pt x="2178633" y="3389265"/>
                  <a:pt x="416359" y="3569736"/>
                </a:cubicBezTo>
                <a:cubicBezTo>
                  <a:pt x="171983" y="3514997"/>
                  <a:pt x="8630" y="3450977"/>
                  <a:pt x="0" y="3212405"/>
                </a:cubicBezTo>
                <a:cubicBezTo>
                  <a:pt x="-264292" y="1875714"/>
                  <a:pt x="-480" y="669959"/>
                  <a:pt x="0" y="357330"/>
                </a:cubicBezTo>
                <a:close/>
              </a:path>
            </a:pathLst>
          </a:custGeom>
          <a:solidFill>
            <a:schemeClr val="bg1">
              <a:alpha val="67000"/>
            </a:schemeClr>
          </a:solidFill>
          <a:ln w="38100">
            <a:solidFill>
              <a:srgbClr val="002060"/>
            </a:solidFill>
            <a:extLst>
              <a:ext uri="{C807C97D-BFC1-408E-A445-0C87EB9F89A2}">
                <ask:lineSketchStyleProps xmlns="" xmlns:ask="http://schemas.microsoft.com/office/drawing/2018/sketchyshapes" sd="3694780287">
                  <a:custGeom>
                    <a:avLst/>
                    <a:gdLst>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53600" h="3569736" fill="none" extrusionOk="0">
                        <a:moveTo>
                          <a:pt x="0" y="357330"/>
                        </a:moveTo>
                        <a:cubicBezTo>
                          <a:pt x="16706" y="304421"/>
                          <a:pt x="264987" y="-33173"/>
                          <a:pt x="479899" y="0"/>
                        </a:cubicBezTo>
                        <a:cubicBezTo>
                          <a:pt x="5135280" y="183373"/>
                          <a:pt x="8022046" y="-321181"/>
                          <a:pt x="9273699" y="0"/>
                        </a:cubicBezTo>
                        <a:cubicBezTo>
                          <a:pt x="9408321" y="-19200"/>
                          <a:pt x="9800303" y="125369"/>
                          <a:pt x="9753600" y="357330"/>
                        </a:cubicBezTo>
                        <a:cubicBezTo>
                          <a:pt x="9877196" y="1239251"/>
                          <a:pt x="10023490" y="2740385"/>
                          <a:pt x="9753600" y="3212405"/>
                        </a:cubicBezTo>
                        <a:cubicBezTo>
                          <a:pt x="9679862" y="3476191"/>
                          <a:pt x="9586495" y="3568323"/>
                          <a:pt x="9273699" y="3569736"/>
                        </a:cubicBezTo>
                        <a:cubicBezTo>
                          <a:pt x="6348553" y="3505920"/>
                          <a:pt x="2106516" y="3482348"/>
                          <a:pt x="479899" y="3569736"/>
                        </a:cubicBezTo>
                        <a:cubicBezTo>
                          <a:pt x="199685" y="3490221"/>
                          <a:pt x="2567" y="3519722"/>
                          <a:pt x="0" y="3212405"/>
                        </a:cubicBezTo>
                        <a:cubicBezTo>
                          <a:pt x="-328208" y="1790838"/>
                          <a:pt x="29612" y="639947"/>
                          <a:pt x="0" y="357330"/>
                        </a:cubicBezTo>
                        <a:close/>
                      </a:path>
                      <a:path w="9753600" h="3569736" stroke="0" extrusionOk="0">
                        <a:moveTo>
                          <a:pt x="0" y="357330"/>
                        </a:moveTo>
                        <a:cubicBezTo>
                          <a:pt x="-65224" y="177018"/>
                          <a:pt x="262548" y="-29977"/>
                          <a:pt x="479899" y="0"/>
                        </a:cubicBezTo>
                        <a:cubicBezTo>
                          <a:pt x="1477798" y="-543040"/>
                          <a:pt x="7690041" y="512670"/>
                          <a:pt x="9273699" y="0"/>
                        </a:cubicBezTo>
                        <a:cubicBezTo>
                          <a:pt x="9419050" y="-10622"/>
                          <a:pt x="9769979" y="225787"/>
                          <a:pt x="9753600" y="357330"/>
                        </a:cubicBezTo>
                        <a:cubicBezTo>
                          <a:pt x="10120887" y="1186299"/>
                          <a:pt x="10319960" y="2451787"/>
                          <a:pt x="9753600" y="3212405"/>
                        </a:cubicBezTo>
                        <a:cubicBezTo>
                          <a:pt x="9802235" y="3447228"/>
                          <a:pt x="9488417" y="3552566"/>
                          <a:pt x="9273699" y="3569736"/>
                        </a:cubicBezTo>
                        <a:cubicBezTo>
                          <a:pt x="5886678" y="3604687"/>
                          <a:pt x="3672032" y="4113232"/>
                          <a:pt x="479899" y="3569736"/>
                        </a:cubicBezTo>
                        <a:cubicBezTo>
                          <a:pt x="232424" y="3516142"/>
                          <a:pt x="-1199" y="3345008"/>
                          <a:pt x="0" y="3212405"/>
                        </a:cubicBezTo>
                        <a:cubicBezTo>
                          <a:pt x="-424092" y="2781550"/>
                          <a:pt x="-463072" y="1037294"/>
                          <a:pt x="0" y="357330"/>
                        </a:cubicBezTo>
                        <a:close/>
                      </a:path>
                      <a:path w="9753600" h="3569736" fill="none" stroke="0" extrusionOk="0">
                        <a:moveTo>
                          <a:pt x="0" y="357330"/>
                        </a:moveTo>
                        <a:cubicBezTo>
                          <a:pt x="-46525" y="131648"/>
                          <a:pt x="198845" y="17873"/>
                          <a:pt x="479899" y="0"/>
                        </a:cubicBezTo>
                        <a:cubicBezTo>
                          <a:pt x="4951284" y="110063"/>
                          <a:pt x="7893372" y="83998"/>
                          <a:pt x="9273699" y="0"/>
                        </a:cubicBezTo>
                        <a:cubicBezTo>
                          <a:pt x="9538084" y="20050"/>
                          <a:pt x="9817057" y="154382"/>
                          <a:pt x="9753600" y="357330"/>
                        </a:cubicBezTo>
                        <a:cubicBezTo>
                          <a:pt x="9766152" y="1400433"/>
                          <a:pt x="10089508" y="2732074"/>
                          <a:pt x="9753600" y="3212405"/>
                        </a:cubicBezTo>
                        <a:cubicBezTo>
                          <a:pt x="9744932" y="3486366"/>
                          <a:pt x="9564666" y="3510657"/>
                          <a:pt x="9273699" y="3569736"/>
                        </a:cubicBezTo>
                        <a:cubicBezTo>
                          <a:pt x="4744582" y="3619283"/>
                          <a:pt x="2741706" y="3439862"/>
                          <a:pt x="479899" y="3569736"/>
                        </a:cubicBezTo>
                        <a:cubicBezTo>
                          <a:pt x="212132" y="3543105"/>
                          <a:pt x="85966" y="3442671"/>
                          <a:pt x="0" y="3212405"/>
                        </a:cubicBezTo>
                        <a:cubicBezTo>
                          <a:pt x="-277131" y="1943702"/>
                          <a:pt x="-131620" y="735135"/>
                          <a:pt x="0" y="357330"/>
                        </a:cubicBezTo>
                        <a:close/>
                      </a:path>
                      <a:path w="9753600" h="3569736" fill="none" stroke="0" extrusionOk="0">
                        <a:moveTo>
                          <a:pt x="0" y="357330"/>
                        </a:moveTo>
                        <a:cubicBezTo>
                          <a:pt x="-14556" y="209981"/>
                          <a:pt x="271958" y="20464"/>
                          <a:pt x="479899" y="0"/>
                        </a:cubicBezTo>
                        <a:cubicBezTo>
                          <a:pt x="4601001" y="213428"/>
                          <a:pt x="8030397" y="-226878"/>
                          <a:pt x="9273699" y="0"/>
                        </a:cubicBezTo>
                        <a:cubicBezTo>
                          <a:pt x="9449146" y="-29762"/>
                          <a:pt x="9787938" y="192079"/>
                          <a:pt x="9753600" y="357330"/>
                        </a:cubicBezTo>
                        <a:cubicBezTo>
                          <a:pt x="9743296" y="1430358"/>
                          <a:pt x="10002629" y="2668259"/>
                          <a:pt x="9753600" y="3212405"/>
                        </a:cubicBezTo>
                        <a:cubicBezTo>
                          <a:pt x="9700871" y="3428594"/>
                          <a:pt x="9563636" y="3568513"/>
                          <a:pt x="9273699" y="3569736"/>
                        </a:cubicBezTo>
                        <a:cubicBezTo>
                          <a:pt x="5683659" y="3251401"/>
                          <a:pt x="2641844" y="3456184"/>
                          <a:pt x="479899" y="3569736"/>
                        </a:cubicBezTo>
                        <a:cubicBezTo>
                          <a:pt x="218206" y="3532575"/>
                          <a:pt x="-7919" y="3430137"/>
                          <a:pt x="0" y="3212405"/>
                        </a:cubicBezTo>
                        <a:cubicBezTo>
                          <a:pt x="-292927" y="1890910"/>
                          <a:pt x="54039" y="682009"/>
                          <a:pt x="0" y="357330"/>
                        </a:cubicBezTo>
                        <a:close/>
                      </a:path>
                      <a:path w="9753600" h="3569736" fill="none" stroke="0" extrusionOk="0">
                        <a:moveTo>
                          <a:pt x="0" y="357330"/>
                        </a:moveTo>
                        <a:cubicBezTo>
                          <a:pt x="11815" y="255388"/>
                          <a:pt x="252162" y="-13489"/>
                          <a:pt x="479899" y="0"/>
                        </a:cubicBezTo>
                        <a:cubicBezTo>
                          <a:pt x="4941826" y="394475"/>
                          <a:pt x="8107888" y="-314200"/>
                          <a:pt x="9273699" y="0"/>
                        </a:cubicBezTo>
                        <a:cubicBezTo>
                          <a:pt x="9425795" y="-11598"/>
                          <a:pt x="9800416" y="177407"/>
                          <a:pt x="9753600" y="357330"/>
                        </a:cubicBezTo>
                        <a:cubicBezTo>
                          <a:pt x="9768564" y="1386220"/>
                          <a:pt x="10043615" y="2717143"/>
                          <a:pt x="9753600" y="3212405"/>
                        </a:cubicBezTo>
                        <a:cubicBezTo>
                          <a:pt x="9693999" y="3461816"/>
                          <a:pt x="9580050" y="3564031"/>
                          <a:pt x="9273699" y="3569736"/>
                        </a:cubicBezTo>
                        <a:cubicBezTo>
                          <a:pt x="6004847" y="3434600"/>
                          <a:pt x="2361926" y="3176205"/>
                          <a:pt x="479899" y="3569736"/>
                        </a:cubicBezTo>
                        <a:cubicBezTo>
                          <a:pt x="196895" y="3490820"/>
                          <a:pt x="22363" y="3485646"/>
                          <a:pt x="0" y="3212405"/>
                        </a:cubicBezTo>
                        <a:cubicBezTo>
                          <a:pt x="-336132" y="1823101"/>
                          <a:pt x="60789" y="652865"/>
                          <a:pt x="0" y="35733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Graphic 11">
            <a:extLst>
              <a:ext uri="{FF2B5EF4-FFF2-40B4-BE49-F238E27FC236}">
                <a16:creationId xmlns:a16="http://schemas.microsoft.com/office/drawing/2014/main" id="{BC698C8F-6C1C-9577-EF86-130E0DBC3BF5}"/>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2156909" y="3897117"/>
            <a:ext cx="2221183" cy="2881005"/>
          </a:xfrm>
          <a:prstGeom prst="rect">
            <a:avLst/>
          </a:prstGeom>
          <a:effectLst>
            <a:outerShdw blurRad="76200" dir="13500000" sy="23000" kx="1200000" algn="br" rotWithShape="0">
              <a:prstClr val="black">
                <a:alpha val="20000"/>
              </a:prstClr>
            </a:outerShdw>
          </a:effectLst>
        </p:spPr>
      </p:pic>
      <p:pic>
        <p:nvPicPr>
          <p:cNvPr id="13" name="Graphic 12">
            <a:extLst>
              <a:ext uri="{FF2B5EF4-FFF2-40B4-BE49-F238E27FC236}">
                <a16:creationId xmlns:a16="http://schemas.microsoft.com/office/drawing/2014/main" id="{87DDAE1E-5FF7-7F83-AC7A-E46310255E92}"/>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4265550" y="3998397"/>
            <a:ext cx="2114211" cy="2743233"/>
          </a:xfrm>
          <a:prstGeom prst="rect">
            <a:avLst/>
          </a:prstGeom>
          <a:effectLst>
            <a:outerShdw blurRad="76200" dir="13500000" sy="23000" kx="1200000" algn="br" rotWithShape="0">
              <a:prstClr val="black">
                <a:alpha val="20000"/>
              </a:prstClr>
            </a:outerShdw>
          </a:effectLst>
        </p:spPr>
      </p:pic>
      <p:pic>
        <p:nvPicPr>
          <p:cNvPr id="14" name="Graphic 13">
            <a:extLst>
              <a:ext uri="{FF2B5EF4-FFF2-40B4-BE49-F238E27FC236}">
                <a16:creationId xmlns:a16="http://schemas.microsoft.com/office/drawing/2014/main" id="{AB1BF32F-C4BC-C406-BD90-4C407AF73539}"/>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6200028" y="3941305"/>
            <a:ext cx="2586912" cy="2893984"/>
          </a:xfrm>
          <a:prstGeom prst="rect">
            <a:avLst/>
          </a:prstGeom>
          <a:effectLst>
            <a:outerShdw blurRad="76200" dir="13500000" sy="23000" kx="1200000" algn="br" rotWithShape="0">
              <a:prstClr val="black">
                <a:alpha val="20000"/>
              </a:prstClr>
            </a:outerShdw>
          </a:effectLst>
        </p:spPr>
      </p:pic>
      <p:pic>
        <p:nvPicPr>
          <p:cNvPr id="20" name="Picture 19" descr="A white and pink text with black background&#10;&#10;Description automatically generated">
            <a:extLst>
              <a:ext uri="{FF2B5EF4-FFF2-40B4-BE49-F238E27FC236}">
                <a16:creationId xmlns:a16="http://schemas.microsoft.com/office/drawing/2014/main" id="{17EE8C3F-A060-882F-319E-ED76F6B5AD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2476" y="576262"/>
            <a:ext cx="3552824" cy="1530073"/>
          </a:xfrm>
          <a:prstGeom prst="rect">
            <a:avLst/>
          </a:prstGeom>
        </p:spPr>
      </p:pic>
      <p:pic>
        <p:nvPicPr>
          <p:cNvPr id="22" name="Picture 21" descr="A yellow and blue text&#10;&#10;Description automatically generated">
            <a:extLst>
              <a:ext uri="{FF2B5EF4-FFF2-40B4-BE49-F238E27FC236}">
                <a16:creationId xmlns:a16="http://schemas.microsoft.com/office/drawing/2014/main" id="{582047AF-80DF-E8E5-9026-EA95C03147D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4900" y="1462087"/>
            <a:ext cx="9753600" cy="2409825"/>
          </a:xfrm>
          <a:prstGeom prst="rect">
            <a:avLst/>
          </a:prstGeom>
        </p:spPr>
      </p:pic>
      <p:pic>
        <p:nvPicPr>
          <p:cNvPr id="24" name="Picture 23">
            <a:extLst>
              <a:ext uri="{FF2B5EF4-FFF2-40B4-BE49-F238E27FC236}">
                <a16:creationId xmlns:a16="http://schemas.microsoft.com/office/drawing/2014/main" id="{485BFA3D-B5EB-54BA-7E7D-33DDA02271B4}"/>
              </a:ext>
            </a:extLst>
          </p:cNvPr>
          <p:cNvPicPr>
            <a:picLocks noChangeAspect="1"/>
          </p:cNvPicPr>
          <p:nvPr/>
        </p:nvPicPr>
        <p:blipFill>
          <a:blip r:embed="rId10"/>
          <a:stretch>
            <a:fillRect/>
          </a:stretch>
        </p:blipFill>
        <p:spPr>
          <a:xfrm>
            <a:off x="4026242" y="433101"/>
            <a:ext cx="3834716" cy="2200847"/>
          </a:xfrm>
          <a:prstGeom prst="rect">
            <a:avLst/>
          </a:prstGeom>
        </p:spPr>
      </p:pic>
      <p:sp>
        <p:nvSpPr>
          <p:cNvPr id="2" name="TextBox 1">
            <a:extLst>
              <a:ext uri="{FF2B5EF4-FFF2-40B4-BE49-F238E27FC236}">
                <a16:creationId xmlns:a16="http://schemas.microsoft.com/office/drawing/2014/main" id="{09A3964B-7FF0-1500-4B0A-C03976486D14}"/>
              </a:ext>
            </a:extLst>
          </p:cNvPr>
          <p:cNvSpPr txBox="1"/>
          <p:nvPr/>
        </p:nvSpPr>
        <p:spPr>
          <a:xfrm>
            <a:off x="3930870" y="6364803"/>
            <a:ext cx="826113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p>
        </p:txBody>
      </p:sp>
    </p:spTree>
    <p:extLst>
      <p:ext uri="{BB962C8B-B14F-4D97-AF65-F5344CB8AC3E}">
        <p14:creationId xmlns:p14="http://schemas.microsoft.com/office/powerpoint/2010/main" val="31201612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49" presetClass="entr" presetSubtype="0" decel="10000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500" fill="hold"/>
                                        <p:tgtEl>
                                          <p:spTgt spid="22"/>
                                        </p:tgtEl>
                                        <p:attrNameLst>
                                          <p:attrName>ppt_w</p:attrName>
                                        </p:attrNameLst>
                                      </p:cBhvr>
                                      <p:tavLst>
                                        <p:tav tm="0">
                                          <p:val>
                                            <p:fltVal val="0"/>
                                          </p:val>
                                        </p:tav>
                                        <p:tav tm="100000">
                                          <p:val>
                                            <p:strVal val="#ppt_w"/>
                                          </p:val>
                                        </p:tav>
                                      </p:tavLst>
                                    </p:anim>
                                    <p:anim calcmode="lin" valueType="num">
                                      <p:cBhvr>
                                        <p:cTn id="19" dur="500" fill="hold"/>
                                        <p:tgtEl>
                                          <p:spTgt spid="22"/>
                                        </p:tgtEl>
                                        <p:attrNameLst>
                                          <p:attrName>ppt_h</p:attrName>
                                        </p:attrNameLst>
                                      </p:cBhvr>
                                      <p:tavLst>
                                        <p:tav tm="0">
                                          <p:val>
                                            <p:fltVal val="0"/>
                                          </p:val>
                                        </p:tav>
                                        <p:tav tm="100000">
                                          <p:val>
                                            <p:strVal val="#ppt_h"/>
                                          </p:val>
                                        </p:tav>
                                      </p:tavLst>
                                    </p:anim>
                                    <p:anim calcmode="lin" valueType="num">
                                      <p:cBhvr>
                                        <p:cTn id="20" dur="500" fill="hold"/>
                                        <p:tgtEl>
                                          <p:spTgt spid="22"/>
                                        </p:tgtEl>
                                        <p:attrNameLst>
                                          <p:attrName>style.rotation</p:attrName>
                                        </p:attrNameLst>
                                      </p:cBhvr>
                                      <p:tavLst>
                                        <p:tav tm="0">
                                          <p:val>
                                            <p:fltVal val="360"/>
                                          </p:val>
                                        </p:tav>
                                        <p:tav tm="100000">
                                          <p:val>
                                            <p:fltVal val="0"/>
                                          </p:val>
                                        </p:tav>
                                      </p:tavLst>
                                    </p:anim>
                                    <p:animEffect transition="in" filter="fade">
                                      <p:cBhvr>
                                        <p:cTn id="21" dur="500"/>
                                        <p:tgtEl>
                                          <p:spTgt spid="22"/>
                                        </p:tgtEl>
                                      </p:cBhvr>
                                    </p:animEffect>
                                  </p:childTnLst>
                                </p:cTn>
                              </p:par>
                              <p:par>
                                <p:cTn id="22" presetID="49" presetClass="entr" presetSubtype="0" decel="10000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 calcmode="lin" valueType="num">
                                      <p:cBhvr>
                                        <p:cTn id="26" dur="500" fill="hold"/>
                                        <p:tgtEl>
                                          <p:spTgt spid="20"/>
                                        </p:tgtEl>
                                        <p:attrNameLst>
                                          <p:attrName>style.rotation</p:attrName>
                                        </p:attrNameLst>
                                      </p:cBhvr>
                                      <p:tavLst>
                                        <p:tav tm="0">
                                          <p:val>
                                            <p:fltVal val="360"/>
                                          </p:val>
                                        </p:tav>
                                        <p:tav tm="100000">
                                          <p:val>
                                            <p:fltVal val="0"/>
                                          </p:val>
                                        </p:tav>
                                      </p:tavLst>
                                    </p:anim>
                                    <p:animEffect transition="in" filter="fad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4372C1-90FC-57D3-44CF-7E25AF3AF6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1653" y="-487325"/>
            <a:ext cx="17212686" cy="7866320"/>
          </a:xfrm>
          <a:prstGeom prst="rect">
            <a:avLst/>
          </a:prstGeom>
        </p:spPr>
      </p:pic>
      <p:sp>
        <p:nvSpPr>
          <p:cNvPr id="3" name="TextBox 2">
            <a:extLst>
              <a:ext uri="{FF2B5EF4-FFF2-40B4-BE49-F238E27FC236}">
                <a16:creationId xmlns:a16="http://schemas.microsoft.com/office/drawing/2014/main" id="{6036DBFF-6B45-37FA-EB98-76B137D5E0A0}"/>
              </a:ext>
            </a:extLst>
          </p:cNvPr>
          <p:cNvSpPr txBox="1"/>
          <p:nvPr/>
        </p:nvSpPr>
        <p:spPr>
          <a:xfrm>
            <a:off x="956134" y="3090309"/>
            <a:ext cx="10075045" cy="1200329"/>
          </a:xfrm>
          <a:prstGeom prst="rect">
            <a:avLst/>
          </a:prstGeom>
          <a:noFill/>
        </p:spPr>
        <p:txBody>
          <a:bodyPr wrap="square" rtlCol="0">
            <a:spAutoFit/>
          </a:bodyPr>
          <a:lstStyle/>
          <a:p>
            <a:pPr marL="457200" lvl="0" algn="just">
              <a:spcBef>
                <a:spcPts val="1200"/>
              </a:spcBef>
            </a:pPr>
            <a:r>
              <a:rPr lang="en-US" sz="3600" b="1" dirty="0">
                <a:solidFill>
                  <a:srgbClr val="003399"/>
                </a:solidFill>
                <a:latin typeface="Calibri" panose="020F0502020204030204" pitchFamily="34" charset="0"/>
                <a:cs typeface="Calibri" panose="020F0502020204030204" pitchFamily="34" charset="0"/>
              </a:rPr>
              <a:t>V</a:t>
            </a:r>
            <a:r>
              <a:rPr lang="vi-VN" sz="3600" b="1" dirty="0">
                <a:solidFill>
                  <a:srgbClr val="003399"/>
                </a:solidFill>
                <a:latin typeface="Calibri" panose="020F0502020204030204" pitchFamily="34" charset="0"/>
                <a:cs typeface="Calibri" panose="020F0502020204030204" pitchFamily="34" charset="0"/>
              </a:rPr>
              <a:t>ận dụng được việc so sánh các số thập phân để giải quyết tình huống thực tế.</a:t>
            </a:r>
            <a:endParaRPr kumimoji="0" lang="en-US" sz="3600" b="1" i="1" u="none" strike="noStrike" kern="1200" cap="none" spc="0" normalizeH="0" baseline="0" noProof="0" dirty="0">
              <a:ln>
                <a:noFill/>
              </a:ln>
              <a:solidFill>
                <a:srgbClr val="003399"/>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C63EC79-6191-C6E1-9184-F82714580CBB}"/>
              </a:ext>
            </a:extLst>
          </p:cNvPr>
          <p:cNvPicPr>
            <a:picLocks noChangeAspect="1"/>
          </p:cNvPicPr>
          <p:nvPr/>
        </p:nvPicPr>
        <p:blipFill>
          <a:blip r:embed="rId3"/>
          <a:stretch>
            <a:fillRect/>
          </a:stretch>
        </p:blipFill>
        <p:spPr>
          <a:xfrm>
            <a:off x="845872" y="1773646"/>
            <a:ext cx="467048" cy="467048"/>
          </a:xfrm>
          <a:prstGeom prst="rect">
            <a:avLst/>
          </a:prstGeom>
        </p:spPr>
      </p:pic>
      <p:pic>
        <p:nvPicPr>
          <p:cNvPr id="6" name="Picture 5">
            <a:extLst>
              <a:ext uri="{FF2B5EF4-FFF2-40B4-BE49-F238E27FC236}">
                <a16:creationId xmlns:a16="http://schemas.microsoft.com/office/drawing/2014/main" id="{8E8014FE-C807-8D73-6652-CE97254C9AC4}"/>
              </a:ext>
            </a:extLst>
          </p:cNvPr>
          <p:cNvPicPr>
            <a:picLocks noChangeAspect="1"/>
          </p:cNvPicPr>
          <p:nvPr/>
        </p:nvPicPr>
        <p:blipFill>
          <a:blip r:embed="rId3"/>
          <a:stretch>
            <a:fillRect/>
          </a:stretch>
        </p:blipFill>
        <p:spPr>
          <a:xfrm>
            <a:off x="818526" y="3180221"/>
            <a:ext cx="467048" cy="467048"/>
          </a:xfrm>
          <a:prstGeom prst="rect">
            <a:avLst/>
          </a:prstGeom>
        </p:spPr>
      </p:pic>
      <p:sp>
        <p:nvSpPr>
          <p:cNvPr id="8" name="TextBox 7">
            <a:extLst>
              <a:ext uri="{FF2B5EF4-FFF2-40B4-BE49-F238E27FC236}">
                <a16:creationId xmlns:a16="http://schemas.microsoft.com/office/drawing/2014/main" id="{D57CC185-B1B0-C6B7-F09C-EB78BF31D35A}"/>
              </a:ext>
            </a:extLst>
          </p:cNvPr>
          <p:cNvSpPr txBox="1"/>
          <p:nvPr/>
        </p:nvSpPr>
        <p:spPr>
          <a:xfrm>
            <a:off x="1001268" y="1753871"/>
            <a:ext cx="10428732" cy="1200329"/>
          </a:xfrm>
          <a:prstGeom prst="rect">
            <a:avLst/>
          </a:prstGeom>
          <a:noFill/>
        </p:spPr>
        <p:txBody>
          <a:bodyPr wrap="square" rtlCol="0">
            <a:spAutoFit/>
          </a:bodyPr>
          <a:lstStyle/>
          <a:p>
            <a:pPr marL="457200" lvl="0" algn="just">
              <a:spcBef>
                <a:spcPts val="1200"/>
              </a:spcBef>
            </a:pPr>
            <a:r>
              <a:rPr lang="en-US" sz="3600" b="1" dirty="0">
                <a:solidFill>
                  <a:srgbClr val="003399"/>
                </a:solidFill>
                <a:latin typeface="Calibri" panose="020F0502020204030204" pitchFamily="34" charset="0"/>
                <a:cs typeface="Calibri" panose="020F0502020204030204" pitchFamily="34" charset="0"/>
              </a:rPr>
              <a:t>N</a:t>
            </a:r>
            <a:r>
              <a:rPr lang="vi-VN" sz="3600" b="1" dirty="0">
                <a:solidFill>
                  <a:srgbClr val="003399"/>
                </a:solidFill>
                <a:latin typeface="Calibri" panose="020F0502020204030204" pitchFamily="34" charset="0"/>
                <a:cs typeface="Calibri" panose="020F0502020204030204" pitchFamily="34" charset="0"/>
              </a:rPr>
              <a:t>hận biết được cách so sánh và so sánh được các số thập phân.</a:t>
            </a:r>
          </a:p>
        </p:txBody>
      </p:sp>
      <p:pic>
        <p:nvPicPr>
          <p:cNvPr id="9" name="Picture 8" descr="Shape, rectangle&#10;&#10;Description automatically generated">
            <a:extLst>
              <a:ext uri="{FF2B5EF4-FFF2-40B4-BE49-F238E27FC236}">
                <a16:creationId xmlns:a16="http://schemas.microsoft.com/office/drawing/2014/main" id="{065EBA04-796C-8A5C-9EF1-5308728862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4568" y="580322"/>
            <a:ext cx="5298954" cy="1052587"/>
          </a:xfrm>
          <a:prstGeom prst="rect">
            <a:avLst/>
          </a:prstGeom>
        </p:spPr>
      </p:pic>
      <p:sp>
        <p:nvSpPr>
          <p:cNvPr id="10" name="TextBox 9">
            <a:extLst>
              <a:ext uri="{FF2B5EF4-FFF2-40B4-BE49-F238E27FC236}">
                <a16:creationId xmlns:a16="http://schemas.microsoft.com/office/drawing/2014/main" id="{D199AC70-A331-85A1-F6FE-CF1C93487DF2}"/>
              </a:ext>
            </a:extLst>
          </p:cNvPr>
          <p:cNvSpPr txBox="1"/>
          <p:nvPr/>
        </p:nvSpPr>
        <p:spPr>
          <a:xfrm>
            <a:off x="3657600" y="771708"/>
            <a:ext cx="442918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Yêu</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cầu</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cần</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đạt</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endParaRPr>
          </a:p>
        </p:txBody>
      </p:sp>
      <p:pic>
        <p:nvPicPr>
          <p:cNvPr id="11" name="Picture 10">
            <a:extLst>
              <a:ext uri="{FF2B5EF4-FFF2-40B4-BE49-F238E27FC236}">
                <a16:creationId xmlns:a16="http://schemas.microsoft.com/office/drawing/2014/main" id="{34F475DC-EC82-918E-BB29-D2FF4F0B0AC3}"/>
              </a:ext>
            </a:extLst>
          </p:cNvPr>
          <p:cNvPicPr>
            <a:picLocks noChangeAspect="1"/>
          </p:cNvPicPr>
          <p:nvPr/>
        </p:nvPicPr>
        <p:blipFill>
          <a:blip r:embed="rId3"/>
          <a:stretch>
            <a:fillRect/>
          </a:stretch>
        </p:blipFill>
        <p:spPr>
          <a:xfrm>
            <a:off x="8160514" y="499224"/>
            <a:ext cx="1205005" cy="1205005"/>
          </a:xfrm>
          <a:prstGeom prst="rect">
            <a:avLst/>
          </a:prstGeom>
        </p:spPr>
      </p:pic>
    </p:spTree>
    <p:extLst>
      <p:ext uri="{BB962C8B-B14F-4D97-AF65-F5344CB8AC3E}">
        <p14:creationId xmlns:p14="http://schemas.microsoft.com/office/powerpoint/2010/main" val="30267202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145">
                                          <p:stCondLst>
                                            <p:cond delay="0"/>
                                          </p:stCondLst>
                                        </p:cTn>
                                        <p:tgtEl>
                                          <p:spTgt spid="9"/>
                                        </p:tgtEl>
                                      </p:cBhvr>
                                    </p:animEffect>
                                    <p:anim calcmode="lin" valueType="num">
                                      <p:cBhvr>
                                        <p:cTn id="8" dur="456"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9"/>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9"/>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9"/>
                                        </p:tgtEl>
                                        <p:attrNameLst>
                                          <p:attrName>ppt_y</p:attrName>
                                        </p:attrNameLst>
                                      </p:cBhvr>
                                      <p:tavLst>
                                        <p:tav tm="0" fmla="#ppt_y-sin(pi*$)/81">
                                          <p:val>
                                            <p:fltVal val="0"/>
                                          </p:val>
                                        </p:tav>
                                        <p:tav tm="100000">
                                          <p:val>
                                            <p:fltVal val="1"/>
                                          </p:val>
                                        </p:tav>
                                      </p:tavLst>
                                    </p:anim>
                                    <p:animScale>
                                      <p:cBhvr>
                                        <p:cTn id="13" dur="7">
                                          <p:stCondLst>
                                            <p:cond delay="162"/>
                                          </p:stCondLst>
                                        </p:cTn>
                                        <p:tgtEl>
                                          <p:spTgt spid="9"/>
                                        </p:tgtEl>
                                      </p:cBhvr>
                                      <p:to x="100000" y="60000"/>
                                    </p:animScale>
                                    <p:animScale>
                                      <p:cBhvr>
                                        <p:cTn id="14" dur="41" decel="50000">
                                          <p:stCondLst>
                                            <p:cond delay="169"/>
                                          </p:stCondLst>
                                        </p:cTn>
                                        <p:tgtEl>
                                          <p:spTgt spid="9"/>
                                        </p:tgtEl>
                                      </p:cBhvr>
                                      <p:to x="100000" y="100000"/>
                                    </p:animScale>
                                    <p:animScale>
                                      <p:cBhvr>
                                        <p:cTn id="15" dur="7">
                                          <p:stCondLst>
                                            <p:cond delay="328"/>
                                          </p:stCondLst>
                                        </p:cTn>
                                        <p:tgtEl>
                                          <p:spTgt spid="9"/>
                                        </p:tgtEl>
                                      </p:cBhvr>
                                      <p:to x="100000" y="80000"/>
                                    </p:animScale>
                                    <p:animScale>
                                      <p:cBhvr>
                                        <p:cTn id="16" dur="41" decel="50000">
                                          <p:stCondLst>
                                            <p:cond delay="335"/>
                                          </p:stCondLst>
                                        </p:cTn>
                                        <p:tgtEl>
                                          <p:spTgt spid="9"/>
                                        </p:tgtEl>
                                      </p:cBhvr>
                                      <p:to x="100000" y="100000"/>
                                    </p:animScale>
                                    <p:animScale>
                                      <p:cBhvr>
                                        <p:cTn id="17" dur="7">
                                          <p:stCondLst>
                                            <p:cond delay="410"/>
                                          </p:stCondLst>
                                        </p:cTn>
                                        <p:tgtEl>
                                          <p:spTgt spid="9"/>
                                        </p:tgtEl>
                                      </p:cBhvr>
                                      <p:to x="100000" y="90000"/>
                                    </p:animScale>
                                    <p:animScale>
                                      <p:cBhvr>
                                        <p:cTn id="18" dur="41" decel="50000">
                                          <p:stCondLst>
                                            <p:cond delay="417"/>
                                          </p:stCondLst>
                                        </p:cTn>
                                        <p:tgtEl>
                                          <p:spTgt spid="9"/>
                                        </p:tgtEl>
                                      </p:cBhvr>
                                      <p:to x="100000" y="100000"/>
                                    </p:animScale>
                                    <p:animScale>
                                      <p:cBhvr>
                                        <p:cTn id="19" dur="7">
                                          <p:stCondLst>
                                            <p:cond delay="452"/>
                                          </p:stCondLst>
                                        </p:cTn>
                                        <p:tgtEl>
                                          <p:spTgt spid="9"/>
                                        </p:tgtEl>
                                      </p:cBhvr>
                                      <p:to x="100000" y="95000"/>
                                    </p:animScale>
                                    <p:animScale>
                                      <p:cBhvr>
                                        <p:cTn id="20" dur="41" decel="50000">
                                          <p:stCondLst>
                                            <p:cond delay="459"/>
                                          </p:stCondLst>
                                        </p:cTn>
                                        <p:tgtEl>
                                          <p:spTgt spid="9"/>
                                        </p:tgtEl>
                                      </p:cBhvr>
                                      <p:to x="100000" y="100000"/>
                                    </p:animScale>
                                  </p:childTnLst>
                                </p:cTn>
                              </p:par>
                              <p:par>
                                <p:cTn id="21" presetID="22" presetClass="entr" presetSubtype="4" fill="hold" grpId="0" nodeType="withEffect">
                                  <p:stCondLst>
                                    <p:cond delay="50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par>
                          <p:cTn id="24" fill="hold">
                            <p:stCondLst>
                              <p:cond delay="1000"/>
                            </p:stCondLst>
                            <p:childTnLst>
                              <p:par>
                                <p:cTn id="25" presetID="30"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800" decel="100000"/>
                                        <p:tgtEl>
                                          <p:spTgt spid="11"/>
                                        </p:tgtEl>
                                      </p:cBhvr>
                                    </p:animEffect>
                                    <p:anim calcmode="lin" valueType="num">
                                      <p:cBhvr>
                                        <p:cTn id="28" dur="800" decel="100000" fill="hold"/>
                                        <p:tgtEl>
                                          <p:spTgt spid="11"/>
                                        </p:tgtEl>
                                        <p:attrNameLst>
                                          <p:attrName>style.rotation</p:attrName>
                                        </p:attrNameLst>
                                      </p:cBhvr>
                                      <p:tavLst>
                                        <p:tav tm="0">
                                          <p:val>
                                            <p:fltVal val="-90"/>
                                          </p:val>
                                        </p:tav>
                                        <p:tav tm="100000">
                                          <p:val>
                                            <p:fltVal val="0"/>
                                          </p:val>
                                        </p:tav>
                                      </p:tavLst>
                                    </p:anim>
                                    <p:anim calcmode="lin" valueType="num">
                                      <p:cBhvr>
                                        <p:cTn id="29" dur="800" decel="100000" fill="hold"/>
                                        <p:tgtEl>
                                          <p:spTgt spid="11"/>
                                        </p:tgtEl>
                                        <p:attrNameLst>
                                          <p:attrName>ppt_x</p:attrName>
                                        </p:attrNameLst>
                                      </p:cBhvr>
                                      <p:tavLst>
                                        <p:tav tm="0">
                                          <p:val>
                                            <p:strVal val="#ppt_x+0.4"/>
                                          </p:val>
                                        </p:tav>
                                        <p:tav tm="100000">
                                          <p:val>
                                            <p:strVal val="#ppt_x-0.05"/>
                                          </p:val>
                                        </p:tav>
                                      </p:tavLst>
                                    </p:anim>
                                    <p:anim calcmode="lin" valueType="num">
                                      <p:cBhvr>
                                        <p:cTn id="30" dur="800" decel="100000" fill="hold"/>
                                        <p:tgtEl>
                                          <p:spTgt spid="11"/>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800" decel="100000"/>
                                        <p:tgtEl>
                                          <p:spTgt spid="5"/>
                                        </p:tgtEl>
                                      </p:cBhvr>
                                    </p:animEffect>
                                    <p:anim calcmode="lin" valueType="num">
                                      <p:cBhvr>
                                        <p:cTn id="38" dur="800" decel="100000" fill="hold"/>
                                        <p:tgtEl>
                                          <p:spTgt spid="5"/>
                                        </p:tgtEl>
                                        <p:attrNameLst>
                                          <p:attrName>style.rotation</p:attrName>
                                        </p:attrNameLst>
                                      </p:cBhvr>
                                      <p:tavLst>
                                        <p:tav tm="0">
                                          <p:val>
                                            <p:fltVal val="-90"/>
                                          </p:val>
                                        </p:tav>
                                        <p:tav tm="100000">
                                          <p:val>
                                            <p:fltVal val="0"/>
                                          </p:val>
                                        </p:tav>
                                      </p:tavLst>
                                    </p:anim>
                                    <p:anim calcmode="lin" valueType="num">
                                      <p:cBhvr>
                                        <p:cTn id="39" dur="800" decel="100000" fill="hold"/>
                                        <p:tgtEl>
                                          <p:spTgt spid="5"/>
                                        </p:tgtEl>
                                        <p:attrNameLst>
                                          <p:attrName>ppt_x</p:attrName>
                                        </p:attrNameLst>
                                      </p:cBhvr>
                                      <p:tavLst>
                                        <p:tav tm="0">
                                          <p:val>
                                            <p:strVal val="#ppt_x+0.4"/>
                                          </p:val>
                                        </p:tav>
                                        <p:tav tm="100000">
                                          <p:val>
                                            <p:strVal val="#ppt_x-0.05"/>
                                          </p:val>
                                        </p:tav>
                                      </p:tavLst>
                                    </p:anim>
                                    <p:anim calcmode="lin" valueType="num">
                                      <p:cBhvr>
                                        <p:cTn id="40" dur="800" decel="100000" fill="hold"/>
                                        <p:tgtEl>
                                          <p:spTgt spid="5"/>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par>
                                <p:cTn id="43" presetID="42" presetClass="entr" presetSubtype="0" fill="hold" grpId="0" nodeType="withEffect">
                                  <p:stCondLst>
                                    <p:cond delay="60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anim calcmode="lin" valueType="num">
                                      <p:cBhvr>
                                        <p:cTn id="46" dur="500" fill="hold"/>
                                        <p:tgtEl>
                                          <p:spTgt spid="8"/>
                                        </p:tgtEl>
                                        <p:attrNameLst>
                                          <p:attrName>ppt_x</p:attrName>
                                        </p:attrNameLst>
                                      </p:cBhvr>
                                      <p:tavLst>
                                        <p:tav tm="0">
                                          <p:val>
                                            <p:strVal val="#ppt_x"/>
                                          </p:val>
                                        </p:tav>
                                        <p:tav tm="100000">
                                          <p:val>
                                            <p:strVal val="#ppt_x"/>
                                          </p:val>
                                        </p:tav>
                                      </p:tavLst>
                                    </p:anim>
                                    <p:anim calcmode="lin" valueType="num">
                                      <p:cBhvr>
                                        <p:cTn id="47"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30" presetClass="entr" presetSubtype="0"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800" decel="100000"/>
                                        <p:tgtEl>
                                          <p:spTgt spid="6"/>
                                        </p:tgtEl>
                                      </p:cBhvr>
                                    </p:animEffect>
                                    <p:anim calcmode="lin" valueType="num">
                                      <p:cBhvr>
                                        <p:cTn id="53" dur="800" decel="100000" fill="hold"/>
                                        <p:tgtEl>
                                          <p:spTgt spid="6"/>
                                        </p:tgtEl>
                                        <p:attrNameLst>
                                          <p:attrName>style.rotation</p:attrName>
                                        </p:attrNameLst>
                                      </p:cBhvr>
                                      <p:tavLst>
                                        <p:tav tm="0">
                                          <p:val>
                                            <p:fltVal val="-90"/>
                                          </p:val>
                                        </p:tav>
                                        <p:tav tm="100000">
                                          <p:val>
                                            <p:fltVal val="0"/>
                                          </p:val>
                                        </p:tav>
                                      </p:tavLst>
                                    </p:anim>
                                    <p:anim calcmode="lin" valueType="num">
                                      <p:cBhvr>
                                        <p:cTn id="54" dur="800" decel="100000" fill="hold"/>
                                        <p:tgtEl>
                                          <p:spTgt spid="6"/>
                                        </p:tgtEl>
                                        <p:attrNameLst>
                                          <p:attrName>ppt_x</p:attrName>
                                        </p:attrNameLst>
                                      </p:cBhvr>
                                      <p:tavLst>
                                        <p:tav tm="0">
                                          <p:val>
                                            <p:strVal val="#ppt_x+0.4"/>
                                          </p:val>
                                        </p:tav>
                                        <p:tav tm="100000">
                                          <p:val>
                                            <p:strVal val="#ppt_x-0.05"/>
                                          </p:val>
                                        </p:tav>
                                      </p:tavLst>
                                    </p:anim>
                                    <p:anim calcmode="lin" valueType="num">
                                      <p:cBhvr>
                                        <p:cTn id="55" dur="800" decel="100000" fill="hold"/>
                                        <p:tgtEl>
                                          <p:spTgt spid="6"/>
                                        </p:tgtEl>
                                        <p:attrNameLst>
                                          <p:attrName>ppt_y</p:attrName>
                                        </p:attrNameLst>
                                      </p:cBhvr>
                                      <p:tavLst>
                                        <p:tav tm="0">
                                          <p:val>
                                            <p:strVal val="#ppt_y-0.4"/>
                                          </p:val>
                                        </p:tav>
                                        <p:tav tm="100000">
                                          <p:val>
                                            <p:strVal val="#ppt_y+0.1"/>
                                          </p:val>
                                        </p:tav>
                                      </p:tavLst>
                                    </p:anim>
                                    <p:anim calcmode="lin" valueType="num">
                                      <p:cBhvr>
                                        <p:cTn id="56"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57"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par>
                                <p:cTn id="58" presetID="42" presetClass="entr" presetSubtype="0" fill="hold" grpId="0" nodeType="withEffect">
                                  <p:stCondLst>
                                    <p:cond delay="400"/>
                                  </p:stCondLst>
                                  <p:childTnLst>
                                    <p:set>
                                      <p:cBhvr>
                                        <p:cTn id="59" dur="1" fill="hold">
                                          <p:stCondLst>
                                            <p:cond delay="0"/>
                                          </p:stCondLst>
                                        </p:cTn>
                                        <p:tgtEl>
                                          <p:spTgt spid="3"/>
                                        </p:tgtEl>
                                        <p:attrNameLst>
                                          <p:attrName>style.visibility</p:attrName>
                                        </p:attrNameLst>
                                      </p:cBhvr>
                                      <p:to>
                                        <p:strVal val="visible"/>
                                      </p:to>
                                    </p:set>
                                    <p:animEffect transition="in" filter="fade">
                                      <p:cBhvr>
                                        <p:cTn id="60" dur="500"/>
                                        <p:tgtEl>
                                          <p:spTgt spid="3"/>
                                        </p:tgtEl>
                                      </p:cBhvr>
                                    </p:animEffect>
                                    <p:anim calcmode="lin" valueType="num">
                                      <p:cBhvr>
                                        <p:cTn id="61" dur="500" fill="hold"/>
                                        <p:tgtEl>
                                          <p:spTgt spid="3"/>
                                        </p:tgtEl>
                                        <p:attrNameLst>
                                          <p:attrName>ppt_x</p:attrName>
                                        </p:attrNameLst>
                                      </p:cBhvr>
                                      <p:tavLst>
                                        <p:tav tm="0">
                                          <p:val>
                                            <p:strVal val="#ppt_x"/>
                                          </p:val>
                                        </p:tav>
                                        <p:tav tm="100000">
                                          <p:val>
                                            <p:strVal val="#ppt_x"/>
                                          </p:val>
                                        </p:tav>
                                      </p:tavLst>
                                    </p:anim>
                                    <p:anim calcmode="lin" valueType="num">
                                      <p:cBhvr>
                                        <p:cTn id="62"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0"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TotalTime>
  <Words>1096</Words>
  <Application>Microsoft Office PowerPoint</Application>
  <PresentationFormat>Widescreen</PresentationFormat>
  <Paragraphs>100</Paragraphs>
  <Slides>30</Slides>
  <Notes>3</Notes>
  <HiddenSlides>0</HiddenSlides>
  <MMClips>16</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30</vt:i4>
      </vt:variant>
    </vt:vector>
  </HeadingPairs>
  <TitlesOfParts>
    <vt:vector size="43" baseType="lpstr">
      <vt:lpstr>Arial</vt:lpstr>
      <vt:lpstr>Calibri</vt:lpstr>
      <vt:lpstr>Calibri Light</vt:lpstr>
      <vt:lpstr>Cambria</vt:lpstr>
      <vt:lpstr>Cambria Math</vt:lpstr>
      <vt:lpstr>等线</vt:lpstr>
      <vt:lpstr>iCiel Altus</vt:lpstr>
      <vt:lpstr>iCiel Crocante</vt:lpstr>
      <vt:lpstr>字魂59号-创粗黑</vt:lpstr>
      <vt:lpstr>思源黑体 CN Medium</vt:lpstr>
      <vt:lpstr>1_Office Theme</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STD_DELL</cp:lastModifiedBy>
  <cp:revision>44</cp:revision>
  <dcterms:created xsi:type="dcterms:W3CDTF">2024-07-03T03:07:48Z</dcterms:created>
  <dcterms:modified xsi:type="dcterms:W3CDTF">2024-10-09T07:42:28Z</dcterms:modified>
</cp:coreProperties>
</file>