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wdp" ContentType="image/vnd.ms-photo"/>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 id="2147483696" r:id="rId2"/>
    <p:sldMasterId id="2147483708" r:id="rId3"/>
    <p:sldMasterId id="2147483720" r:id="rId4"/>
  </p:sldMasterIdLst>
  <p:notesMasterIdLst>
    <p:notesMasterId r:id="rId24"/>
  </p:notesMasterIdLst>
  <p:sldIdLst>
    <p:sldId id="2007577153" r:id="rId5"/>
    <p:sldId id="2007577154" r:id="rId6"/>
    <p:sldId id="2007577145" r:id="rId7"/>
    <p:sldId id="323" r:id="rId8"/>
    <p:sldId id="2007577148" r:id="rId9"/>
    <p:sldId id="328" r:id="rId10"/>
    <p:sldId id="304" r:id="rId11"/>
    <p:sldId id="2007577146" r:id="rId12"/>
    <p:sldId id="284" r:id="rId13"/>
    <p:sldId id="2007577135" r:id="rId14"/>
    <p:sldId id="2007577151" r:id="rId15"/>
    <p:sldId id="2007577150" r:id="rId16"/>
    <p:sldId id="2007577157" r:id="rId17"/>
    <p:sldId id="2007577142" r:id="rId18"/>
    <p:sldId id="2007577144" r:id="rId19"/>
    <p:sldId id="2007577156" r:id="rId20"/>
    <p:sldId id="2007577143" r:id="rId21"/>
    <p:sldId id="2007577147" r:id="rId22"/>
    <p:sldId id="305"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6" d="100"/>
          <a:sy n="66" d="100"/>
        </p:scale>
        <p:origin x="600" y="32"/>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viewProps" Target="viewProps.xml"/><Relationship Id="rId3" Type="http://schemas.openxmlformats.org/officeDocument/2006/relationships/slideMaster" Target="slideMasters/slideMaster3.xml"/><Relationship Id="rId21" Type="http://schemas.openxmlformats.org/officeDocument/2006/relationships/slide" Target="slides/slide17.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presProps" Target="presProps.xml"/><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notesMaster" Target="notesMasters/notesMaster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tableStyles" Target="tableStyles.xml"/><Relationship Id="rId10" Type="http://schemas.openxmlformats.org/officeDocument/2006/relationships/slide" Target="slides/slide6.xml"/><Relationship Id="rId19" Type="http://schemas.openxmlformats.org/officeDocument/2006/relationships/slide" Target="slides/slide15.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04258B5A-BE29-4B9E-9D81-A7786DFAD045}" type="datetimeFigureOut">
              <a:rPr lang="en-US" smtClean="0"/>
              <a:t>11/13/2024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6A76B185-EE8E-494E-81B9-D1752D1BE6B3}" type="slidenum">
              <a:rPr lang="en-US" smtClean="0"/>
              <a:t>‹#›</a:t>
            </a:fld>
            <a:endParaRPr lang="en-US"/>
          </a:p>
        </p:txBody>
      </p:sp>
    </p:spTree>
    <p:extLst>
      <p:ext uri="{BB962C8B-B14F-4D97-AF65-F5344CB8AC3E}">
        <p14:creationId xmlns:p14="http://schemas.microsoft.com/office/powerpoint/2010/main" val="4439206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6B87ACC5-DB41-4B06-B9AA-608B8412AB26}"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096985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413422600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195368597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B6DAAC6-1F2F-40FB-B916-23D03E606940}"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92131416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2E5701FA-A99B-4EA7-BD9A-49A04217BC0C}"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41325768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4.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08A149D8-4A70-41D9-AFC0-7E23B901CCB5}"/>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88618212-E8FF-4FD4-8FB3-883F299A75A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35AFE8F4-1019-42B5-A6B3-612BBE3D3AB2}"/>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7A235BCB-8D1F-4843-9FAA-2115EFEF06A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A617B696-F410-4BA7-83D8-D542A6E01576}"/>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63014779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059BEB7-4804-41D2-8219-C0D3100ECFC4}"/>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BC38551A-FC9F-4833-ADCF-BC0E3DB5F84A}"/>
              </a:ext>
            </a:extLst>
          </p:cNvPr>
          <p:cNvSpPr>
            <a:spLocks noGrp="1"/>
          </p:cNvSpPr>
          <p:nvPr>
            <p:ph type="body" orient="vert" idx="1"/>
          </p:nvPr>
        </p:nvSpPr>
        <p:spPr>
          <a:xfrm>
            <a:off x="838200" y="1825625"/>
            <a:ext cx="10515600" cy="43513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A288F1E0-6EF5-422B-9288-511856459AA4}"/>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78375309-7537-47FC-A314-7A4B8E937894}"/>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7D98D3A5-D67E-463E-BA27-3FA798CCD11F}"/>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66713761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F9C2305C-2EC2-43B5-917E-5154DC23C770}"/>
              </a:ext>
            </a:extLst>
          </p:cNvPr>
          <p:cNvSpPr>
            <a:spLocks noGrp="1"/>
          </p:cNvSpPr>
          <p:nvPr>
            <p:ph type="title" orient="vert"/>
          </p:nvPr>
        </p:nvSpPr>
        <p:spPr>
          <a:xfrm>
            <a:off x="8724900" y="365125"/>
            <a:ext cx="2628900" cy="5811838"/>
          </a:xfrm>
          <a:prstGeom prst="rect">
            <a:avLst/>
          </a:prstGeo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DD0AD69-DC08-4FE7-8CD7-648111E36435}"/>
              </a:ext>
            </a:extLst>
          </p:cNvPr>
          <p:cNvSpPr>
            <a:spLocks noGrp="1"/>
          </p:cNvSpPr>
          <p:nvPr>
            <p:ph type="body" orient="vert" idx="1"/>
          </p:nvPr>
        </p:nvSpPr>
        <p:spPr>
          <a:xfrm>
            <a:off x="838200" y="365125"/>
            <a:ext cx="7734300" cy="5811838"/>
          </a:xfrm>
          <a:prstGeom prst="rect">
            <a:avLst/>
          </a:prstGeom>
        </p:spPr>
        <p:txBody>
          <a:bodyPr vert="eaVert"/>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日期占位符 3">
            <a:extLst>
              <a:ext uri="{FF2B5EF4-FFF2-40B4-BE49-F238E27FC236}">
                <a16:creationId xmlns:a16="http://schemas.microsoft.com/office/drawing/2014/main" id="{EA8B74BC-93C2-4207-BF2A-C09409280AF6}"/>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5" name="页脚占位符 4">
            <a:extLst>
              <a:ext uri="{FF2B5EF4-FFF2-40B4-BE49-F238E27FC236}">
                <a16:creationId xmlns:a16="http://schemas.microsoft.com/office/drawing/2014/main" id="{95ACC8E8-97FB-43B0-827B-EA16A5A3A91C}"/>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6" name="灯片编号占位符 5">
            <a:extLst>
              <a:ext uri="{FF2B5EF4-FFF2-40B4-BE49-F238E27FC236}">
                <a16:creationId xmlns:a16="http://schemas.microsoft.com/office/drawing/2014/main" id="{F7CA9E56-59A5-44BE-9935-48FDC4B081A1}"/>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19413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80CAF34-91B3-8C83-2393-DDC440265252}"/>
              </a:ext>
            </a:extLst>
          </p:cNvPr>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783A02A3-E305-4E86-F6CD-7EA4885EF72C}"/>
              </a:ext>
            </a:extLst>
          </p:cNvPr>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72B75D49-F0FF-D55A-B8B3-BEB2E5B65D2B}"/>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5" name="Footer Placeholder 4">
            <a:extLst>
              <a:ext uri="{FF2B5EF4-FFF2-40B4-BE49-F238E27FC236}">
                <a16:creationId xmlns:a16="http://schemas.microsoft.com/office/drawing/2014/main" id="{B9FB1298-7E7A-0C8B-EA8C-0F3EB527DC68}"/>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91EE0407-0D19-7E65-BA43-C997C31537CC}"/>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11580696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9C827A1-BF89-2455-AB89-F891BAA2B9A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FD1C0ADF-63C7-C882-9FEA-FF9F582D83E9}"/>
              </a:ext>
            </a:extLst>
          </p:cNvPr>
          <p:cNvSpPr>
            <a:spLocks noGrp="1"/>
          </p:cNvSpPr>
          <p:nvPr>
            <p:ph idx="1"/>
          </p:nvPr>
        </p:nvSpPr>
        <p:spPr>
          <a:xfrm>
            <a:off x="838200" y="1825625"/>
            <a:ext cx="10515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73264FB9-8C8E-2BD5-6637-2E1D9E76876E}"/>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5" name="Footer Placeholder 4">
            <a:extLst>
              <a:ext uri="{FF2B5EF4-FFF2-40B4-BE49-F238E27FC236}">
                <a16:creationId xmlns:a16="http://schemas.microsoft.com/office/drawing/2014/main" id="{0749EC12-3029-8E25-A443-57F0EA26D2A1}"/>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17EBB34E-32E0-57C8-EE29-B32DFF07F48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88403704"/>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63A1894-515C-08E3-4AD7-23FE4E963DEC}"/>
              </a:ext>
            </a:extLst>
          </p:cNvPr>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a:extLst>
              <a:ext uri="{FF2B5EF4-FFF2-40B4-BE49-F238E27FC236}">
                <a16:creationId xmlns:a16="http://schemas.microsoft.com/office/drawing/2014/main" id="{7D41B13C-6DC8-6F9E-A968-9E7FA9B890E1}"/>
              </a:ext>
            </a:extLst>
          </p:cNvPr>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6A279B02-76B0-FA52-6C1B-0F149689A907}"/>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5" name="Footer Placeholder 4">
            <a:extLst>
              <a:ext uri="{FF2B5EF4-FFF2-40B4-BE49-F238E27FC236}">
                <a16:creationId xmlns:a16="http://schemas.microsoft.com/office/drawing/2014/main" id="{A4AC090C-5B44-D8AC-96D0-E0FBAD5EA44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5D3C7C6D-15EF-3201-FE4B-99BF248A7D6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4944872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50DB745-A084-1445-D899-59C31E3D4E20}"/>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a:extLst>
              <a:ext uri="{FF2B5EF4-FFF2-40B4-BE49-F238E27FC236}">
                <a16:creationId xmlns:a16="http://schemas.microsoft.com/office/drawing/2014/main" id="{A7BCCA36-E201-09DB-9377-F5530820B9D6}"/>
              </a:ext>
            </a:extLst>
          </p:cNvPr>
          <p:cNvSpPr>
            <a:spLocks noGrp="1"/>
          </p:cNvSpPr>
          <p:nvPr>
            <p:ph sz="half" idx="1"/>
          </p:nvPr>
        </p:nvSpPr>
        <p:spPr>
          <a:xfrm>
            <a:off x="838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DABB1626-38F6-351F-F73F-6C1E51868A3C}"/>
              </a:ext>
            </a:extLst>
          </p:cNvPr>
          <p:cNvSpPr>
            <a:spLocks noGrp="1"/>
          </p:cNvSpPr>
          <p:nvPr>
            <p:ph sz="half" idx="2"/>
          </p:nvPr>
        </p:nvSpPr>
        <p:spPr>
          <a:xfrm>
            <a:off x="6172200" y="1825625"/>
            <a:ext cx="5181600" cy="435133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a:extLst>
              <a:ext uri="{FF2B5EF4-FFF2-40B4-BE49-F238E27FC236}">
                <a16:creationId xmlns:a16="http://schemas.microsoft.com/office/drawing/2014/main" id="{8700D610-92C3-850D-F4CD-AF9A90C46A4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6" name="Footer Placeholder 5">
            <a:extLst>
              <a:ext uri="{FF2B5EF4-FFF2-40B4-BE49-F238E27FC236}">
                <a16:creationId xmlns:a16="http://schemas.microsoft.com/office/drawing/2014/main" id="{254CDDFE-68E9-364F-242A-F583E74F88E6}"/>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D1F9ABA-C2E9-4FAB-D5B6-6D8258E9A6B8}"/>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2408138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AD60D21-4B13-587D-A2D9-5E99D2F001D8}"/>
              </a:ext>
            </a:extLst>
          </p:cNvPr>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a:extLst>
              <a:ext uri="{FF2B5EF4-FFF2-40B4-BE49-F238E27FC236}">
                <a16:creationId xmlns:a16="http://schemas.microsoft.com/office/drawing/2014/main" id="{33F28D2F-BFB4-212E-7647-52AA8EC25FA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2A20D926-A861-5970-4944-165DEDBD4E97}"/>
              </a:ext>
            </a:extLst>
          </p:cNvPr>
          <p:cNvSpPr>
            <a:spLocks noGrp="1"/>
          </p:cNvSpPr>
          <p:nvPr>
            <p:ph sz="half" idx="2"/>
          </p:nvPr>
        </p:nvSpPr>
        <p:spPr>
          <a:xfrm>
            <a:off x="839788" y="2505075"/>
            <a:ext cx="5157787"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BD7A9D15-5D70-CDD4-0887-799F6A582287}"/>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2372FD43-6A37-8FC7-C545-139625012F45}"/>
              </a:ext>
            </a:extLst>
          </p:cNvPr>
          <p:cNvSpPr>
            <a:spLocks noGrp="1"/>
          </p:cNvSpPr>
          <p:nvPr>
            <p:ph sz="quarter" idx="4"/>
          </p:nvPr>
        </p:nvSpPr>
        <p:spPr>
          <a:xfrm>
            <a:off x="6172200" y="2505075"/>
            <a:ext cx="5183188" cy="3684588"/>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427EB626-EBDF-6887-EAF7-8D22DBF703D2}"/>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8" name="Footer Placeholder 7">
            <a:extLst>
              <a:ext uri="{FF2B5EF4-FFF2-40B4-BE49-F238E27FC236}">
                <a16:creationId xmlns:a16="http://schemas.microsoft.com/office/drawing/2014/main" id="{19E26F4C-1B9E-B07B-7001-1CAA545037C3}"/>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a:extLst>
              <a:ext uri="{FF2B5EF4-FFF2-40B4-BE49-F238E27FC236}">
                <a16:creationId xmlns:a16="http://schemas.microsoft.com/office/drawing/2014/main" id="{D8BC1DE3-6985-690E-8867-E64CC13629AD}"/>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6501474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854E3A7-E39D-86AC-0751-B35A47A10B43}"/>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a:extLst>
              <a:ext uri="{FF2B5EF4-FFF2-40B4-BE49-F238E27FC236}">
                <a16:creationId xmlns:a16="http://schemas.microsoft.com/office/drawing/2014/main" id="{9C23343C-E329-6C15-486C-6EB1CD7D8AC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4" name="Footer Placeholder 3">
            <a:extLst>
              <a:ext uri="{FF2B5EF4-FFF2-40B4-BE49-F238E27FC236}">
                <a16:creationId xmlns:a16="http://schemas.microsoft.com/office/drawing/2014/main" id="{8AAA05C8-A432-3B2C-BAEA-3450B69FA12A}"/>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a:extLst>
              <a:ext uri="{FF2B5EF4-FFF2-40B4-BE49-F238E27FC236}">
                <a16:creationId xmlns:a16="http://schemas.microsoft.com/office/drawing/2014/main" id="{C8B39B37-80E6-9B79-16D5-C0C38292FA59}"/>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580053529"/>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3DAD47-7519-6897-44E5-DBAD98593E66}"/>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3" name="Footer Placeholder 2">
            <a:extLst>
              <a:ext uri="{FF2B5EF4-FFF2-40B4-BE49-F238E27FC236}">
                <a16:creationId xmlns:a16="http://schemas.microsoft.com/office/drawing/2014/main" id="{9B5DB4A1-1E72-FDA3-EF0F-7A685EE8EA6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a:extLst>
              <a:ext uri="{FF2B5EF4-FFF2-40B4-BE49-F238E27FC236}">
                <a16:creationId xmlns:a16="http://schemas.microsoft.com/office/drawing/2014/main" id="{8243DD24-DC1D-09A2-28AA-CD866088404E}"/>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9919358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342576-CE0C-7FB4-CD1D-5CA710E4FA4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a:extLst>
              <a:ext uri="{FF2B5EF4-FFF2-40B4-BE49-F238E27FC236}">
                <a16:creationId xmlns:a16="http://schemas.microsoft.com/office/drawing/2014/main" id="{73AEB1DD-7C7E-939D-BB12-F69CBE69E233}"/>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ECC54670-6DFB-1F09-C937-D8C22B22A90A}"/>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76493E85-D607-76F9-666C-19B3C19817FD}"/>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6" name="Footer Placeholder 5">
            <a:extLst>
              <a:ext uri="{FF2B5EF4-FFF2-40B4-BE49-F238E27FC236}">
                <a16:creationId xmlns:a16="http://schemas.microsoft.com/office/drawing/2014/main" id="{8FCB23E3-7E52-FF4E-AE0C-1EC8B57852A2}"/>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F042456A-0C28-C079-DF99-31F8F5C3F5E6}"/>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88652084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preserve="1" userDrawn="1">
  <p:cSld name="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99526823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DD75A14-B090-AB69-42CB-D351D3F85B79}"/>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68DD392-642F-DB51-97F3-5F27212564E1}"/>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a:extLst>
              <a:ext uri="{FF2B5EF4-FFF2-40B4-BE49-F238E27FC236}">
                <a16:creationId xmlns:a16="http://schemas.microsoft.com/office/drawing/2014/main" id="{B446B8F2-C8E8-7A53-F182-FF9A3CE6124C}"/>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E7E54AAE-A612-73A8-E5B2-B0926669037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6" name="Footer Placeholder 5">
            <a:extLst>
              <a:ext uri="{FF2B5EF4-FFF2-40B4-BE49-F238E27FC236}">
                <a16:creationId xmlns:a16="http://schemas.microsoft.com/office/drawing/2014/main" id="{EBEE9846-34C6-3964-23C1-97F60A606DF4}"/>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a:extLst>
              <a:ext uri="{FF2B5EF4-FFF2-40B4-BE49-F238E27FC236}">
                <a16:creationId xmlns:a16="http://schemas.microsoft.com/office/drawing/2014/main" id="{5FD3A427-039A-6988-4A08-E18C876758E3}"/>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347886759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34303B6-A4A6-87C3-B5BC-6816F0E13322}"/>
              </a:ext>
            </a:extLst>
          </p:cNvPr>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F9CFBDD2-3614-AD2F-D406-F6AA13CC1800}"/>
              </a:ext>
            </a:extLst>
          </p:cNvPr>
          <p:cNvSpPr>
            <a:spLocks noGrp="1"/>
          </p:cNvSpPr>
          <p:nvPr>
            <p:ph type="body" orient="vert" idx="1"/>
          </p:nvPr>
        </p:nvSpPr>
        <p:spPr>
          <a:xfrm>
            <a:off x="838200" y="1825625"/>
            <a:ext cx="10515600" cy="43513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110F1FEC-64A8-900C-EA7F-7602192E6820}"/>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5" name="Footer Placeholder 4">
            <a:extLst>
              <a:ext uri="{FF2B5EF4-FFF2-40B4-BE49-F238E27FC236}">
                <a16:creationId xmlns:a16="http://schemas.microsoft.com/office/drawing/2014/main" id="{0A3BE049-F3A7-E6C5-EA40-43905CD4DA4E}"/>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2E369D19-BBC5-2493-89D9-E663BA8F848A}"/>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167673234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C35BB4E2-0492-BBB1-95AD-83085A006ADD}"/>
              </a:ext>
            </a:extLst>
          </p:cNvPr>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CC14FDA3-608C-3E18-02DB-AC1A4B87BEA1}"/>
              </a:ext>
            </a:extLst>
          </p:cNvPr>
          <p:cNvSpPr>
            <a:spLocks noGrp="1"/>
          </p:cNvSpPr>
          <p:nvPr>
            <p:ph type="body" orient="vert" idx="1"/>
          </p:nvPr>
        </p:nvSpPr>
        <p:spPr>
          <a:xfrm>
            <a:off x="838200" y="365125"/>
            <a:ext cx="7734300" cy="5811838"/>
          </a:xfrm>
          <a:prstGeom prst="rect">
            <a:avLst/>
          </a:prstGeo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695D723B-2A73-F1DF-D7D1-519B200129B4}"/>
              </a:ext>
            </a:extLst>
          </p:cNvPr>
          <p:cNvSpPr>
            <a:spLocks noGrp="1"/>
          </p:cNvSpPr>
          <p:nvPr>
            <p:ph type="dt" sz="half" idx="10"/>
          </p:nvPr>
        </p:nvSpPr>
        <p:spPr>
          <a:xfrm>
            <a:off x="838200" y="6356350"/>
            <a:ext cx="2743200" cy="365125"/>
          </a:xfrm>
          <a:prstGeom prst="rect">
            <a:avLst/>
          </a:prstGeom>
        </p:spPr>
        <p:txBody>
          <a:bodyPr/>
          <a:lstStyle/>
          <a:p>
            <a:fld id="{B96A186B-B57A-4801-82AF-751650A9198B}" type="datetimeFigureOut">
              <a:rPr lang="en-US" smtClean="0"/>
              <a:t>11/13/2024</a:t>
            </a:fld>
            <a:endParaRPr lang="en-US"/>
          </a:p>
        </p:txBody>
      </p:sp>
      <p:sp>
        <p:nvSpPr>
          <p:cNvPr id="5" name="Footer Placeholder 4">
            <a:extLst>
              <a:ext uri="{FF2B5EF4-FFF2-40B4-BE49-F238E27FC236}">
                <a16:creationId xmlns:a16="http://schemas.microsoft.com/office/drawing/2014/main" id="{A9BDE330-C6AF-4877-8C0E-5C7891315B9F}"/>
              </a:ext>
            </a:extLst>
          </p:cNvPr>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a:extLst>
              <a:ext uri="{FF2B5EF4-FFF2-40B4-BE49-F238E27FC236}">
                <a16:creationId xmlns:a16="http://schemas.microsoft.com/office/drawing/2014/main" id="{CECE8FC0-40C8-A484-88F5-BFF0616C98A5}"/>
              </a:ext>
            </a:extLst>
          </p:cNvPr>
          <p:cNvSpPr>
            <a:spLocks noGrp="1"/>
          </p:cNvSpPr>
          <p:nvPr>
            <p:ph type="sldNum" sz="quarter" idx="12"/>
          </p:nvPr>
        </p:nvSpPr>
        <p:spPr>
          <a:xfrm>
            <a:off x="8610600" y="6356350"/>
            <a:ext cx="2743200" cy="365125"/>
          </a:xfrm>
          <a:prstGeom prst="rect">
            <a:avLst/>
          </a:prstGeom>
        </p:spPr>
        <p:txBody>
          <a:bodyPr/>
          <a:lstStyle/>
          <a:p>
            <a:fld id="{17F75F6C-B60A-4243-BAFF-C9A93FF614E1}" type="slidenum">
              <a:rPr lang="en-US" smtClean="0"/>
              <a:t>‹#›</a:t>
            </a:fld>
            <a:endParaRPr lang="en-US"/>
          </a:p>
        </p:txBody>
      </p:sp>
    </p:spTree>
    <p:extLst>
      <p:ext uri="{BB962C8B-B14F-4D97-AF65-F5344CB8AC3E}">
        <p14:creationId xmlns:p14="http://schemas.microsoft.com/office/powerpoint/2010/main" val="408856322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8331-7749-F589-82B7-C403245F7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4C6CC2D-430E-E2F3-8D56-7EB0E31BB5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589402-6E09-A7CA-41EA-CD74125847AA}"/>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D1E13B22-26B0-0F37-5A55-D25AF6BAA5C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CEE522B-810B-B5BE-3549-AD7D877FA52E}"/>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99691767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ED14-9297-DB8E-271B-833FE992D88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E4F1639-4280-4D57-6A48-8CE06D0A2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808136-0E6C-29C1-7654-8E3E6105E60F}"/>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496D7B74-20D0-579B-15A6-CDA35F9B30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F6F40ED-F666-0D44-9B6D-2D16A67C8C99}"/>
              </a:ext>
            </a:extLst>
          </p:cNvPr>
          <p:cNvSpPr>
            <a:spLocks noGrp="1"/>
          </p:cNvSpPr>
          <p:nvPr>
            <p:ph type="sldNum" sz="quarter" idx="12"/>
          </p:nvPr>
        </p:nvSpPr>
        <p:spPr/>
        <p:txBody>
          <a:bodyPr/>
          <a:lstStyle/>
          <a:p>
            <a:fld id="{EF26244F-3517-4812-807B-0407619B58C7}" type="slidenum">
              <a:rPr lang="vi-VN" smtClean="0"/>
              <a:t>‹#›</a:t>
            </a:fld>
            <a:endParaRPr lang="vi-VN"/>
          </a:p>
        </p:txBody>
      </p:sp>
      <p:pic>
        <p:nvPicPr>
          <p:cNvPr id="7" name="Content Placeholder 4" descr="A frame of various items&#10;&#10;Description automatically generated with medium confidence">
            <a:extLst>
              <a:ext uri="{FF2B5EF4-FFF2-40B4-BE49-F238E27FC236}">
                <a16:creationId xmlns:a16="http://schemas.microsoft.com/office/drawing/2014/main" id="{512864DA-B786-172C-B903-5657CBF525C7}"/>
              </a:ext>
            </a:extLst>
          </p:cNvPr>
          <p:cNvPicPr>
            <a:picLocks noChangeAspect="1"/>
          </p:cNvPicPr>
          <p:nvPr userDrawn="1"/>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sp>
        <p:nvSpPr>
          <p:cNvPr id="8" name="Rectangle: Diagonal Corners Rounded 7">
            <a:extLst>
              <a:ext uri="{FF2B5EF4-FFF2-40B4-BE49-F238E27FC236}">
                <a16:creationId xmlns:a16="http://schemas.microsoft.com/office/drawing/2014/main" id="{A3F1AD9E-3BAB-B7DB-7131-A89F437C7257}"/>
              </a:ext>
            </a:extLst>
          </p:cNvPr>
          <p:cNvSpPr/>
          <p:nvPr userDrawn="1"/>
        </p:nvSpPr>
        <p:spPr>
          <a:xfrm>
            <a:off x="436033" y="482600"/>
            <a:ext cx="11319933" cy="6146800"/>
          </a:xfrm>
          <a:prstGeom prst="round2Diag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3562941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F48-1A74-09D0-A916-4D5F04F9F9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B808A1-CBB4-09BB-C67F-597324DAF6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F44287-2742-3871-C795-76550AD20A92}"/>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A21E682E-46D7-F6A9-7541-176CB8B26BF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57F8A7-F95A-B857-02D5-A2555872CDF1}"/>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51391245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B42C-AC43-30C7-338B-A8FC5E21EB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8419ED-444E-876C-E8E2-53D168D502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90DE02-30D3-2137-0939-10D1A7273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512087-A6F6-FD35-3AF5-F36938FBAD2A}"/>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6" name="Footer Placeholder 5">
            <a:extLst>
              <a:ext uri="{FF2B5EF4-FFF2-40B4-BE49-F238E27FC236}">
                <a16:creationId xmlns:a16="http://schemas.microsoft.com/office/drawing/2014/main" id="{9ACBACC5-0158-1252-CA14-5221F21EF8A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218381-75A8-7F44-00BA-ACBE826C5B0D}"/>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21741214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FB93-4323-1518-02E5-BF0F0342D32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4D28E3-DA74-07D7-D3D8-6AA71B889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A307C-E009-58D7-3ACF-369C52DAD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5A2829D-E112-AD8A-0755-50F1E376E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16BCCA-1677-E8AB-C820-8CBB3FD25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755D17-503B-58DF-6581-F2C797BB9671}"/>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8" name="Footer Placeholder 7">
            <a:extLst>
              <a:ext uri="{FF2B5EF4-FFF2-40B4-BE49-F238E27FC236}">
                <a16:creationId xmlns:a16="http://schemas.microsoft.com/office/drawing/2014/main" id="{C32880C9-AAA0-91CB-57E4-DC6CE0E61C1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839EB99-224C-9532-E0EA-967ED847609B}"/>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60324234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B61D-5B9A-4CE1-DFFA-74F66ACA2A0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6873AF2-13E6-D186-7D63-A76F8F96D5CE}"/>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4" name="Footer Placeholder 3">
            <a:extLst>
              <a:ext uri="{FF2B5EF4-FFF2-40B4-BE49-F238E27FC236}">
                <a16:creationId xmlns:a16="http://schemas.microsoft.com/office/drawing/2014/main" id="{2FED865E-1215-C119-DFD8-450F14A98E9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501127E-33D4-8B62-5B1B-D70803E1ACC6}"/>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82588202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160E7-F84C-5CE1-A243-335A5B3BE582}"/>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3" name="Footer Placeholder 2">
            <a:extLst>
              <a:ext uri="{FF2B5EF4-FFF2-40B4-BE49-F238E27FC236}">
                <a16:creationId xmlns:a16="http://schemas.microsoft.com/office/drawing/2014/main" id="{0EF05584-9CA4-2359-BDC5-73518D3E060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F4AB771-50AD-35C5-0481-E49955A15CC5}"/>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478831251"/>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preserve="1" userDrawn="1">
  <p:cSld name="节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17710461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561B-A00A-90AA-0DCC-F0FB2BBA5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407A318-8702-113E-1378-8E45020B9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A29D702-EF93-E089-4C90-D55B7721C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2DA47-853F-8E02-F9DE-EBE68AF40F1C}"/>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6" name="Footer Placeholder 5">
            <a:extLst>
              <a:ext uri="{FF2B5EF4-FFF2-40B4-BE49-F238E27FC236}">
                <a16:creationId xmlns:a16="http://schemas.microsoft.com/office/drawing/2014/main" id="{7712BB19-62C2-CB45-77A8-98BD04D27A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A32A245-F9F5-F905-46EE-72A72E943266}"/>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2069080390"/>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5C6C-8131-A6C5-CFB2-4F8FC8C31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A6B93B2-EA4A-7317-8048-98C3917DD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9871BE5-E4DD-FD1D-CBC3-0172D8C5C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46FED-A1EE-C10A-7B23-73B48D8262BF}"/>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6" name="Footer Placeholder 5">
            <a:extLst>
              <a:ext uri="{FF2B5EF4-FFF2-40B4-BE49-F238E27FC236}">
                <a16:creationId xmlns:a16="http://schemas.microsoft.com/office/drawing/2014/main" id="{FEB6B6D2-7FCB-9A3F-DDAC-9E8991ED45E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C671C2C-8F14-1F70-B08D-22E46851DF05}"/>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229981661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931C-9C89-3B17-AD4A-57B3A7740BA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795CB95-CC7A-8895-B4BE-A65262A10C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3F172E-7999-E39A-EAEF-7D98D212B04E}"/>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B52BA64A-CD3B-8EA0-F891-D33107A357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85FC22-C5CC-156E-616F-381691725B91}"/>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39785796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3337A-5E4B-F225-9807-4C2DE067FF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2F6F43C-A104-F3B5-725E-18EEAC33D4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C20601-209D-3F23-16CB-A69ABB5B9C38}"/>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69E9D63D-B245-D924-C38A-05CCB89F2B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85E7B9-7D0F-FD2E-8379-34A985402056}"/>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278994106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BEB8331-7749-F589-82B7-C403245F774F}"/>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vi-VN"/>
          </a:p>
        </p:txBody>
      </p:sp>
      <p:sp>
        <p:nvSpPr>
          <p:cNvPr id="3" name="Subtitle 2">
            <a:extLst>
              <a:ext uri="{FF2B5EF4-FFF2-40B4-BE49-F238E27FC236}">
                <a16:creationId xmlns:a16="http://schemas.microsoft.com/office/drawing/2014/main" id="{94C6CC2D-430E-E2F3-8D56-7EB0E31BB54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vi-VN"/>
          </a:p>
        </p:txBody>
      </p:sp>
      <p:sp>
        <p:nvSpPr>
          <p:cNvPr id="4" name="Date Placeholder 3">
            <a:extLst>
              <a:ext uri="{FF2B5EF4-FFF2-40B4-BE49-F238E27FC236}">
                <a16:creationId xmlns:a16="http://schemas.microsoft.com/office/drawing/2014/main" id="{05589402-6E09-A7CA-41EA-CD74125847AA}"/>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D1E13B22-26B0-0F37-5A55-D25AF6BAA5CC}"/>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ACEE522B-810B-B5BE-3549-AD7D877FA52E}"/>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21896424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408ED14-9297-DB8E-271B-833FE992D884}"/>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AE4F1639-4280-4D57-6A48-8CE06D0A251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76808136-0E6C-29C1-7654-8E3E6105E60F}"/>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496D7B74-20D0-579B-15A6-CDA35F9B30D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FF6F40ED-F666-0D44-9B6D-2D16A67C8C99}"/>
              </a:ext>
            </a:extLst>
          </p:cNvPr>
          <p:cNvSpPr>
            <a:spLocks noGrp="1"/>
          </p:cNvSpPr>
          <p:nvPr>
            <p:ph type="sldNum" sz="quarter" idx="12"/>
          </p:nvPr>
        </p:nvSpPr>
        <p:spPr/>
        <p:txBody>
          <a:bodyPr/>
          <a:lstStyle/>
          <a:p>
            <a:fld id="{EF26244F-3517-4812-807B-0407619B58C7}" type="slidenum">
              <a:rPr lang="vi-VN" smtClean="0"/>
              <a:t>‹#›</a:t>
            </a:fld>
            <a:endParaRPr lang="vi-VN"/>
          </a:p>
        </p:txBody>
      </p:sp>
      <p:pic>
        <p:nvPicPr>
          <p:cNvPr id="7" name="Content Placeholder 4" descr="A frame of various items&#10;&#10;Description automatically generated with medium confidence">
            <a:extLst>
              <a:ext uri="{FF2B5EF4-FFF2-40B4-BE49-F238E27FC236}">
                <a16:creationId xmlns:a16="http://schemas.microsoft.com/office/drawing/2014/main" id="{512864DA-B786-172C-B903-5657CBF525C7}"/>
              </a:ext>
            </a:extLst>
          </p:cNvPr>
          <p:cNvPicPr>
            <a:picLocks noChangeAspect="1"/>
          </p:cNvPicPr>
          <p:nvPr userDrawn="1"/>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sp>
        <p:nvSpPr>
          <p:cNvPr id="8" name="Rectangle: Diagonal Corners Rounded 7">
            <a:extLst>
              <a:ext uri="{FF2B5EF4-FFF2-40B4-BE49-F238E27FC236}">
                <a16:creationId xmlns:a16="http://schemas.microsoft.com/office/drawing/2014/main" id="{A3F1AD9E-3BAB-B7DB-7131-A89F437C7257}"/>
              </a:ext>
            </a:extLst>
          </p:cNvPr>
          <p:cNvSpPr/>
          <p:nvPr userDrawn="1"/>
        </p:nvSpPr>
        <p:spPr>
          <a:xfrm>
            <a:off x="436033" y="482600"/>
            <a:ext cx="11319933" cy="6146800"/>
          </a:xfrm>
          <a:prstGeom prst="round2DiagRect">
            <a:avLst/>
          </a:prstGeom>
          <a:solidFill>
            <a:schemeClr val="bg1"/>
          </a:solidFill>
          <a:ln w="28575">
            <a:solidFill>
              <a:srgbClr val="0070C0"/>
            </a:solidFill>
            <a:prstDash val="dash"/>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88503649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E89DF48-1A74-09D0-A916-4D5F04F9F9DE}"/>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vi-VN"/>
          </a:p>
        </p:txBody>
      </p:sp>
      <p:sp>
        <p:nvSpPr>
          <p:cNvPr id="3" name="Text Placeholder 2">
            <a:extLst>
              <a:ext uri="{FF2B5EF4-FFF2-40B4-BE49-F238E27FC236}">
                <a16:creationId xmlns:a16="http://schemas.microsoft.com/office/drawing/2014/main" id="{47B808A1-CBB4-09BB-C67F-597324DAF600}"/>
              </a:ext>
            </a:extLst>
          </p:cNvPr>
          <p:cNvSpPr>
            <a:spLocks noGrp="1"/>
          </p:cNvSpPr>
          <p:nvPr>
            <p:ph type="body" idx="1"/>
          </p:nvPr>
        </p:nvSpPr>
        <p:spPr>
          <a:xfrm>
            <a:off x="831850" y="4589463"/>
            <a:ext cx="10515600" cy="1500187"/>
          </a:xfrm>
        </p:spPr>
        <p:txBody>
          <a:bodyPr/>
          <a:lstStyle>
            <a:lvl1pPr marL="0" indent="0">
              <a:buNone/>
              <a:defRPr sz="2400">
                <a:solidFill>
                  <a:schemeClr val="tx1">
                    <a:tint val="82000"/>
                  </a:schemeClr>
                </a:solidFill>
              </a:defRPr>
            </a:lvl1pPr>
            <a:lvl2pPr marL="457200" indent="0">
              <a:buNone/>
              <a:defRPr sz="2000">
                <a:solidFill>
                  <a:schemeClr val="tx1">
                    <a:tint val="82000"/>
                  </a:schemeClr>
                </a:solidFill>
              </a:defRPr>
            </a:lvl2pPr>
            <a:lvl3pPr marL="914400" indent="0">
              <a:buNone/>
              <a:defRPr sz="1800">
                <a:solidFill>
                  <a:schemeClr val="tx1">
                    <a:tint val="82000"/>
                  </a:schemeClr>
                </a:solidFill>
              </a:defRPr>
            </a:lvl3pPr>
            <a:lvl4pPr marL="1371600" indent="0">
              <a:buNone/>
              <a:defRPr sz="1600">
                <a:solidFill>
                  <a:schemeClr val="tx1">
                    <a:tint val="82000"/>
                  </a:schemeClr>
                </a:solidFill>
              </a:defRPr>
            </a:lvl4pPr>
            <a:lvl5pPr marL="1828800" indent="0">
              <a:buNone/>
              <a:defRPr sz="1600">
                <a:solidFill>
                  <a:schemeClr val="tx1">
                    <a:tint val="82000"/>
                  </a:schemeClr>
                </a:solidFill>
              </a:defRPr>
            </a:lvl5pPr>
            <a:lvl6pPr marL="2286000" indent="0">
              <a:buNone/>
              <a:defRPr sz="1600">
                <a:solidFill>
                  <a:schemeClr val="tx1">
                    <a:tint val="82000"/>
                  </a:schemeClr>
                </a:solidFill>
              </a:defRPr>
            </a:lvl6pPr>
            <a:lvl7pPr marL="2743200" indent="0">
              <a:buNone/>
              <a:defRPr sz="1600">
                <a:solidFill>
                  <a:schemeClr val="tx1">
                    <a:tint val="82000"/>
                  </a:schemeClr>
                </a:solidFill>
              </a:defRPr>
            </a:lvl7pPr>
            <a:lvl8pPr marL="3200400" indent="0">
              <a:buNone/>
              <a:defRPr sz="1600">
                <a:solidFill>
                  <a:schemeClr val="tx1">
                    <a:tint val="82000"/>
                  </a:schemeClr>
                </a:solidFill>
              </a:defRPr>
            </a:lvl8pPr>
            <a:lvl9pPr marL="3657600" indent="0">
              <a:buNone/>
              <a:defRPr sz="1600">
                <a:solidFill>
                  <a:schemeClr val="tx1">
                    <a:tint val="82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F2F44287-2742-3871-C795-76550AD20A92}"/>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A21E682E-46D7-F6A9-7541-176CB8B26BF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1157F8A7-F95A-B857-02D5-A2555872CDF1}"/>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290092002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A7B42C-AC43-30C7-338B-A8FC5E21EB9C}"/>
              </a:ext>
            </a:extLst>
          </p:cNvPr>
          <p:cNvSpPr>
            <a:spLocks noGrp="1"/>
          </p:cNvSpPr>
          <p:nvPr>
            <p:ph type="title"/>
          </p:nvPr>
        </p:nvSpPr>
        <p:spPr/>
        <p:txBody>
          <a:bodyPr/>
          <a:lstStyle/>
          <a:p>
            <a:r>
              <a:rPr lang="en-US"/>
              <a:t>Click to edit Master title style</a:t>
            </a:r>
            <a:endParaRPr lang="vi-VN"/>
          </a:p>
        </p:txBody>
      </p:sp>
      <p:sp>
        <p:nvSpPr>
          <p:cNvPr id="3" name="Content Placeholder 2">
            <a:extLst>
              <a:ext uri="{FF2B5EF4-FFF2-40B4-BE49-F238E27FC236}">
                <a16:creationId xmlns:a16="http://schemas.microsoft.com/office/drawing/2014/main" id="{C08419ED-444E-876C-E8E2-53D168D502DB}"/>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a:extLst>
              <a:ext uri="{FF2B5EF4-FFF2-40B4-BE49-F238E27FC236}">
                <a16:creationId xmlns:a16="http://schemas.microsoft.com/office/drawing/2014/main" id="{9C90DE02-30D3-2137-0939-10D1A72739D0}"/>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Date Placeholder 4">
            <a:extLst>
              <a:ext uri="{FF2B5EF4-FFF2-40B4-BE49-F238E27FC236}">
                <a16:creationId xmlns:a16="http://schemas.microsoft.com/office/drawing/2014/main" id="{48512087-A6F6-FD35-3AF5-F36938FBAD2A}"/>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6" name="Footer Placeholder 5">
            <a:extLst>
              <a:ext uri="{FF2B5EF4-FFF2-40B4-BE49-F238E27FC236}">
                <a16:creationId xmlns:a16="http://schemas.microsoft.com/office/drawing/2014/main" id="{9ACBACC5-0158-1252-CA14-5221F21EF8A4}"/>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F5218381-75A8-7F44-00BA-ACBE826C5B0D}"/>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785963694"/>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4BFB93-4323-1518-02E5-BF0F0342D32C}"/>
              </a:ext>
            </a:extLst>
          </p:cNvPr>
          <p:cNvSpPr>
            <a:spLocks noGrp="1"/>
          </p:cNvSpPr>
          <p:nvPr>
            <p:ph type="title"/>
          </p:nvPr>
        </p:nvSpPr>
        <p:spPr>
          <a:xfrm>
            <a:off x="839788" y="365125"/>
            <a:ext cx="10515600" cy="1325563"/>
          </a:xfrm>
        </p:spPr>
        <p:txBody>
          <a:bodyPr/>
          <a:lstStyle/>
          <a:p>
            <a:r>
              <a:rPr lang="en-US"/>
              <a:t>Click to edit Master title style</a:t>
            </a:r>
            <a:endParaRPr lang="vi-VN"/>
          </a:p>
        </p:txBody>
      </p:sp>
      <p:sp>
        <p:nvSpPr>
          <p:cNvPr id="3" name="Text Placeholder 2">
            <a:extLst>
              <a:ext uri="{FF2B5EF4-FFF2-40B4-BE49-F238E27FC236}">
                <a16:creationId xmlns:a16="http://schemas.microsoft.com/office/drawing/2014/main" id="{584D28E3-DA74-07D7-D3D8-6AA71B8896DA}"/>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FDFA307C-E009-58D7-3ACF-369C52DAD673}"/>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a:extLst>
              <a:ext uri="{FF2B5EF4-FFF2-40B4-BE49-F238E27FC236}">
                <a16:creationId xmlns:a16="http://schemas.microsoft.com/office/drawing/2014/main" id="{B5A2829D-E112-AD8A-0755-50F1E376EAD9}"/>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6616BCCA-1677-E8AB-C820-8CBB3FD25618}"/>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Date Placeholder 6">
            <a:extLst>
              <a:ext uri="{FF2B5EF4-FFF2-40B4-BE49-F238E27FC236}">
                <a16:creationId xmlns:a16="http://schemas.microsoft.com/office/drawing/2014/main" id="{9D755D17-503B-58DF-6581-F2C797BB9671}"/>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8" name="Footer Placeholder 7">
            <a:extLst>
              <a:ext uri="{FF2B5EF4-FFF2-40B4-BE49-F238E27FC236}">
                <a16:creationId xmlns:a16="http://schemas.microsoft.com/office/drawing/2014/main" id="{C32880C9-AAA0-91CB-57E4-DC6CE0E61C14}"/>
              </a:ext>
            </a:extLst>
          </p:cNvPr>
          <p:cNvSpPr>
            <a:spLocks noGrp="1"/>
          </p:cNvSpPr>
          <p:nvPr>
            <p:ph type="ftr" sz="quarter" idx="11"/>
          </p:nvPr>
        </p:nvSpPr>
        <p:spPr/>
        <p:txBody>
          <a:bodyPr/>
          <a:lstStyle/>
          <a:p>
            <a:endParaRPr lang="vi-VN"/>
          </a:p>
        </p:txBody>
      </p:sp>
      <p:sp>
        <p:nvSpPr>
          <p:cNvPr id="9" name="Slide Number Placeholder 8">
            <a:extLst>
              <a:ext uri="{FF2B5EF4-FFF2-40B4-BE49-F238E27FC236}">
                <a16:creationId xmlns:a16="http://schemas.microsoft.com/office/drawing/2014/main" id="{E839EB99-224C-9532-E0EA-967ED847609B}"/>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253517927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F4EB61D-5B9A-4CE1-DFFA-74F66ACA2A00}"/>
              </a:ext>
            </a:extLst>
          </p:cNvPr>
          <p:cNvSpPr>
            <a:spLocks noGrp="1"/>
          </p:cNvSpPr>
          <p:nvPr>
            <p:ph type="title"/>
          </p:nvPr>
        </p:nvSpPr>
        <p:spPr/>
        <p:txBody>
          <a:bodyPr/>
          <a:lstStyle/>
          <a:p>
            <a:r>
              <a:rPr lang="en-US"/>
              <a:t>Click to edit Master title style</a:t>
            </a:r>
            <a:endParaRPr lang="vi-VN"/>
          </a:p>
        </p:txBody>
      </p:sp>
      <p:sp>
        <p:nvSpPr>
          <p:cNvPr id="3" name="Date Placeholder 2">
            <a:extLst>
              <a:ext uri="{FF2B5EF4-FFF2-40B4-BE49-F238E27FC236}">
                <a16:creationId xmlns:a16="http://schemas.microsoft.com/office/drawing/2014/main" id="{16873AF2-13E6-D186-7D63-A76F8F96D5CE}"/>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4" name="Footer Placeholder 3">
            <a:extLst>
              <a:ext uri="{FF2B5EF4-FFF2-40B4-BE49-F238E27FC236}">
                <a16:creationId xmlns:a16="http://schemas.microsoft.com/office/drawing/2014/main" id="{2FED865E-1215-C119-DFD8-450F14A98E90}"/>
              </a:ext>
            </a:extLst>
          </p:cNvPr>
          <p:cNvSpPr>
            <a:spLocks noGrp="1"/>
          </p:cNvSpPr>
          <p:nvPr>
            <p:ph type="ftr" sz="quarter" idx="11"/>
          </p:nvPr>
        </p:nvSpPr>
        <p:spPr/>
        <p:txBody>
          <a:bodyPr/>
          <a:lstStyle/>
          <a:p>
            <a:endParaRPr lang="vi-VN"/>
          </a:p>
        </p:txBody>
      </p:sp>
      <p:sp>
        <p:nvSpPr>
          <p:cNvPr id="5" name="Slide Number Placeholder 4">
            <a:extLst>
              <a:ext uri="{FF2B5EF4-FFF2-40B4-BE49-F238E27FC236}">
                <a16:creationId xmlns:a16="http://schemas.microsoft.com/office/drawing/2014/main" id="{9501127E-33D4-8B62-5B1B-D70803E1ACC6}"/>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40583393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preserve="1" userDrawn="1">
  <p:cSld name="两栏内容">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C65CC6C4-D67F-4641-8AAA-187D018E506F}"/>
              </a:ext>
            </a:extLst>
          </p:cNvPr>
          <p:cNvPicPr>
            <a:picLocks noChangeAspect="1"/>
          </p:cNvPicPr>
          <p:nvPr userDrawn="1"/>
        </p:nvPicPr>
        <p:blipFill>
          <a:blip r:embed="rId2" cstate="hqprint">
            <a:extLst>
              <a:ext uri="{28A0092B-C50C-407E-A947-70E740481C1C}">
                <a14:useLocalDpi xmlns:a14="http://schemas.microsoft.com/office/drawing/2010/main" val="0"/>
              </a:ext>
            </a:extLst>
          </a:blip>
          <a:stretch>
            <a:fillRect/>
          </a:stretch>
        </p:blipFill>
        <p:spPr>
          <a:xfrm>
            <a:off x="199128" y="-76153"/>
            <a:ext cx="1507435" cy="1507435"/>
          </a:xfrm>
          <a:prstGeom prst="rect">
            <a:avLst/>
          </a:prstGeom>
        </p:spPr>
      </p:pic>
    </p:spTree>
    <p:extLst>
      <p:ext uri="{BB962C8B-B14F-4D97-AF65-F5344CB8AC3E}">
        <p14:creationId xmlns:p14="http://schemas.microsoft.com/office/powerpoint/2010/main" val="40360966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297160E7-F84C-5CE1-A243-335A5B3BE582}"/>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3" name="Footer Placeholder 2">
            <a:extLst>
              <a:ext uri="{FF2B5EF4-FFF2-40B4-BE49-F238E27FC236}">
                <a16:creationId xmlns:a16="http://schemas.microsoft.com/office/drawing/2014/main" id="{0EF05584-9CA4-2359-BDC5-73518D3E0606}"/>
              </a:ext>
            </a:extLst>
          </p:cNvPr>
          <p:cNvSpPr>
            <a:spLocks noGrp="1"/>
          </p:cNvSpPr>
          <p:nvPr>
            <p:ph type="ftr" sz="quarter" idx="11"/>
          </p:nvPr>
        </p:nvSpPr>
        <p:spPr/>
        <p:txBody>
          <a:bodyPr/>
          <a:lstStyle/>
          <a:p>
            <a:endParaRPr lang="vi-VN"/>
          </a:p>
        </p:txBody>
      </p:sp>
      <p:sp>
        <p:nvSpPr>
          <p:cNvPr id="4" name="Slide Number Placeholder 3">
            <a:extLst>
              <a:ext uri="{FF2B5EF4-FFF2-40B4-BE49-F238E27FC236}">
                <a16:creationId xmlns:a16="http://schemas.microsoft.com/office/drawing/2014/main" id="{2F4AB771-50AD-35C5-0481-E49955A15CC5}"/>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408509123"/>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483561B-A00A-90AA-0DCC-F0FB2BBA5D9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Content Placeholder 2">
            <a:extLst>
              <a:ext uri="{FF2B5EF4-FFF2-40B4-BE49-F238E27FC236}">
                <a16:creationId xmlns:a16="http://schemas.microsoft.com/office/drawing/2014/main" id="{3407A318-8702-113E-1378-8E45020B9576}"/>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a:extLst>
              <a:ext uri="{FF2B5EF4-FFF2-40B4-BE49-F238E27FC236}">
                <a16:creationId xmlns:a16="http://schemas.microsoft.com/office/drawing/2014/main" id="{EA29D702-EF93-E089-4C90-D55B7721CBC9}"/>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80B2DA47-853F-8E02-F9DE-EBE68AF40F1C}"/>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6" name="Footer Placeholder 5">
            <a:extLst>
              <a:ext uri="{FF2B5EF4-FFF2-40B4-BE49-F238E27FC236}">
                <a16:creationId xmlns:a16="http://schemas.microsoft.com/office/drawing/2014/main" id="{7712BB19-62C2-CB45-77A8-98BD04D27A7B}"/>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8A32A245-F9F5-F905-46EE-72A72E943266}"/>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28496695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DD75C6C-8131-A6C5-CFB2-4F8FC8C31857}"/>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vi-VN"/>
          </a:p>
        </p:txBody>
      </p:sp>
      <p:sp>
        <p:nvSpPr>
          <p:cNvPr id="3" name="Picture Placeholder 2">
            <a:extLst>
              <a:ext uri="{FF2B5EF4-FFF2-40B4-BE49-F238E27FC236}">
                <a16:creationId xmlns:a16="http://schemas.microsoft.com/office/drawing/2014/main" id="{7A6B93B2-EA4A-7317-8048-98C3917DD585}"/>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vi-VN"/>
          </a:p>
        </p:txBody>
      </p:sp>
      <p:sp>
        <p:nvSpPr>
          <p:cNvPr id="4" name="Text Placeholder 3">
            <a:extLst>
              <a:ext uri="{FF2B5EF4-FFF2-40B4-BE49-F238E27FC236}">
                <a16:creationId xmlns:a16="http://schemas.microsoft.com/office/drawing/2014/main" id="{09871BE5-E4DD-FD1D-CBC3-0172D8C5CE70}"/>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9C346FED-A1EE-C10A-7B23-73B48D8262BF}"/>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6" name="Footer Placeholder 5">
            <a:extLst>
              <a:ext uri="{FF2B5EF4-FFF2-40B4-BE49-F238E27FC236}">
                <a16:creationId xmlns:a16="http://schemas.microsoft.com/office/drawing/2014/main" id="{FEB6B6D2-7FCB-9A3F-DDAC-9E8991ED45EE}"/>
              </a:ext>
            </a:extLst>
          </p:cNvPr>
          <p:cNvSpPr>
            <a:spLocks noGrp="1"/>
          </p:cNvSpPr>
          <p:nvPr>
            <p:ph type="ftr" sz="quarter" idx="11"/>
          </p:nvPr>
        </p:nvSpPr>
        <p:spPr/>
        <p:txBody>
          <a:bodyPr/>
          <a:lstStyle/>
          <a:p>
            <a:endParaRPr lang="vi-VN"/>
          </a:p>
        </p:txBody>
      </p:sp>
      <p:sp>
        <p:nvSpPr>
          <p:cNvPr id="7" name="Slide Number Placeholder 6">
            <a:extLst>
              <a:ext uri="{FF2B5EF4-FFF2-40B4-BE49-F238E27FC236}">
                <a16:creationId xmlns:a16="http://schemas.microsoft.com/office/drawing/2014/main" id="{2C671C2C-8F14-1F70-B08D-22E46851DF05}"/>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711301967"/>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FB931C-9C89-3B17-AD4A-57B3A7740BA6}"/>
              </a:ext>
            </a:extLst>
          </p:cNvPr>
          <p:cNvSpPr>
            <a:spLocks noGrp="1"/>
          </p:cNvSpPr>
          <p:nvPr>
            <p:ph type="title"/>
          </p:nvPr>
        </p:nvSpPr>
        <p:spPr/>
        <p:txBody>
          <a:bodyPr/>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8795CB95-CC7A-8895-B4BE-A65262A10CDA}"/>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9D3F172E-7999-E39A-EAEF-7D98D212B04E}"/>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B52BA64A-CD3B-8EA0-F891-D33107A35722}"/>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8285FC22-C5CC-156E-616F-381691725B91}"/>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1090878508"/>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B4D3337A-5E4B-F225-9807-4C2DE067FFB1}"/>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vi-VN"/>
          </a:p>
        </p:txBody>
      </p:sp>
      <p:sp>
        <p:nvSpPr>
          <p:cNvPr id="3" name="Vertical Text Placeholder 2">
            <a:extLst>
              <a:ext uri="{FF2B5EF4-FFF2-40B4-BE49-F238E27FC236}">
                <a16:creationId xmlns:a16="http://schemas.microsoft.com/office/drawing/2014/main" id="{92F6F43C-A104-F3B5-725E-18EEAC33D49C}"/>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Date Placeholder 3">
            <a:extLst>
              <a:ext uri="{FF2B5EF4-FFF2-40B4-BE49-F238E27FC236}">
                <a16:creationId xmlns:a16="http://schemas.microsoft.com/office/drawing/2014/main" id="{56C20601-209D-3F23-16CB-A69ABB5B9C38}"/>
              </a:ext>
            </a:extLst>
          </p:cNvPr>
          <p:cNvSpPr>
            <a:spLocks noGrp="1"/>
          </p:cNvSpPr>
          <p:nvPr>
            <p:ph type="dt" sz="half" idx="10"/>
          </p:nvPr>
        </p:nvSpPr>
        <p:spPr/>
        <p:txBody>
          <a:body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69E9D63D-B245-D924-C38A-05CCB89F2BB7}"/>
              </a:ext>
            </a:extLst>
          </p:cNvPr>
          <p:cNvSpPr>
            <a:spLocks noGrp="1"/>
          </p:cNvSpPr>
          <p:nvPr>
            <p:ph type="ftr" sz="quarter" idx="11"/>
          </p:nvPr>
        </p:nvSpPr>
        <p:spPr/>
        <p:txBody>
          <a:bodyPr/>
          <a:lstStyle/>
          <a:p>
            <a:endParaRPr lang="vi-VN"/>
          </a:p>
        </p:txBody>
      </p:sp>
      <p:sp>
        <p:nvSpPr>
          <p:cNvPr id="6" name="Slide Number Placeholder 5">
            <a:extLst>
              <a:ext uri="{FF2B5EF4-FFF2-40B4-BE49-F238E27FC236}">
                <a16:creationId xmlns:a16="http://schemas.microsoft.com/office/drawing/2014/main" id="{7485E7B9-7D0F-FD2E-8379-34A985402056}"/>
              </a:ext>
            </a:extLst>
          </p:cNvPr>
          <p:cNvSpPr>
            <a:spLocks noGrp="1"/>
          </p:cNvSpPr>
          <p:nvPr>
            <p:ph type="sldNum" sz="quarter" idx="12"/>
          </p:nvPr>
        </p:nvSpPr>
        <p:spPr/>
        <p:txBody>
          <a:bodyPr/>
          <a:lstStyle/>
          <a:p>
            <a:fld id="{EF26244F-3517-4812-807B-0407619B58C7}" type="slidenum">
              <a:rPr lang="vi-VN" smtClean="0"/>
              <a:t>‹#›</a:t>
            </a:fld>
            <a:endParaRPr lang="vi-VN"/>
          </a:p>
        </p:txBody>
      </p:sp>
    </p:spTree>
    <p:extLst>
      <p:ext uri="{BB962C8B-B14F-4D97-AF65-F5344CB8AC3E}">
        <p14:creationId xmlns:p14="http://schemas.microsoft.com/office/powerpoint/2010/main" val="3179555615"/>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994DF9B-4DDC-4A9D-AE46-83E81E0C322D}"/>
              </a:ext>
            </a:extLst>
          </p:cNvPr>
          <p:cNvSpPr>
            <a:spLocks noGrp="1"/>
          </p:cNvSpPr>
          <p:nvPr>
            <p:ph type="title"/>
          </p:nvPr>
        </p:nvSpPr>
        <p:spPr>
          <a:xfrm>
            <a:off x="839788" y="365125"/>
            <a:ext cx="10515600" cy="1325563"/>
          </a:xfrm>
          <a:prstGeom prst="rect">
            <a:avLst/>
          </a:prstGeo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8F21DAE1-3130-4567-9959-1110033E4179}"/>
              </a:ext>
            </a:extLst>
          </p:cNvPr>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a:extLst>
              <a:ext uri="{FF2B5EF4-FFF2-40B4-BE49-F238E27FC236}">
                <a16:creationId xmlns:a16="http://schemas.microsoft.com/office/drawing/2014/main" id="{DE645D6D-66F1-4517-B5B0-716AAC882D64}"/>
              </a:ext>
            </a:extLst>
          </p:cNvPr>
          <p:cNvSpPr>
            <a:spLocks noGrp="1"/>
          </p:cNvSpPr>
          <p:nvPr>
            <p:ph sz="half" idx="2"/>
          </p:nvPr>
        </p:nvSpPr>
        <p:spPr>
          <a:xfrm>
            <a:off x="839788" y="2505075"/>
            <a:ext cx="5157787"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5" name="文本占位符 4">
            <a:extLst>
              <a:ext uri="{FF2B5EF4-FFF2-40B4-BE49-F238E27FC236}">
                <a16:creationId xmlns:a16="http://schemas.microsoft.com/office/drawing/2014/main" id="{E046DA66-9A31-4633-AD4A-8904BEA8620F}"/>
              </a:ext>
            </a:extLst>
          </p:cNvPr>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a:extLst>
              <a:ext uri="{FF2B5EF4-FFF2-40B4-BE49-F238E27FC236}">
                <a16:creationId xmlns:a16="http://schemas.microsoft.com/office/drawing/2014/main" id="{71A0D373-F544-4F83-85E8-E2C833CCA189}"/>
              </a:ext>
            </a:extLst>
          </p:cNvPr>
          <p:cNvSpPr>
            <a:spLocks noGrp="1"/>
          </p:cNvSpPr>
          <p:nvPr>
            <p:ph sz="quarter" idx="4"/>
          </p:nvPr>
        </p:nvSpPr>
        <p:spPr>
          <a:xfrm>
            <a:off x="6172200" y="2505075"/>
            <a:ext cx="5183188" cy="3684588"/>
          </a:xfrm>
          <a:prstGeom prst="rect">
            <a:avLst/>
          </a:prstGeom>
        </p:spPr>
        <p:txBody>
          <a:body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7" name="日期占位符 6">
            <a:extLst>
              <a:ext uri="{FF2B5EF4-FFF2-40B4-BE49-F238E27FC236}">
                <a16:creationId xmlns:a16="http://schemas.microsoft.com/office/drawing/2014/main" id="{3C8F470D-5125-4233-87D4-D01D0D2D015F}"/>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8" name="页脚占位符 7">
            <a:extLst>
              <a:ext uri="{FF2B5EF4-FFF2-40B4-BE49-F238E27FC236}">
                <a16:creationId xmlns:a16="http://schemas.microsoft.com/office/drawing/2014/main" id="{14E19AC3-6FBB-4C3D-9D53-67509A057B10}"/>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9" name="灯片编号占位符 8">
            <a:extLst>
              <a:ext uri="{FF2B5EF4-FFF2-40B4-BE49-F238E27FC236}">
                <a16:creationId xmlns:a16="http://schemas.microsoft.com/office/drawing/2014/main" id="{61469FF4-7B35-435E-85AB-96DE8935ED63}"/>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7579793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C212CF2-943F-425E-8C14-B4D4DB2053C3}"/>
              </a:ext>
            </a:extLst>
          </p:cNvPr>
          <p:cNvSpPr>
            <a:spLocks noGrp="1"/>
          </p:cNvSpPr>
          <p:nvPr>
            <p:ph type="title"/>
          </p:nvPr>
        </p:nvSpPr>
        <p:spPr>
          <a:xfrm>
            <a:off x="838200" y="365125"/>
            <a:ext cx="10515600" cy="1325563"/>
          </a:xfrm>
          <a:prstGeom prst="rect">
            <a:avLst/>
          </a:prstGeom>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3346B948-3475-45E3-B37E-78D4542F0BE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4" name="页脚占位符 3">
            <a:extLst>
              <a:ext uri="{FF2B5EF4-FFF2-40B4-BE49-F238E27FC236}">
                <a16:creationId xmlns:a16="http://schemas.microsoft.com/office/drawing/2014/main" id="{EE7523CA-97BA-4624-9AB4-103E7971957F}"/>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5" name="灯片编号占位符 4">
            <a:extLst>
              <a:ext uri="{FF2B5EF4-FFF2-40B4-BE49-F238E27FC236}">
                <a16:creationId xmlns:a16="http://schemas.microsoft.com/office/drawing/2014/main" id="{B3C18601-B69F-4E7B-8C0C-CDC6C19977F4}"/>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244627839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E887EAC2-5D80-4E77-8BCB-57453E02F861}"/>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3" name="页脚占位符 2">
            <a:extLst>
              <a:ext uri="{FF2B5EF4-FFF2-40B4-BE49-F238E27FC236}">
                <a16:creationId xmlns:a16="http://schemas.microsoft.com/office/drawing/2014/main" id="{B1E4476F-7930-46FC-823F-70198CFEEDB1}"/>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4" name="灯片编号占位符 3">
            <a:extLst>
              <a:ext uri="{FF2B5EF4-FFF2-40B4-BE49-F238E27FC236}">
                <a16:creationId xmlns:a16="http://schemas.microsoft.com/office/drawing/2014/main" id="{EAA43651-7693-42D0-A475-A61039B817CC}"/>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pic>
        <p:nvPicPr>
          <p:cNvPr id="6" name="图片 5">
            <a:extLst>
              <a:ext uri="{FF2B5EF4-FFF2-40B4-BE49-F238E27FC236}">
                <a16:creationId xmlns:a16="http://schemas.microsoft.com/office/drawing/2014/main" id="{E10A1A1B-4109-4FBD-8466-AD8C311BB30A}"/>
              </a:ext>
            </a:extLst>
          </p:cNvPr>
          <p:cNvPicPr>
            <a:picLocks noChangeAspect="1"/>
          </p:cNvPicPr>
          <p:nvPr userDrawn="1"/>
        </p:nvPicPr>
        <p:blipFill>
          <a:blip r:embed="rId2">
            <a:extLst>
              <a:ext uri="{BEBA8EAE-BF5A-486C-A8C5-ECC9F3942E4B}">
                <a14:imgProps xmlns:a14="http://schemas.microsoft.com/office/drawing/2010/main">
                  <a14:imgLayer r:embed="rId3">
                    <a14:imgEffect>
                      <a14:artisticBlur radius="50"/>
                    </a14:imgEffect>
                  </a14:imgLayer>
                </a14:imgProps>
              </a:ex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图片 6">
            <a:extLst>
              <a:ext uri="{FF2B5EF4-FFF2-40B4-BE49-F238E27FC236}">
                <a16:creationId xmlns:a16="http://schemas.microsoft.com/office/drawing/2014/main" id="{5686AF2C-FA76-4431-A98D-039591FB4998}"/>
              </a:ext>
            </a:extLst>
          </p:cNvPr>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53915" y="302746"/>
            <a:ext cx="1423425" cy="719544"/>
          </a:xfrm>
          <a:prstGeom prst="rect">
            <a:avLst/>
          </a:prstGeom>
        </p:spPr>
      </p:pic>
    </p:spTree>
    <p:extLst>
      <p:ext uri="{BB962C8B-B14F-4D97-AF65-F5344CB8AC3E}">
        <p14:creationId xmlns:p14="http://schemas.microsoft.com/office/powerpoint/2010/main" val="383666790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0E6CB70-C6B4-4C9D-8DC2-760BA5D234D0}"/>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F443CBD-EEAF-44D7-B930-E3573278EF36}"/>
              </a:ext>
            </a:extLst>
          </p:cNvPr>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二级</a:t>
            </a:r>
          </a:p>
          <a:p>
            <a:pPr lvl="2"/>
            <a:r>
              <a:rPr lang="zh-CN" altLang="en-US"/>
              <a:t>三级</a:t>
            </a:r>
          </a:p>
          <a:p>
            <a:pPr lvl="3"/>
            <a:r>
              <a:rPr lang="zh-CN" altLang="en-US"/>
              <a:t>四级</a:t>
            </a:r>
          </a:p>
          <a:p>
            <a:pPr lvl="4"/>
            <a:r>
              <a:rPr lang="zh-CN" altLang="en-US"/>
              <a:t>五级</a:t>
            </a:r>
          </a:p>
        </p:txBody>
      </p:sp>
      <p:sp>
        <p:nvSpPr>
          <p:cNvPr id="4" name="文本占位符 3">
            <a:extLst>
              <a:ext uri="{FF2B5EF4-FFF2-40B4-BE49-F238E27FC236}">
                <a16:creationId xmlns:a16="http://schemas.microsoft.com/office/drawing/2014/main" id="{A8DD62AE-F125-406D-9BD0-93DBF06314F9}"/>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B47BDD9C-730C-49F2-B16B-BCC609F053C0}"/>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6" name="页脚占位符 5">
            <a:extLst>
              <a:ext uri="{FF2B5EF4-FFF2-40B4-BE49-F238E27FC236}">
                <a16:creationId xmlns:a16="http://schemas.microsoft.com/office/drawing/2014/main" id="{C5D68263-D753-4897-990E-A96046AED44D}"/>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B9A1FC13-685E-4773-990D-7617FA0F5225}"/>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356616586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DB9A1BD9-D675-4A79-887A-A9AD1DBA4A61}"/>
              </a:ext>
            </a:extLst>
          </p:cNvPr>
          <p:cNvSpPr>
            <a:spLocks noGrp="1"/>
          </p:cNvSpPr>
          <p:nvPr>
            <p:ph type="title"/>
          </p:nvPr>
        </p:nvSpPr>
        <p:spPr>
          <a:xfrm>
            <a:off x="839788" y="457200"/>
            <a:ext cx="3932237" cy="1600200"/>
          </a:xfrm>
          <a:prstGeom prst="rect">
            <a:avLst/>
          </a:prstGeo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0F6178CA-313A-40CF-B776-01F3119D74C7}"/>
              </a:ext>
            </a:extLst>
          </p:cNvPr>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BB6E2773-5C73-4F4E-AA73-F66D28D2FBC0}"/>
              </a:ext>
            </a:extLst>
          </p:cNvPr>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p>
        </p:txBody>
      </p:sp>
      <p:sp>
        <p:nvSpPr>
          <p:cNvPr id="5" name="日期占位符 4">
            <a:extLst>
              <a:ext uri="{FF2B5EF4-FFF2-40B4-BE49-F238E27FC236}">
                <a16:creationId xmlns:a16="http://schemas.microsoft.com/office/drawing/2014/main" id="{53CDA69B-A346-4098-97C9-EC40B0292A2D}"/>
              </a:ext>
            </a:extLst>
          </p:cNvPr>
          <p:cNvSpPr>
            <a:spLocks noGrp="1"/>
          </p:cNvSpPr>
          <p:nvPr>
            <p:ph type="dt" sz="half" idx="10"/>
          </p:nvPr>
        </p:nvSpPr>
        <p:spPr>
          <a:xfrm>
            <a:off x="838200" y="6356350"/>
            <a:ext cx="2743200" cy="365125"/>
          </a:xfrm>
          <a:prstGeom prst="rect">
            <a:avLst/>
          </a:prstGeom>
        </p:spPr>
        <p:txBody>
          <a:bodyPr/>
          <a:lstStyle/>
          <a:p>
            <a:fld id="{4F586887-ACC7-478C-B2C3-CF2D8BFAD57F}" type="datetimeFigureOut">
              <a:rPr lang="zh-CN" altLang="en-US" smtClean="0"/>
              <a:t>2024/11/13</a:t>
            </a:fld>
            <a:endParaRPr lang="zh-CN" altLang="en-US"/>
          </a:p>
        </p:txBody>
      </p:sp>
      <p:sp>
        <p:nvSpPr>
          <p:cNvPr id="6" name="页脚占位符 5">
            <a:extLst>
              <a:ext uri="{FF2B5EF4-FFF2-40B4-BE49-F238E27FC236}">
                <a16:creationId xmlns:a16="http://schemas.microsoft.com/office/drawing/2014/main" id="{4207FAB4-75BB-4E3B-A692-8D29E77F9A59}"/>
              </a:ext>
            </a:extLst>
          </p:cNvPr>
          <p:cNvSpPr>
            <a:spLocks noGrp="1"/>
          </p:cNvSpPr>
          <p:nvPr>
            <p:ph type="ftr" sz="quarter" idx="11"/>
          </p:nvPr>
        </p:nvSpPr>
        <p:spPr>
          <a:xfrm>
            <a:off x="4038600" y="6356350"/>
            <a:ext cx="4114800" cy="365125"/>
          </a:xfrm>
          <a:prstGeom prst="rect">
            <a:avLst/>
          </a:prstGeom>
        </p:spPr>
        <p:txBody>
          <a:bodyPr/>
          <a:lstStyle/>
          <a:p>
            <a:endParaRPr lang="zh-CN" altLang="en-US"/>
          </a:p>
        </p:txBody>
      </p:sp>
      <p:sp>
        <p:nvSpPr>
          <p:cNvPr id="7" name="灯片编号占位符 6">
            <a:extLst>
              <a:ext uri="{FF2B5EF4-FFF2-40B4-BE49-F238E27FC236}">
                <a16:creationId xmlns:a16="http://schemas.microsoft.com/office/drawing/2014/main" id="{482D7049-1EA6-448B-A6F1-F23FB7CFB00D}"/>
              </a:ext>
            </a:extLst>
          </p:cNvPr>
          <p:cNvSpPr>
            <a:spLocks noGrp="1"/>
          </p:cNvSpPr>
          <p:nvPr>
            <p:ph type="sldNum" sz="quarter" idx="12"/>
          </p:nvPr>
        </p:nvSpPr>
        <p:spPr>
          <a:xfrm>
            <a:off x="8610600" y="6356350"/>
            <a:ext cx="2743200" cy="365125"/>
          </a:xfrm>
          <a:prstGeom prst="rect">
            <a:avLst/>
          </a:prstGeom>
        </p:spPr>
        <p:txBody>
          <a:bodyPr/>
          <a:lstStyle/>
          <a:p>
            <a:fld id="{5568C8F7-2663-468A-93CF-161801EAED50}" type="slidenum">
              <a:rPr lang="zh-CN" altLang="en-US" smtClean="0"/>
              <a:t>‹#›</a:t>
            </a:fld>
            <a:endParaRPr lang="zh-CN" altLang="en-US"/>
          </a:p>
        </p:txBody>
      </p:sp>
    </p:spTree>
    <p:extLst>
      <p:ext uri="{BB962C8B-B14F-4D97-AF65-F5344CB8AC3E}">
        <p14:creationId xmlns:p14="http://schemas.microsoft.com/office/powerpoint/2010/main" val="103742067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13" Type="http://schemas.openxmlformats.org/officeDocument/2006/relationships/image" Target="../media/image1.png"/><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13" Type="http://schemas.openxmlformats.org/officeDocument/2006/relationships/image" Target="../media/image1.png"/><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3" name="Picture 2" descr="A round pink label with white text and a black background&#10;&#10;Description automatically generated">
            <a:extLst>
              <a:ext uri="{FF2B5EF4-FFF2-40B4-BE49-F238E27FC236}">
                <a16:creationId xmlns:a16="http://schemas.microsoft.com/office/drawing/2014/main" id="{6E531ADC-9B21-C883-35C2-4E186BFD2F4B}"/>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739348" y="0"/>
            <a:ext cx="1589135" cy="1589135"/>
          </a:xfrm>
          <a:prstGeom prst="rect">
            <a:avLst/>
          </a:prstGeom>
        </p:spPr>
      </p:pic>
    </p:spTree>
    <p:extLst>
      <p:ext uri="{BB962C8B-B14F-4D97-AF65-F5344CB8AC3E}">
        <p14:creationId xmlns:p14="http://schemas.microsoft.com/office/powerpoint/2010/main" val="716882674"/>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98091115"/>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45F67-3AC3-4CEE-F160-642B2FC52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380E879-250E-E5EC-9530-AAD7477DD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id="{8348C658-B15C-4E04-9C08-853486442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A77D7CA9-4D99-7DCB-D464-D40C4093E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773ADF1-32E8-D8FF-4FC1-63C9CD892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26244F-3517-4812-807B-0407619B58C7}" type="slidenum">
              <a:rPr lang="vi-VN" smtClean="0"/>
              <a:t>‹#›</a:t>
            </a:fld>
            <a:endParaRPr lang="vi-VN"/>
          </a:p>
        </p:txBody>
      </p:sp>
      <p:pic>
        <p:nvPicPr>
          <p:cNvPr id="8" name="Picture 7">
            <a:extLst>
              <a:ext uri="{FF2B5EF4-FFF2-40B4-BE49-F238E27FC236}">
                <a16:creationId xmlns:a16="http://schemas.microsoft.com/office/drawing/2014/main" id="{D79E25D6-2ADE-72A7-40FF-E03F09D9B5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9653" y="152502"/>
            <a:ext cx="1529397" cy="1529397"/>
          </a:xfrm>
          <a:prstGeom prst="rect">
            <a:avLst/>
          </a:prstGeom>
        </p:spPr>
      </p:pic>
    </p:spTree>
    <p:extLst>
      <p:ext uri="{BB962C8B-B14F-4D97-AF65-F5344CB8AC3E}">
        <p14:creationId xmlns:p14="http://schemas.microsoft.com/office/powerpoint/2010/main" val="2695652993"/>
      </p:ext>
    </p:extLst>
  </p:cSld>
  <p:clrMap bg1="lt1" tx1="dk1" bg2="lt2" tx2="dk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98D45F67-3AC3-4CEE-F160-642B2FC52D3B}"/>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vi-VN"/>
          </a:p>
        </p:txBody>
      </p:sp>
      <p:sp>
        <p:nvSpPr>
          <p:cNvPr id="3" name="Text Placeholder 2">
            <a:extLst>
              <a:ext uri="{FF2B5EF4-FFF2-40B4-BE49-F238E27FC236}">
                <a16:creationId xmlns:a16="http://schemas.microsoft.com/office/drawing/2014/main" id="{1380E879-250E-E5EC-9530-AAD7477DD180}"/>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vi-VN" dirty="0"/>
          </a:p>
        </p:txBody>
      </p:sp>
      <p:sp>
        <p:nvSpPr>
          <p:cNvPr id="4" name="Date Placeholder 3">
            <a:extLst>
              <a:ext uri="{FF2B5EF4-FFF2-40B4-BE49-F238E27FC236}">
                <a16:creationId xmlns:a16="http://schemas.microsoft.com/office/drawing/2014/main" id="{8348C658-B15C-4E04-9C08-853486442F2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82000"/>
                  </a:schemeClr>
                </a:solidFill>
              </a:defRPr>
            </a:lvl1pPr>
          </a:lstStyle>
          <a:p>
            <a:fld id="{75365DC1-4373-46E9-BA26-76991E2BEB9A}" type="datetimeFigureOut">
              <a:rPr lang="vi-VN" smtClean="0"/>
              <a:t>13/11/2024</a:t>
            </a:fld>
            <a:endParaRPr lang="vi-VN"/>
          </a:p>
        </p:txBody>
      </p:sp>
      <p:sp>
        <p:nvSpPr>
          <p:cNvPr id="5" name="Footer Placeholder 4">
            <a:extLst>
              <a:ext uri="{FF2B5EF4-FFF2-40B4-BE49-F238E27FC236}">
                <a16:creationId xmlns:a16="http://schemas.microsoft.com/office/drawing/2014/main" id="{A77D7CA9-4D99-7DCB-D464-D40C4093ECDE}"/>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82000"/>
                  </a:schemeClr>
                </a:solidFill>
              </a:defRPr>
            </a:lvl1pPr>
          </a:lstStyle>
          <a:p>
            <a:endParaRPr lang="vi-VN"/>
          </a:p>
        </p:txBody>
      </p:sp>
      <p:sp>
        <p:nvSpPr>
          <p:cNvPr id="6" name="Slide Number Placeholder 5">
            <a:extLst>
              <a:ext uri="{FF2B5EF4-FFF2-40B4-BE49-F238E27FC236}">
                <a16:creationId xmlns:a16="http://schemas.microsoft.com/office/drawing/2014/main" id="{6773ADF1-32E8-D8FF-4FC1-63C9CD8924BA}"/>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82000"/>
                  </a:schemeClr>
                </a:solidFill>
              </a:defRPr>
            </a:lvl1pPr>
          </a:lstStyle>
          <a:p>
            <a:fld id="{EF26244F-3517-4812-807B-0407619B58C7}" type="slidenum">
              <a:rPr lang="vi-VN" smtClean="0"/>
              <a:t>‹#›</a:t>
            </a:fld>
            <a:endParaRPr lang="vi-VN"/>
          </a:p>
        </p:txBody>
      </p:sp>
      <p:pic>
        <p:nvPicPr>
          <p:cNvPr id="8" name="Picture 7">
            <a:extLst>
              <a:ext uri="{FF2B5EF4-FFF2-40B4-BE49-F238E27FC236}">
                <a16:creationId xmlns:a16="http://schemas.microsoft.com/office/drawing/2014/main" id="{D79E25D6-2ADE-72A7-40FF-E03F09D9B5A7}"/>
              </a:ext>
            </a:extLst>
          </p:cNvPr>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1689653" y="152502"/>
            <a:ext cx="1529397" cy="1529397"/>
          </a:xfrm>
          <a:prstGeom prst="rect">
            <a:avLst/>
          </a:prstGeom>
        </p:spPr>
      </p:pic>
    </p:spTree>
    <p:extLst>
      <p:ext uri="{BB962C8B-B14F-4D97-AF65-F5344CB8AC3E}">
        <p14:creationId xmlns:p14="http://schemas.microsoft.com/office/powerpoint/2010/main" val="1450551048"/>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Lst>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mp4"/><Relationship Id="rId1" Type="http://schemas.microsoft.com/office/2007/relationships/media" Target="../media/media3.mp4"/><Relationship Id="rId4" Type="http://schemas.openxmlformats.org/officeDocument/2006/relationships/image" Target="../media/image19.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5.jpg"/><Relationship Id="rId1" Type="http://schemas.openxmlformats.org/officeDocument/2006/relationships/slideLayout" Target="../slideLayouts/slideLayout35.xml"/></Relationships>
</file>

<file path=ppt/slides/_rels/slide17.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4.xml"/><Relationship Id="rId1" Type="http://schemas.openxmlformats.org/officeDocument/2006/relationships/slideLayout" Target="../slideLayouts/slideLayout3.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4.mp4"/><Relationship Id="rId1" Type="http://schemas.microsoft.com/office/2007/relationships/media" Target="../media/media4.mp4"/><Relationship Id="rId4" Type="http://schemas.openxmlformats.org/officeDocument/2006/relationships/image" Target="../media/image23.png"/></Relationships>
</file>

<file path=ppt/slides/_rels/slide19.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24.png"/><Relationship Id="rId7" Type="http://schemas.openxmlformats.org/officeDocument/2006/relationships/image" Target="../media/image26.png"/><Relationship Id="rId2" Type="http://schemas.openxmlformats.org/officeDocument/2006/relationships/notesSlide" Target="../notesSlides/notesSlide5.xml"/><Relationship Id="rId1" Type="http://schemas.openxmlformats.org/officeDocument/2006/relationships/slideLayout" Target="../slideLayouts/slideLayout18.xml"/><Relationship Id="rId6" Type="http://schemas.openxmlformats.org/officeDocument/2006/relationships/image" Target="../media/image61.svg"/><Relationship Id="rId5" Type="http://schemas.openxmlformats.org/officeDocument/2006/relationships/image" Target="../media/image25.png"/><Relationship Id="rId4" Type="http://schemas.openxmlformats.org/officeDocument/2006/relationships/image" Target="../media/image59.svg"/><Relationship Id="rId9" Type="http://schemas.openxmlformats.org/officeDocument/2006/relationships/image" Target="../media/image27.png"/></Relationships>
</file>

<file path=ppt/slides/_rels/slide2.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xml"/><Relationship Id="rId1" Type="http://schemas.openxmlformats.org/officeDocument/2006/relationships/slideLayout" Target="../slideLayouts/slideLayout24.xml"/><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8" Type="http://schemas.openxmlformats.org/officeDocument/2006/relationships/image" Target="../media/image11.png"/><Relationship Id="rId3" Type="http://schemas.openxmlformats.org/officeDocument/2006/relationships/image" Target="../media/image10.svg"/><Relationship Id="rId7" Type="http://schemas.openxmlformats.org/officeDocument/2006/relationships/image" Target="../media/image14.svg"/><Relationship Id="rId2" Type="http://schemas.openxmlformats.org/officeDocument/2006/relationships/image" Target="../media/image8.png"/><Relationship Id="rId1" Type="http://schemas.openxmlformats.org/officeDocument/2006/relationships/slideLayout" Target="../slideLayouts/slideLayout2.xml"/><Relationship Id="rId6" Type="http://schemas.openxmlformats.org/officeDocument/2006/relationships/image" Target="../media/image10.png"/><Relationship Id="rId5" Type="http://schemas.openxmlformats.org/officeDocument/2006/relationships/image" Target="../media/image12.svg"/><Relationship Id="rId4" Type="http://schemas.openxmlformats.org/officeDocument/2006/relationships/image" Target="../media/image9.png"/></Relationships>
</file>

<file path=ppt/slides/_rels/slide5.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40.svg"/><Relationship Id="rId2" Type="http://schemas.openxmlformats.org/officeDocument/2006/relationships/image" Target="../media/image12.png"/><Relationship Id="rId1" Type="http://schemas.openxmlformats.org/officeDocument/2006/relationships/slideLayout" Target="../slideLayouts/slideLayout2.xml"/><Relationship Id="rId5" Type="http://schemas.openxmlformats.org/officeDocument/2006/relationships/image" Target="../media/image42.sv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15.png"/><Relationship Id="rId1" Type="http://schemas.openxmlformats.org/officeDocument/2006/relationships/slideLayout" Target="../slideLayouts/slideLayout2.xml"/><Relationship Id="rId5" Type="http://schemas.microsoft.com/office/2007/relationships/hdphoto" Target="../media/hdphoto3.wdp"/><Relationship Id="rId4" Type="http://schemas.openxmlformats.org/officeDocument/2006/relationships/image" Target="../media/image16.png"/></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7.png"/></Relationships>
</file>

<file path=ppt/slides/_rels/slide9.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529010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877718" y="1617045"/>
            <a:ext cx="10379710" cy="1200329"/>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 name="connsiteX0" fmla="*/ 0 w 10379710"/>
                      <a:gd name="connsiteY0" fmla="*/ 0 h 1200329"/>
                      <a:gd name="connsiteX1" fmla="*/ 10379710 w 10379710"/>
                      <a:gd name="connsiteY1" fmla="*/ 0 h 1200329"/>
                      <a:gd name="connsiteX2" fmla="*/ 10379710 w 10379710"/>
                      <a:gd name="connsiteY2" fmla="*/ 1200329 h 1200329"/>
                      <a:gd name="connsiteX3" fmla="*/ 0 w 10379710"/>
                      <a:gd name="connsiteY3" fmla="*/ 1200329 h 1200329"/>
                      <a:gd name="connsiteX4" fmla="*/ 0 w 10379710"/>
                      <a:gd name="connsiteY4" fmla="*/ 0 h 1200329"/>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1200329" fill="none" extrusionOk="0">
                        <a:moveTo>
                          <a:pt x="0" y="0"/>
                        </a:moveTo>
                        <a:cubicBezTo>
                          <a:pt x="4169977" y="5222"/>
                          <a:pt x="6469675" y="24918"/>
                          <a:pt x="10379710" y="0"/>
                        </a:cubicBezTo>
                        <a:cubicBezTo>
                          <a:pt x="10099917" y="387854"/>
                          <a:pt x="10281381" y="601959"/>
                          <a:pt x="10379710" y="1200329"/>
                        </a:cubicBezTo>
                        <a:cubicBezTo>
                          <a:pt x="8149965" y="1213092"/>
                          <a:pt x="1482017" y="1276017"/>
                          <a:pt x="0" y="1200329"/>
                        </a:cubicBezTo>
                        <a:cubicBezTo>
                          <a:pt x="-85384" y="865269"/>
                          <a:pt x="30187" y="240700"/>
                          <a:pt x="0" y="0"/>
                        </a:cubicBezTo>
                        <a:close/>
                      </a:path>
                      <a:path w="10379710" h="1200329" stroke="0" extrusionOk="0">
                        <a:moveTo>
                          <a:pt x="0" y="0"/>
                        </a:moveTo>
                        <a:cubicBezTo>
                          <a:pt x="2130880" y="-167543"/>
                          <a:pt x="9029789" y="-21469"/>
                          <a:pt x="10379710" y="0"/>
                        </a:cubicBezTo>
                        <a:cubicBezTo>
                          <a:pt x="10356035" y="533339"/>
                          <a:pt x="10260173" y="794916"/>
                          <a:pt x="10379710" y="1200329"/>
                        </a:cubicBezTo>
                        <a:cubicBezTo>
                          <a:pt x="6517280" y="1241004"/>
                          <a:pt x="1668843" y="1008701"/>
                          <a:pt x="0" y="1200329"/>
                        </a:cubicBezTo>
                        <a:cubicBezTo>
                          <a:pt x="123790" y="616532"/>
                          <a:pt x="292927" y="567283"/>
                          <a:pt x="0" y="0"/>
                        </a:cubicBezTo>
                        <a:close/>
                      </a:path>
                      <a:path w="10379710" h="1200329" fill="none" stroke="0" extrusionOk="0">
                        <a:moveTo>
                          <a:pt x="0" y="0"/>
                        </a:moveTo>
                        <a:cubicBezTo>
                          <a:pt x="4802270" y="11849"/>
                          <a:pt x="6106691" y="-161459"/>
                          <a:pt x="10379710" y="0"/>
                        </a:cubicBezTo>
                        <a:cubicBezTo>
                          <a:pt x="10123169" y="410695"/>
                          <a:pt x="10293101" y="668214"/>
                          <a:pt x="10379710" y="1200329"/>
                        </a:cubicBezTo>
                        <a:cubicBezTo>
                          <a:pt x="8334457" y="1197773"/>
                          <a:pt x="1466856" y="1419373"/>
                          <a:pt x="0" y="1200329"/>
                        </a:cubicBezTo>
                        <a:cubicBezTo>
                          <a:pt x="-101873" y="848772"/>
                          <a:pt x="32750" y="226646"/>
                          <a:pt x="0" y="0"/>
                        </a:cubicBezTo>
                        <a:close/>
                      </a:path>
                    </a:pathLst>
                  </a:custGeom>
                  <ask:type>
                    <ask:lineSketchCurved/>
                  </ask:type>
                </ask:lineSketchStyleProps>
              </a:ext>
            </a:extLst>
          </a:ln>
        </p:spPr>
        <p:txBody>
          <a:bodyPr wrap="square">
            <a:spAutoFit/>
          </a:bodyPr>
          <a:lstStyle/>
          <a:p>
            <a:pPr lvl="0" algn="ctr"/>
            <a:r>
              <a:rPr lang="en-US" sz="3600" b="1" smtClean="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Thực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hành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giải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quyết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huống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nảy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sinh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trong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mối</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quan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hệ</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thầy</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trò</a:t>
            </a:r>
            <a:r>
              <a:rPr lang="en-US" sz="3600" b="1" dirty="0">
                <a:solidFill>
                  <a:prstClr val="black"/>
                </a:solidFill>
                <a:latin typeface="Calibri" panose="020F0502020204030204" pitchFamily="34" charset="0"/>
                <a:cs typeface="Calibri" panose="020F0502020204030204" pitchFamily="34" charset="0"/>
              </a:rPr>
              <a:t>.</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270466696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11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146065789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645110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0" y="72251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2" name="TextBox 1">
            <a:extLst>
              <a:ext uri="{FF2B5EF4-FFF2-40B4-BE49-F238E27FC236}">
                <a16:creationId xmlns:a16="http://schemas.microsoft.com/office/drawing/2014/main" id="{E0FF046B-BC7A-0A38-A4B5-C18CA834A005}"/>
              </a:ext>
            </a:extLst>
          </p:cNvPr>
          <p:cNvSpPr txBox="1"/>
          <p:nvPr/>
        </p:nvSpPr>
        <p:spPr>
          <a:xfrm>
            <a:off x="1620217" y="1731595"/>
            <a:ext cx="9623567" cy="4708981"/>
          </a:xfrm>
          <a:prstGeom prst="rect">
            <a:avLst/>
          </a:prstGeom>
          <a:noFill/>
        </p:spPr>
        <p:txBody>
          <a:bodyPr wrap="square" rtlCol="0">
            <a:spAutoFit/>
          </a:bodyPr>
          <a:lstStyle/>
          <a:p>
            <a:pPr lvl="0" algn="just">
              <a:lnSpc>
                <a:spcPct val="150000"/>
              </a:lnSpc>
              <a:defRPr/>
            </a:pPr>
            <a:r>
              <a:rPr lang="vi-VN" sz="4000" b="1" dirty="0">
                <a:solidFill>
                  <a:srgbClr val="002060"/>
                </a:solidFill>
                <a:latin typeface="Calibri" panose="020F0502020204030204" pitchFamily="34" charset="0"/>
                <a:cs typeface="Calibri" panose="020F0502020204030204" pitchFamily="34" charset="0"/>
              </a:rPr>
              <a:t>+ Lắng nghe thầy cô </a:t>
            </a:r>
            <a:r>
              <a:rPr lang="vi-VN" sz="4000" b="1">
                <a:solidFill>
                  <a:srgbClr val="002060"/>
                </a:solidFill>
                <a:latin typeface="Calibri" panose="020F0502020204030204" pitchFamily="34" charset="0"/>
                <a:cs typeface="Calibri" panose="020F0502020204030204" pitchFamily="34" charset="0"/>
              </a:rPr>
              <a:t>phân </a:t>
            </a:r>
            <a:r>
              <a:rPr lang="vi-VN" sz="4000" b="1" smtClean="0">
                <a:solidFill>
                  <a:srgbClr val="002060"/>
                </a:solidFill>
                <a:latin typeface="Calibri" panose="020F0502020204030204" pitchFamily="34" charset="0"/>
                <a:cs typeface="Calibri" panose="020F0502020204030204" pitchFamily="34" charset="0"/>
              </a:rPr>
              <a:t>tích</a:t>
            </a:r>
            <a:r>
              <a:rPr lang="en-US" sz="4000" b="1" smtClean="0">
                <a:solidFill>
                  <a:srgbClr val="002060"/>
                </a:solidFill>
                <a:latin typeface="Calibri" panose="020F0502020204030204" pitchFamily="34" charset="0"/>
                <a:cs typeface="Calibri" panose="020F0502020204030204" pitchFamily="34" charset="0"/>
              </a:rPr>
              <a:t>,giải quyết</a:t>
            </a:r>
            <a:endParaRPr lang="vi-VN" sz="4000" b="1" dirty="0">
              <a:solidFill>
                <a:srgbClr val="002060"/>
              </a:solidFill>
              <a:latin typeface="Calibri" panose="020F0502020204030204" pitchFamily="34" charset="0"/>
              <a:cs typeface="Calibri" panose="020F0502020204030204" pitchFamily="34" charset="0"/>
            </a:endParaRPr>
          </a:p>
          <a:p>
            <a:pPr lvl="0" algn="just">
              <a:lnSpc>
                <a:spcPct val="150000"/>
              </a:lnSpc>
              <a:defRPr/>
            </a:pPr>
            <a:r>
              <a:rPr lang="vi-VN" sz="4000" b="1" dirty="0">
                <a:solidFill>
                  <a:srgbClr val="002060"/>
                </a:solidFill>
                <a:latin typeface="Calibri" panose="020F0502020204030204" pitchFamily="34" charset="0"/>
                <a:cs typeface="Calibri" panose="020F0502020204030204" pitchFamily="34" charset="0"/>
              </a:rPr>
              <a:t>+ Đặt mình vào vị trí thầy cô </a:t>
            </a:r>
            <a:r>
              <a:rPr lang="vi-VN" sz="4000" b="1">
                <a:solidFill>
                  <a:srgbClr val="002060"/>
                </a:solidFill>
                <a:latin typeface="Calibri" panose="020F0502020204030204" pitchFamily="34" charset="0"/>
                <a:cs typeface="Calibri" panose="020F0502020204030204" pitchFamily="34" charset="0"/>
              </a:rPr>
              <a:t>để </a:t>
            </a:r>
            <a:r>
              <a:rPr lang="vi-VN" sz="4000" b="1" smtClean="0">
                <a:solidFill>
                  <a:srgbClr val="002060"/>
                </a:solidFill>
                <a:latin typeface="Calibri" panose="020F0502020204030204" pitchFamily="34" charset="0"/>
                <a:cs typeface="Calibri" panose="020F0502020204030204" pitchFamily="34" charset="0"/>
              </a:rPr>
              <a:t>hiểu</a:t>
            </a:r>
            <a:r>
              <a:rPr lang="en-US" sz="4000" b="1" smtClean="0">
                <a:solidFill>
                  <a:srgbClr val="002060"/>
                </a:solidFill>
                <a:latin typeface="Calibri" panose="020F0502020204030204" pitchFamily="34" charset="0"/>
                <a:cs typeface="Calibri" panose="020F0502020204030204" pitchFamily="34" charset="0"/>
              </a:rPr>
              <a:t>.</a:t>
            </a:r>
            <a:endParaRPr lang="vi-VN" sz="4000" b="1" dirty="0">
              <a:solidFill>
                <a:srgbClr val="002060"/>
              </a:solidFill>
              <a:latin typeface="Calibri" panose="020F0502020204030204" pitchFamily="34" charset="0"/>
              <a:cs typeface="Calibri" panose="020F0502020204030204" pitchFamily="34" charset="0"/>
            </a:endParaRPr>
          </a:p>
          <a:p>
            <a:pPr lvl="0" algn="just">
              <a:lnSpc>
                <a:spcPct val="150000"/>
              </a:lnSpc>
              <a:defRPr/>
            </a:pPr>
            <a:r>
              <a:rPr lang="vi-VN" sz="4000" b="1" dirty="0">
                <a:solidFill>
                  <a:srgbClr val="002060"/>
                </a:solidFill>
                <a:latin typeface="Calibri" panose="020F0502020204030204" pitchFamily="34" charset="0"/>
                <a:cs typeface="Calibri" panose="020F0502020204030204" pitchFamily="34" charset="0"/>
              </a:rPr>
              <a:t>+ Trình </a:t>
            </a:r>
            <a:r>
              <a:rPr lang="vi-VN" sz="4000" b="1">
                <a:solidFill>
                  <a:srgbClr val="002060"/>
                </a:solidFill>
                <a:latin typeface="Calibri" panose="020F0502020204030204" pitchFamily="34" charset="0"/>
                <a:cs typeface="Calibri" panose="020F0502020204030204" pitchFamily="34" charset="0"/>
              </a:rPr>
              <a:t>bày </a:t>
            </a:r>
            <a:r>
              <a:rPr lang="en-US" sz="4000" b="1" smtClean="0">
                <a:solidFill>
                  <a:srgbClr val="002060"/>
                </a:solidFill>
                <a:latin typeface="Calibri" panose="020F0502020204030204" pitchFamily="34" charset="0"/>
                <a:cs typeface="Calibri" panose="020F0502020204030204" pitchFamily="34" charset="0"/>
              </a:rPr>
              <a:t>,chia sẻ suy nghĩ của mình với thầy cô.</a:t>
            </a:r>
            <a:endParaRPr lang="vi-VN" sz="4000" b="1" dirty="0">
              <a:solidFill>
                <a:srgbClr val="002060"/>
              </a:solidFill>
              <a:latin typeface="Calibri" panose="020F0502020204030204" pitchFamily="34" charset="0"/>
              <a:cs typeface="Calibri" panose="020F0502020204030204" pitchFamily="34" charset="0"/>
            </a:endParaRPr>
          </a:p>
          <a:p>
            <a:pPr lvl="0" algn="just">
              <a:lnSpc>
                <a:spcPct val="150000"/>
              </a:lnSpc>
              <a:defRPr/>
            </a:pPr>
            <a:r>
              <a:rPr lang="vi-VN" sz="4000" b="1" dirty="0">
                <a:solidFill>
                  <a:srgbClr val="002060"/>
                </a:solidFill>
                <a:latin typeface="Calibri" panose="020F0502020204030204" pitchFamily="34" charset="0"/>
                <a:cs typeface="Calibri" panose="020F0502020204030204" pitchFamily="34" charset="0"/>
              </a:rPr>
              <a:t>+ Viết thư cho thầy cô.</a:t>
            </a:r>
            <a:endParaRPr kumimoji="0" lang="en-US" sz="4000" b="1" i="0" u="none" strike="noStrike" kern="1200" cap="none" spc="0" normalizeH="0" baseline="0" noProof="0" dirty="0">
              <a:ln>
                <a:noFill/>
              </a:ln>
              <a:solidFill>
                <a:srgbClr val="002060"/>
              </a:solidFill>
              <a:effectLst/>
              <a:uLnTx/>
              <a:uFillTx/>
              <a:latin typeface="Calibri" panose="020F0502020204030204" pitchFamily="34" charset="0"/>
              <a:ea typeface="字魂107号-萌趣欢乐体"/>
              <a:cs typeface="Calibri" panose="020F0502020204030204" pitchFamily="34" charset="0"/>
            </a:endParaRPr>
          </a:p>
        </p:txBody>
      </p:sp>
      <p:sp>
        <p:nvSpPr>
          <p:cNvPr id="3" name="TextBox 2"/>
          <p:cNvSpPr txBox="1"/>
          <p:nvPr/>
        </p:nvSpPr>
        <p:spPr>
          <a:xfrm>
            <a:off x="1008993" y="903890"/>
            <a:ext cx="10426262" cy="646331"/>
          </a:xfrm>
          <a:prstGeom prst="rect">
            <a:avLst/>
          </a:prstGeom>
          <a:noFill/>
        </p:spPr>
        <p:txBody>
          <a:bodyPr wrap="square" rtlCol="0">
            <a:spAutoFit/>
          </a:bodyPr>
          <a:lstStyle/>
          <a:p>
            <a:r>
              <a:rPr lang="en-US" sz="3600" b="1" smtClean="0">
                <a:solidFill>
                  <a:srgbClr val="FF0000"/>
                </a:solidFill>
              </a:rPr>
              <a:t>XÁC ĐỊNH NGUYÊN TẮC  GIẢI QUYẾT VẤN ĐỀ NẢY SINH</a:t>
            </a:r>
            <a:endParaRPr lang="en-US" sz="3600" b="1">
              <a:solidFill>
                <a:srgbClr val="FF0000"/>
              </a:solidFill>
            </a:endParaRPr>
          </a:p>
        </p:txBody>
      </p:sp>
    </p:spTree>
    <p:extLst>
      <p:ext uri="{BB962C8B-B14F-4D97-AF65-F5344CB8AC3E}">
        <p14:creationId xmlns:p14="http://schemas.microsoft.com/office/powerpoint/2010/main" val="215674867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20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ctangle: Diagonal Corners Rounded 3">
            <a:extLst>
              <a:ext uri="{FF2B5EF4-FFF2-40B4-BE49-F238E27FC236}">
                <a16:creationId xmlns:a16="http://schemas.microsoft.com/office/drawing/2014/main" id="{B2BEC6C8-A729-8AD5-5260-B014D9539C1A}"/>
              </a:ext>
            </a:extLst>
          </p:cNvPr>
          <p:cNvSpPr/>
          <p:nvPr/>
        </p:nvSpPr>
        <p:spPr>
          <a:xfrm>
            <a:off x="217714" y="1197681"/>
            <a:ext cx="9109165" cy="4462638"/>
          </a:xfrm>
          <a:prstGeom prst="round2DiagRect">
            <a:avLst/>
          </a:prstGeom>
          <a:solidFill>
            <a:schemeClr val="bg1"/>
          </a:solidFill>
          <a:ln>
            <a:noFill/>
          </a:ln>
        </p:spPr>
        <p:style>
          <a:lnRef idx="0">
            <a:scrgbClr r="0" g="0" b="0"/>
          </a:lnRef>
          <a:fillRef idx="0">
            <a:scrgbClr r="0" g="0" b="0"/>
          </a:fillRef>
          <a:effectRef idx="0">
            <a:scrgbClr r="0" g="0" b="0"/>
          </a:effectRef>
          <a:fontRef idx="minor">
            <a:schemeClr val="lt1"/>
          </a:fontRef>
        </p:style>
        <p:txBody>
          <a:bodyPr rtlCol="0" anchor="ctr"/>
          <a:lstStyle/>
          <a:p>
            <a:pPr lvl="0" algn="ctr">
              <a:defRPr/>
            </a:pPr>
            <a:r>
              <a:rPr lang="vi-VN" sz="4000" b="1" smtClean="0">
                <a:solidFill>
                  <a:srgbClr val="FF0000"/>
                </a:solidFill>
                <a:latin typeface="Calibri" panose="020F0502020204030204"/>
              </a:rPr>
              <a:t> </a:t>
            </a:r>
            <a:r>
              <a:rPr lang="vi-VN" sz="4000" dirty="0">
                <a:solidFill>
                  <a:srgbClr val="FF0000"/>
                </a:solidFill>
                <a:latin typeface="Calibri" panose="020F0502020204030204"/>
              </a:rPr>
              <a:t>Khi đã xác định nguyên tắc và biết áp dụng nguyên tắc giải quyết các mâu thuẫn nảy sinh trong mối quan hệ thầy trò, việc đối mặt với những vấn đề đó trở nên dễ dàng hơn, với tâm thế tích </a:t>
            </a:r>
            <a:r>
              <a:rPr lang="vi-VN" sz="4000">
                <a:solidFill>
                  <a:srgbClr val="FF0000"/>
                </a:solidFill>
                <a:latin typeface="Calibri" panose="020F0502020204030204"/>
              </a:rPr>
              <a:t>cực </a:t>
            </a:r>
            <a:r>
              <a:rPr lang="vi-VN" sz="4000" smtClean="0">
                <a:solidFill>
                  <a:srgbClr val="FF0000"/>
                </a:solidFill>
                <a:latin typeface="Calibri" panose="020F0502020204030204"/>
              </a:rPr>
              <a:t>hơn.</a:t>
            </a:r>
            <a:r>
              <a:rPr lang="en-US" sz="4000" smtClean="0">
                <a:solidFill>
                  <a:srgbClr val="FF0000"/>
                </a:solidFill>
                <a:latin typeface="Calibri" panose="020F0502020204030204"/>
              </a:rPr>
              <a:t>Thầy và trò không hiểu lầm nhau và tình cảm thầy trò sẽ tốt đẹp hơn</a:t>
            </a:r>
            <a:endParaRPr kumimoji="0" lang="en-US" sz="3200" i="0" u="none" strike="noStrike" kern="1200" cap="none" spc="0" normalizeH="0" baseline="0" noProof="0" dirty="0">
              <a:ln>
                <a:noFill/>
              </a:ln>
              <a:solidFill>
                <a:prstClr val="black"/>
              </a:solidFill>
              <a:effectLst/>
              <a:uLnTx/>
              <a:uFillTx/>
              <a:latin typeface="Calibri" panose="020F0502020204030204"/>
            </a:endParaRPr>
          </a:p>
        </p:txBody>
      </p:sp>
      <p:pic>
        <p:nvPicPr>
          <p:cNvPr id="3" name="Picture 2" descr="A picture containing toy, doll&#10;&#10;Description automatically generated">
            <a:extLst>
              <a:ext uri="{FF2B5EF4-FFF2-40B4-BE49-F238E27FC236}">
                <a16:creationId xmlns:a16="http://schemas.microsoft.com/office/drawing/2014/main" id="{233FA71D-7B6D-DAE8-552A-49E72791D7A9}"/>
              </a:ext>
            </a:extLst>
          </p:cNvPr>
          <p:cNvPicPr>
            <a:picLocks noChangeAspect="1"/>
          </p:cNvPicPr>
          <p:nvPr/>
        </p:nvPicPr>
        <p:blipFill>
          <a:blip r:embed="rId2" cstate="hqprint">
            <a:extLst>
              <a:ext uri="{28A0092B-C50C-407E-A947-70E740481C1C}">
                <a14:useLocalDpi xmlns:a14="http://schemas.microsoft.com/office/drawing/2010/main" val="0"/>
              </a:ext>
            </a:extLst>
          </a:blip>
          <a:stretch>
            <a:fillRect/>
          </a:stretch>
        </p:blipFill>
        <p:spPr>
          <a:xfrm flipH="1">
            <a:off x="9618971" y="2491615"/>
            <a:ext cx="1899152" cy="4462638"/>
          </a:xfrm>
          <a:prstGeom prst="rect">
            <a:avLst/>
          </a:prstGeom>
        </p:spPr>
      </p:pic>
    </p:spTree>
    <p:extLst>
      <p:ext uri="{BB962C8B-B14F-4D97-AF65-F5344CB8AC3E}">
        <p14:creationId xmlns:p14="http://schemas.microsoft.com/office/powerpoint/2010/main" val="428885757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barn(inVertical)">
                                      <p:cBhvr>
                                        <p:cTn id="7" dur="500"/>
                                        <p:tgtEl>
                                          <p:spTgt spid="4">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various items&#10;&#10;Description automatically generated with medium confidence">
            <a:extLst>
              <a:ext uri="{FF2B5EF4-FFF2-40B4-BE49-F238E27FC236}">
                <a16:creationId xmlns:a16="http://schemas.microsoft.com/office/drawing/2014/main" id="{A4D3AD3D-3C56-A8A3-A3EA-705A90CA2BAD}"/>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pic>
        <p:nvPicPr>
          <p:cNvPr id="4" name="Picture 3">
            <a:extLst>
              <a:ext uri="{FF2B5EF4-FFF2-40B4-BE49-F238E27FC236}">
                <a16:creationId xmlns:a16="http://schemas.microsoft.com/office/drawing/2014/main" id="{E9A9A9E3-8251-242D-725F-FB84336C0DC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61440" y="2124710"/>
            <a:ext cx="9753600" cy="3238500"/>
          </a:xfrm>
          <a:prstGeom prst="rect">
            <a:avLst/>
          </a:prstGeom>
        </p:spPr>
      </p:pic>
    </p:spTree>
    <p:extLst>
      <p:ext uri="{BB962C8B-B14F-4D97-AF65-F5344CB8AC3E}">
        <p14:creationId xmlns:p14="http://schemas.microsoft.com/office/powerpoint/2010/main" val="178210421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down)">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9" name="Rectangle: Rounded Corners 8">
            <a:extLst>
              <a:ext uri="{FF2B5EF4-FFF2-40B4-BE49-F238E27FC236}">
                <a16:creationId xmlns:a16="http://schemas.microsoft.com/office/drawing/2014/main" id="{4E43CB28-889B-4285-BFD3-7B33FA273930}"/>
              </a:ext>
            </a:extLst>
          </p:cNvPr>
          <p:cNvSpPr/>
          <p:nvPr/>
        </p:nvSpPr>
        <p:spPr>
          <a:xfrm>
            <a:off x="256495" y="337506"/>
            <a:ext cx="11622156" cy="6217406"/>
          </a:xfrm>
          <a:custGeom>
            <a:avLst/>
            <a:gdLst>
              <a:gd name="connsiteX0" fmla="*/ 0 w 11622156"/>
              <a:gd name="connsiteY0" fmla="*/ 1036255 h 6217406"/>
              <a:gd name="connsiteX1" fmla="*/ 1036255 w 11622156"/>
              <a:gd name="connsiteY1" fmla="*/ 0 h 6217406"/>
              <a:gd name="connsiteX2" fmla="*/ 1346618 w 11622156"/>
              <a:gd name="connsiteY2" fmla="*/ 0 h 6217406"/>
              <a:gd name="connsiteX3" fmla="*/ 1656982 w 11622156"/>
              <a:gd name="connsiteY3" fmla="*/ 0 h 6217406"/>
              <a:gd name="connsiteX4" fmla="*/ 2062842 w 11622156"/>
              <a:gd name="connsiteY4" fmla="*/ 0 h 6217406"/>
              <a:gd name="connsiteX5" fmla="*/ 2373205 w 11622156"/>
              <a:gd name="connsiteY5" fmla="*/ 0 h 6217406"/>
              <a:gd name="connsiteX6" fmla="*/ 3065555 w 11622156"/>
              <a:gd name="connsiteY6" fmla="*/ 0 h 6217406"/>
              <a:gd name="connsiteX7" fmla="*/ 3471415 w 11622156"/>
              <a:gd name="connsiteY7" fmla="*/ 0 h 6217406"/>
              <a:gd name="connsiteX8" fmla="*/ 4259261 w 11622156"/>
              <a:gd name="connsiteY8" fmla="*/ 0 h 6217406"/>
              <a:gd name="connsiteX9" fmla="*/ 4665120 w 11622156"/>
              <a:gd name="connsiteY9" fmla="*/ 0 h 6217406"/>
              <a:gd name="connsiteX10" fmla="*/ 5070980 w 11622156"/>
              <a:gd name="connsiteY10" fmla="*/ 0 h 6217406"/>
              <a:gd name="connsiteX11" fmla="*/ 5381344 w 11622156"/>
              <a:gd name="connsiteY11" fmla="*/ 0 h 6217406"/>
              <a:gd name="connsiteX12" fmla="*/ 5882700 w 11622156"/>
              <a:gd name="connsiteY12" fmla="*/ 0 h 6217406"/>
              <a:gd name="connsiteX13" fmla="*/ 6384057 w 11622156"/>
              <a:gd name="connsiteY13" fmla="*/ 0 h 6217406"/>
              <a:gd name="connsiteX14" fmla="*/ 6885413 w 11622156"/>
              <a:gd name="connsiteY14" fmla="*/ 0 h 6217406"/>
              <a:gd name="connsiteX15" fmla="*/ 7577763 w 11622156"/>
              <a:gd name="connsiteY15" fmla="*/ 0 h 6217406"/>
              <a:gd name="connsiteX16" fmla="*/ 7983622 w 11622156"/>
              <a:gd name="connsiteY16" fmla="*/ 0 h 6217406"/>
              <a:gd name="connsiteX17" fmla="*/ 8580475 w 11622156"/>
              <a:gd name="connsiteY17" fmla="*/ 0 h 6217406"/>
              <a:gd name="connsiteX18" fmla="*/ 8986335 w 11622156"/>
              <a:gd name="connsiteY18" fmla="*/ 0 h 6217406"/>
              <a:gd name="connsiteX19" fmla="*/ 9774181 w 11622156"/>
              <a:gd name="connsiteY19" fmla="*/ 0 h 6217406"/>
              <a:gd name="connsiteX20" fmla="*/ 10585901 w 11622156"/>
              <a:gd name="connsiteY20" fmla="*/ 0 h 6217406"/>
              <a:gd name="connsiteX21" fmla="*/ 11622156 w 11622156"/>
              <a:gd name="connsiteY21" fmla="*/ 1036255 h 6217406"/>
              <a:gd name="connsiteX22" fmla="*/ 11622156 w 11622156"/>
              <a:gd name="connsiteY22" fmla="*/ 1628383 h 6217406"/>
              <a:gd name="connsiteX23" fmla="*/ 11622156 w 11622156"/>
              <a:gd name="connsiteY23" fmla="*/ 2220511 h 6217406"/>
              <a:gd name="connsiteX24" fmla="*/ 11622156 w 11622156"/>
              <a:gd name="connsiteY24" fmla="*/ 2729741 h 6217406"/>
              <a:gd name="connsiteX25" fmla="*/ 11622156 w 11622156"/>
              <a:gd name="connsiteY25" fmla="*/ 3238971 h 6217406"/>
              <a:gd name="connsiteX26" fmla="*/ 11622156 w 11622156"/>
              <a:gd name="connsiteY26" fmla="*/ 3748201 h 6217406"/>
              <a:gd name="connsiteX27" fmla="*/ 11622156 w 11622156"/>
              <a:gd name="connsiteY27" fmla="*/ 4340329 h 6217406"/>
              <a:gd name="connsiteX28" fmla="*/ 11622156 w 11622156"/>
              <a:gd name="connsiteY28" fmla="*/ 5181151 h 6217406"/>
              <a:gd name="connsiteX29" fmla="*/ 10585901 w 11622156"/>
              <a:gd name="connsiteY29" fmla="*/ 6217406 h 6217406"/>
              <a:gd name="connsiteX30" fmla="*/ 9798055 w 11622156"/>
              <a:gd name="connsiteY30" fmla="*/ 6217406 h 6217406"/>
              <a:gd name="connsiteX31" fmla="*/ 9010209 w 11622156"/>
              <a:gd name="connsiteY31" fmla="*/ 6217406 h 6217406"/>
              <a:gd name="connsiteX32" fmla="*/ 8413357 w 11622156"/>
              <a:gd name="connsiteY32" fmla="*/ 6217406 h 6217406"/>
              <a:gd name="connsiteX33" fmla="*/ 7912000 w 11622156"/>
              <a:gd name="connsiteY33" fmla="*/ 6217406 h 6217406"/>
              <a:gd name="connsiteX34" fmla="*/ 7601637 w 11622156"/>
              <a:gd name="connsiteY34" fmla="*/ 6217406 h 6217406"/>
              <a:gd name="connsiteX35" fmla="*/ 6813791 w 11622156"/>
              <a:gd name="connsiteY35" fmla="*/ 6217406 h 6217406"/>
              <a:gd name="connsiteX36" fmla="*/ 6503427 w 11622156"/>
              <a:gd name="connsiteY36" fmla="*/ 6217406 h 6217406"/>
              <a:gd name="connsiteX37" fmla="*/ 5811078 w 11622156"/>
              <a:gd name="connsiteY37" fmla="*/ 6217406 h 6217406"/>
              <a:gd name="connsiteX38" fmla="*/ 5309722 w 11622156"/>
              <a:gd name="connsiteY38" fmla="*/ 6217406 h 6217406"/>
              <a:gd name="connsiteX39" fmla="*/ 4903862 w 11622156"/>
              <a:gd name="connsiteY39" fmla="*/ 6217406 h 6217406"/>
              <a:gd name="connsiteX40" fmla="*/ 4402505 w 11622156"/>
              <a:gd name="connsiteY40" fmla="*/ 6217406 h 6217406"/>
              <a:gd name="connsiteX41" fmla="*/ 3710156 w 11622156"/>
              <a:gd name="connsiteY41" fmla="*/ 6217406 h 6217406"/>
              <a:gd name="connsiteX42" fmla="*/ 3017807 w 11622156"/>
              <a:gd name="connsiteY42" fmla="*/ 6217406 h 6217406"/>
              <a:gd name="connsiteX43" fmla="*/ 2516450 w 11622156"/>
              <a:gd name="connsiteY43" fmla="*/ 6217406 h 6217406"/>
              <a:gd name="connsiteX44" fmla="*/ 2015094 w 11622156"/>
              <a:gd name="connsiteY44" fmla="*/ 6217406 h 6217406"/>
              <a:gd name="connsiteX45" fmla="*/ 1036255 w 11622156"/>
              <a:gd name="connsiteY45" fmla="*/ 6217406 h 6217406"/>
              <a:gd name="connsiteX46" fmla="*/ 0 w 11622156"/>
              <a:gd name="connsiteY46" fmla="*/ 5181151 h 6217406"/>
              <a:gd name="connsiteX47" fmla="*/ 0 w 11622156"/>
              <a:gd name="connsiteY47" fmla="*/ 4547574 h 6217406"/>
              <a:gd name="connsiteX48" fmla="*/ 0 w 11622156"/>
              <a:gd name="connsiteY48" fmla="*/ 4079793 h 6217406"/>
              <a:gd name="connsiteX49" fmla="*/ 0 w 11622156"/>
              <a:gd name="connsiteY49" fmla="*/ 3404767 h 6217406"/>
              <a:gd name="connsiteX50" fmla="*/ 0 w 11622156"/>
              <a:gd name="connsiteY50" fmla="*/ 2854088 h 6217406"/>
              <a:gd name="connsiteX51" fmla="*/ 0 w 11622156"/>
              <a:gd name="connsiteY51" fmla="*/ 2220511 h 6217406"/>
              <a:gd name="connsiteX52" fmla="*/ 0 w 11622156"/>
              <a:gd name="connsiteY52" fmla="*/ 1711281 h 6217406"/>
              <a:gd name="connsiteX53" fmla="*/ 0 w 11622156"/>
              <a:gd name="connsiteY53" fmla="*/ 1036255 h 621740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622156" h="6217406" fill="none" extrusionOk="0">
                <a:moveTo>
                  <a:pt x="0" y="1036255"/>
                </a:moveTo>
                <a:cubicBezTo>
                  <a:pt x="-74205" y="504455"/>
                  <a:pt x="469378" y="-19299"/>
                  <a:pt x="1036255" y="0"/>
                </a:cubicBezTo>
                <a:cubicBezTo>
                  <a:pt x="1102812" y="-18251"/>
                  <a:pt x="1213946" y="8395"/>
                  <a:pt x="1346618" y="0"/>
                </a:cubicBezTo>
                <a:cubicBezTo>
                  <a:pt x="1479290" y="-8395"/>
                  <a:pt x="1527440" y="32083"/>
                  <a:pt x="1656982" y="0"/>
                </a:cubicBezTo>
                <a:cubicBezTo>
                  <a:pt x="1786524" y="-32083"/>
                  <a:pt x="1877960" y="29188"/>
                  <a:pt x="2062842" y="0"/>
                </a:cubicBezTo>
                <a:cubicBezTo>
                  <a:pt x="2247724" y="-29188"/>
                  <a:pt x="2290601" y="6843"/>
                  <a:pt x="2373205" y="0"/>
                </a:cubicBezTo>
                <a:cubicBezTo>
                  <a:pt x="2455809" y="-6843"/>
                  <a:pt x="2754250" y="21303"/>
                  <a:pt x="3065555" y="0"/>
                </a:cubicBezTo>
                <a:cubicBezTo>
                  <a:pt x="3376860" y="-21303"/>
                  <a:pt x="3313104" y="18370"/>
                  <a:pt x="3471415" y="0"/>
                </a:cubicBezTo>
                <a:cubicBezTo>
                  <a:pt x="3629726" y="-18370"/>
                  <a:pt x="4085312" y="10587"/>
                  <a:pt x="4259261" y="0"/>
                </a:cubicBezTo>
                <a:cubicBezTo>
                  <a:pt x="4433210" y="-10587"/>
                  <a:pt x="4581469" y="10127"/>
                  <a:pt x="4665120" y="0"/>
                </a:cubicBezTo>
                <a:cubicBezTo>
                  <a:pt x="4748771" y="-10127"/>
                  <a:pt x="4934222" y="24974"/>
                  <a:pt x="5070980" y="0"/>
                </a:cubicBezTo>
                <a:cubicBezTo>
                  <a:pt x="5207738" y="-24974"/>
                  <a:pt x="5233143" y="15475"/>
                  <a:pt x="5381344" y="0"/>
                </a:cubicBezTo>
                <a:cubicBezTo>
                  <a:pt x="5529545" y="-15475"/>
                  <a:pt x="5671069" y="14228"/>
                  <a:pt x="5882700" y="0"/>
                </a:cubicBezTo>
                <a:cubicBezTo>
                  <a:pt x="6094331" y="-14228"/>
                  <a:pt x="6172800" y="12168"/>
                  <a:pt x="6384057" y="0"/>
                </a:cubicBezTo>
                <a:cubicBezTo>
                  <a:pt x="6595314" y="-12168"/>
                  <a:pt x="6765126" y="27270"/>
                  <a:pt x="6885413" y="0"/>
                </a:cubicBezTo>
                <a:cubicBezTo>
                  <a:pt x="7005700" y="-27270"/>
                  <a:pt x="7423238" y="29388"/>
                  <a:pt x="7577763" y="0"/>
                </a:cubicBezTo>
                <a:cubicBezTo>
                  <a:pt x="7732288" y="-29388"/>
                  <a:pt x="7813969" y="42225"/>
                  <a:pt x="7983622" y="0"/>
                </a:cubicBezTo>
                <a:cubicBezTo>
                  <a:pt x="8153275" y="-42225"/>
                  <a:pt x="8375361" y="58387"/>
                  <a:pt x="8580475" y="0"/>
                </a:cubicBezTo>
                <a:cubicBezTo>
                  <a:pt x="8785589" y="-58387"/>
                  <a:pt x="8852386" y="25535"/>
                  <a:pt x="8986335" y="0"/>
                </a:cubicBezTo>
                <a:cubicBezTo>
                  <a:pt x="9120284" y="-25535"/>
                  <a:pt x="9441121" y="72503"/>
                  <a:pt x="9774181" y="0"/>
                </a:cubicBezTo>
                <a:cubicBezTo>
                  <a:pt x="10107241" y="-72503"/>
                  <a:pt x="10381310" y="9440"/>
                  <a:pt x="10585901" y="0"/>
                </a:cubicBezTo>
                <a:cubicBezTo>
                  <a:pt x="11267063" y="-30704"/>
                  <a:pt x="11627136" y="447779"/>
                  <a:pt x="11622156" y="1036255"/>
                </a:cubicBezTo>
                <a:cubicBezTo>
                  <a:pt x="11645715" y="1305631"/>
                  <a:pt x="11612860" y="1362574"/>
                  <a:pt x="11622156" y="1628383"/>
                </a:cubicBezTo>
                <a:cubicBezTo>
                  <a:pt x="11631452" y="1894192"/>
                  <a:pt x="11564989" y="1987825"/>
                  <a:pt x="11622156" y="2220511"/>
                </a:cubicBezTo>
                <a:cubicBezTo>
                  <a:pt x="11679323" y="2453197"/>
                  <a:pt x="11618668" y="2536933"/>
                  <a:pt x="11622156" y="2729741"/>
                </a:cubicBezTo>
                <a:cubicBezTo>
                  <a:pt x="11625644" y="2922549"/>
                  <a:pt x="11575197" y="3009380"/>
                  <a:pt x="11622156" y="3238971"/>
                </a:cubicBezTo>
                <a:cubicBezTo>
                  <a:pt x="11669115" y="3468562"/>
                  <a:pt x="11615675" y="3588487"/>
                  <a:pt x="11622156" y="3748201"/>
                </a:cubicBezTo>
                <a:cubicBezTo>
                  <a:pt x="11628637" y="3907915"/>
                  <a:pt x="11603177" y="4160018"/>
                  <a:pt x="11622156" y="4340329"/>
                </a:cubicBezTo>
                <a:cubicBezTo>
                  <a:pt x="11641135" y="4520640"/>
                  <a:pt x="11617584" y="4976315"/>
                  <a:pt x="11622156" y="5181151"/>
                </a:cubicBezTo>
                <a:cubicBezTo>
                  <a:pt x="11639150" y="5662186"/>
                  <a:pt x="11030332" y="6309523"/>
                  <a:pt x="10585901" y="6217406"/>
                </a:cubicBezTo>
                <a:cubicBezTo>
                  <a:pt x="10337652" y="6285529"/>
                  <a:pt x="10133333" y="6181319"/>
                  <a:pt x="9798055" y="6217406"/>
                </a:cubicBezTo>
                <a:cubicBezTo>
                  <a:pt x="9462777" y="6253493"/>
                  <a:pt x="9308616" y="6143062"/>
                  <a:pt x="9010209" y="6217406"/>
                </a:cubicBezTo>
                <a:cubicBezTo>
                  <a:pt x="8711802" y="6291750"/>
                  <a:pt x="8700130" y="6171897"/>
                  <a:pt x="8413357" y="6217406"/>
                </a:cubicBezTo>
                <a:cubicBezTo>
                  <a:pt x="8126584" y="6262915"/>
                  <a:pt x="8076860" y="6204478"/>
                  <a:pt x="7912000" y="6217406"/>
                </a:cubicBezTo>
                <a:cubicBezTo>
                  <a:pt x="7747140" y="6230334"/>
                  <a:pt x="7667366" y="6186178"/>
                  <a:pt x="7601637" y="6217406"/>
                </a:cubicBezTo>
                <a:cubicBezTo>
                  <a:pt x="7535908" y="6248634"/>
                  <a:pt x="7032918" y="6160424"/>
                  <a:pt x="6813791" y="6217406"/>
                </a:cubicBezTo>
                <a:cubicBezTo>
                  <a:pt x="6594664" y="6274388"/>
                  <a:pt x="6619245" y="6205743"/>
                  <a:pt x="6503427" y="6217406"/>
                </a:cubicBezTo>
                <a:cubicBezTo>
                  <a:pt x="6387609" y="6229069"/>
                  <a:pt x="5992795" y="6185753"/>
                  <a:pt x="5811078" y="6217406"/>
                </a:cubicBezTo>
                <a:cubicBezTo>
                  <a:pt x="5629361" y="6249059"/>
                  <a:pt x="5527167" y="6216013"/>
                  <a:pt x="5309722" y="6217406"/>
                </a:cubicBezTo>
                <a:cubicBezTo>
                  <a:pt x="5092277" y="6218799"/>
                  <a:pt x="5076122" y="6202968"/>
                  <a:pt x="4903862" y="6217406"/>
                </a:cubicBezTo>
                <a:cubicBezTo>
                  <a:pt x="4731602" y="6231844"/>
                  <a:pt x="4579650" y="6214697"/>
                  <a:pt x="4402505" y="6217406"/>
                </a:cubicBezTo>
                <a:cubicBezTo>
                  <a:pt x="4225360" y="6220115"/>
                  <a:pt x="3955444" y="6143480"/>
                  <a:pt x="3710156" y="6217406"/>
                </a:cubicBezTo>
                <a:cubicBezTo>
                  <a:pt x="3464868" y="6291332"/>
                  <a:pt x="3266060" y="6204638"/>
                  <a:pt x="3017807" y="6217406"/>
                </a:cubicBezTo>
                <a:cubicBezTo>
                  <a:pt x="2769554" y="6230174"/>
                  <a:pt x="2663306" y="6190969"/>
                  <a:pt x="2516450" y="6217406"/>
                </a:cubicBezTo>
                <a:cubicBezTo>
                  <a:pt x="2369594" y="6243843"/>
                  <a:pt x="2150247" y="6215625"/>
                  <a:pt x="2015094" y="6217406"/>
                </a:cubicBezTo>
                <a:cubicBezTo>
                  <a:pt x="1879941" y="6219187"/>
                  <a:pt x="1390688" y="6148435"/>
                  <a:pt x="1036255" y="6217406"/>
                </a:cubicBezTo>
                <a:cubicBezTo>
                  <a:pt x="462337" y="6311625"/>
                  <a:pt x="-86013" y="5696897"/>
                  <a:pt x="0" y="5181151"/>
                </a:cubicBezTo>
                <a:cubicBezTo>
                  <a:pt x="-18825" y="5023308"/>
                  <a:pt x="73345" y="4809812"/>
                  <a:pt x="0" y="4547574"/>
                </a:cubicBezTo>
                <a:cubicBezTo>
                  <a:pt x="-73345" y="4285336"/>
                  <a:pt x="7948" y="4261332"/>
                  <a:pt x="0" y="4079793"/>
                </a:cubicBezTo>
                <a:cubicBezTo>
                  <a:pt x="-7948" y="3898254"/>
                  <a:pt x="49901" y="3605624"/>
                  <a:pt x="0" y="3404767"/>
                </a:cubicBezTo>
                <a:cubicBezTo>
                  <a:pt x="-49901" y="3203910"/>
                  <a:pt x="16186" y="3005404"/>
                  <a:pt x="0" y="2854088"/>
                </a:cubicBezTo>
                <a:cubicBezTo>
                  <a:pt x="-16186" y="2702772"/>
                  <a:pt x="59009" y="2394716"/>
                  <a:pt x="0" y="2220511"/>
                </a:cubicBezTo>
                <a:cubicBezTo>
                  <a:pt x="-59009" y="2046306"/>
                  <a:pt x="24901" y="1834963"/>
                  <a:pt x="0" y="1711281"/>
                </a:cubicBezTo>
                <a:cubicBezTo>
                  <a:pt x="-24901" y="1587599"/>
                  <a:pt x="46540" y="1348988"/>
                  <a:pt x="0" y="1036255"/>
                </a:cubicBezTo>
                <a:close/>
              </a:path>
              <a:path w="11622156" h="6217406" stroke="0" extrusionOk="0">
                <a:moveTo>
                  <a:pt x="0" y="1036255"/>
                </a:moveTo>
                <a:cubicBezTo>
                  <a:pt x="-12085" y="392560"/>
                  <a:pt x="422161" y="-90004"/>
                  <a:pt x="1036255" y="0"/>
                </a:cubicBezTo>
                <a:cubicBezTo>
                  <a:pt x="1173539" y="-18665"/>
                  <a:pt x="1253782" y="18705"/>
                  <a:pt x="1346618" y="0"/>
                </a:cubicBezTo>
                <a:cubicBezTo>
                  <a:pt x="1439454" y="-18705"/>
                  <a:pt x="1720314" y="26932"/>
                  <a:pt x="1943471" y="0"/>
                </a:cubicBezTo>
                <a:cubicBezTo>
                  <a:pt x="2166628" y="-26932"/>
                  <a:pt x="2187883" y="29584"/>
                  <a:pt x="2253835" y="0"/>
                </a:cubicBezTo>
                <a:cubicBezTo>
                  <a:pt x="2319787" y="-29584"/>
                  <a:pt x="2781812" y="13236"/>
                  <a:pt x="2946184" y="0"/>
                </a:cubicBezTo>
                <a:cubicBezTo>
                  <a:pt x="3110556" y="-13236"/>
                  <a:pt x="3209882" y="33005"/>
                  <a:pt x="3352044" y="0"/>
                </a:cubicBezTo>
                <a:cubicBezTo>
                  <a:pt x="3494206" y="-33005"/>
                  <a:pt x="3573824" y="14677"/>
                  <a:pt x="3662408" y="0"/>
                </a:cubicBezTo>
                <a:cubicBezTo>
                  <a:pt x="3750992" y="-14677"/>
                  <a:pt x="3832588" y="12971"/>
                  <a:pt x="3972771" y="0"/>
                </a:cubicBezTo>
                <a:cubicBezTo>
                  <a:pt x="4112954" y="-12971"/>
                  <a:pt x="4342067" y="25825"/>
                  <a:pt x="4569624" y="0"/>
                </a:cubicBezTo>
                <a:cubicBezTo>
                  <a:pt x="4797181" y="-25825"/>
                  <a:pt x="4855288" y="29320"/>
                  <a:pt x="4975484" y="0"/>
                </a:cubicBezTo>
                <a:cubicBezTo>
                  <a:pt x="5095680" y="-29320"/>
                  <a:pt x="5172539" y="25609"/>
                  <a:pt x="5285847" y="0"/>
                </a:cubicBezTo>
                <a:cubicBezTo>
                  <a:pt x="5399155" y="-25609"/>
                  <a:pt x="5912409" y="75686"/>
                  <a:pt x="6073693" y="0"/>
                </a:cubicBezTo>
                <a:cubicBezTo>
                  <a:pt x="6234977" y="-75686"/>
                  <a:pt x="6539683" y="12269"/>
                  <a:pt x="6766043" y="0"/>
                </a:cubicBezTo>
                <a:cubicBezTo>
                  <a:pt x="6992403" y="-12269"/>
                  <a:pt x="7075097" y="16342"/>
                  <a:pt x="7171903" y="0"/>
                </a:cubicBezTo>
                <a:cubicBezTo>
                  <a:pt x="7268709" y="-16342"/>
                  <a:pt x="7538260" y="41890"/>
                  <a:pt x="7768755" y="0"/>
                </a:cubicBezTo>
                <a:cubicBezTo>
                  <a:pt x="7999250" y="-41890"/>
                  <a:pt x="7946711" y="30752"/>
                  <a:pt x="8079119" y="0"/>
                </a:cubicBezTo>
                <a:cubicBezTo>
                  <a:pt x="8211527" y="-30752"/>
                  <a:pt x="8392328" y="55169"/>
                  <a:pt x="8580475" y="0"/>
                </a:cubicBezTo>
                <a:cubicBezTo>
                  <a:pt x="8768622" y="-55169"/>
                  <a:pt x="8792435" y="36459"/>
                  <a:pt x="8890839" y="0"/>
                </a:cubicBezTo>
                <a:cubicBezTo>
                  <a:pt x="8989243" y="-36459"/>
                  <a:pt x="9112627" y="3321"/>
                  <a:pt x="9201202" y="0"/>
                </a:cubicBezTo>
                <a:cubicBezTo>
                  <a:pt x="9289777" y="-3321"/>
                  <a:pt x="9565686" y="26563"/>
                  <a:pt x="9702559" y="0"/>
                </a:cubicBezTo>
                <a:cubicBezTo>
                  <a:pt x="9839432" y="-26563"/>
                  <a:pt x="10290307" y="42116"/>
                  <a:pt x="10585901" y="0"/>
                </a:cubicBezTo>
                <a:cubicBezTo>
                  <a:pt x="11142783" y="-17234"/>
                  <a:pt x="11733260" y="468207"/>
                  <a:pt x="11622156" y="1036255"/>
                </a:cubicBezTo>
                <a:cubicBezTo>
                  <a:pt x="11682344" y="1290495"/>
                  <a:pt x="11563353" y="1349730"/>
                  <a:pt x="11622156" y="1545485"/>
                </a:cubicBezTo>
                <a:cubicBezTo>
                  <a:pt x="11680959" y="1741240"/>
                  <a:pt x="11577377" y="1877330"/>
                  <a:pt x="11622156" y="2137613"/>
                </a:cubicBezTo>
                <a:cubicBezTo>
                  <a:pt x="11666935" y="2397896"/>
                  <a:pt x="11559929" y="2479682"/>
                  <a:pt x="11622156" y="2812639"/>
                </a:cubicBezTo>
                <a:cubicBezTo>
                  <a:pt x="11684383" y="3145596"/>
                  <a:pt x="11562756" y="3216848"/>
                  <a:pt x="11622156" y="3363318"/>
                </a:cubicBezTo>
                <a:cubicBezTo>
                  <a:pt x="11681556" y="3509788"/>
                  <a:pt x="11577660" y="3839286"/>
                  <a:pt x="11622156" y="3996895"/>
                </a:cubicBezTo>
                <a:cubicBezTo>
                  <a:pt x="11666652" y="4154504"/>
                  <a:pt x="11619760" y="4324795"/>
                  <a:pt x="11622156" y="4589023"/>
                </a:cubicBezTo>
                <a:cubicBezTo>
                  <a:pt x="11624552" y="4853251"/>
                  <a:pt x="11614592" y="5053313"/>
                  <a:pt x="11622156" y="5181151"/>
                </a:cubicBezTo>
                <a:cubicBezTo>
                  <a:pt x="11749148" y="5822591"/>
                  <a:pt x="11094826" y="6309770"/>
                  <a:pt x="10585901" y="6217406"/>
                </a:cubicBezTo>
                <a:cubicBezTo>
                  <a:pt x="10483091" y="6249241"/>
                  <a:pt x="10413037" y="6180226"/>
                  <a:pt x="10275538" y="6217406"/>
                </a:cubicBezTo>
                <a:cubicBezTo>
                  <a:pt x="10138039" y="6254586"/>
                  <a:pt x="10100954" y="6184665"/>
                  <a:pt x="9965174" y="6217406"/>
                </a:cubicBezTo>
                <a:cubicBezTo>
                  <a:pt x="9829394" y="6250147"/>
                  <a:pt x="9556708" y="6131495"/>
                  <a:pt x="9177328" y="6217406"/>
                </a:cubicBezTo>
                <a:cubicBezTo>
                  <a:pt x="8797948" y="6303317"/>
                  <a:pt x="8708953" y="6150430"/>
                  <a:pt x="8484979" y="6217406"/>
                </a:cubicBezTo>
                <a:cubicBezTo>
                  <a:pt x="8261005" y="6284382"/>
                  <a:pt x="8231182" y="6194150"/>
                  <a:pt x="7983622" y="6217406"/>
                </a:cubicBezTo>
                <a:cubicBezTo>
                  <a:pt x="7736062" y="6240662"/>
                  <a:pt x="7685162" y="6212914"/>
                  <a:pt x="7482266" y="6217406"/>
                </a:cubicBezTo>
                <a:cubicBezTo>
                  <a:pt x="7279370" y="6221898"/>
                  <a:pt x="7162898" y="6197649"/>
                  <a:pt x="7076406" y="6217406"/>
                </a:cubicBezTo>
                <a:cubicBezTo>
                  <a:pt x="6989914" y="6237163"/>
                  <a:pt x="6592310" y="6171624"/>
                  <a:pt x="6384057" y="6217406"/>
                </a:cubicBezTo>
                <a:cubicBezTo>
                  <a:pt x="6175804" y="6263188"/>
                  <a:pt x="5941602" y="6199309"/>
                  <a:pt x="5787204" y="6217406"/>
                </a:cubicBezTo>
                <a:cubicBezTo>
                  <a:pt x="5632806" y="6235503"/>
                  <a:pt x="5531987" y="6176047"/>
                  <a:pt x="5285847" y="6217406"/>
                </a:cubicBezTo>
                <a:cubicBezTo>
                  <a:pt x="5039707" y="6258765"/>
                  <a:pt x="5026022" y="6159957"/>
                  <a:pt x="4784491" y="6217406"/>
                </a:cubicBezTo>
                <a:cubicBezTo>
                  <a:pt x="4542960" y="6274855"/>
                  <a:pt x="4307129" y="6160343"/>
                  <a:pt x="4092142" y="6217406"/>
                </a:cubicBezTo>
                <a:cubicBezTo>
                  <a:pt x="3877155" y="6274469"/>
                  <a:pt x="3515496" y="6204186"/>
                  <a:pt x="3304296" y="6217406"/>
                </a:cubicBezTo>
                <a:cubicBezTo>
                  <a:pt x="3093096" y="6230626"/>
                  <a:pt x="3012453" y="6186643"/>
                  <a:pt x="2802940" y="6217406"/>
                </a:cubicBezTo>
                <a:cubicBezTo>
                  <a:pt x="2593427" y="6248169"/>
                  <a:pt x="2277642" y="6209311"/>
                  <a:pt x="2110590" y="6217406"/>
                </a:cubicBezTo>
                <a:cubicBezTo>
                  <a:pt x="1943538" y="6225501"/>
                  <a:pt x="1432742" y="6123902"/>
                  <a:pt x="1036255" y="6217406"/>
                </a:cubicBezTo>
                <a:cubicBezTo>
                  <a:pt x="448661" y="6071810"/>
                  <a:pt x="67108" y="5651353"/>
                  <a:pt x="0" y="5181151"/>
                </a:cubicBezTo>
                <a:cubicBezTo>
                  <a:pt x="-60562" y="4952518"/>
                  <a:pt x="36584" y="4875020"/>
                  <a:pt x="0" y="4589023"/>
                </a:cubicBezTo>
                <a:cubicBezTo>
                  <a:pt x="-36584" y="4303026"/>
                  <a:pt x="36000" y="4252832"/>
                  <a:pt x="0" y="4038344"/>
                </a:cubicBezTo>
                <a:cubicBezTo>
                  <a:pt x="-36000" y="3823856"/>
                  <a:pt x="66483" y="3668900"/>
                  <a:pt x="0" y="3404767"/>
                </a:cubicBezTo>
                <a:cubicBezTo>
                  <a:pt x="-66483" y="3140634"/>
                  <a:pt x="36844" y="2985935"/>
                  <a:pt x="0" y="2854088"/>
                </a:cubicBezTo>
                <a:cubicBezTo>
                  <a:pt x="-36844" y="2722241"/>
                  <a:pt x="26986" y="2536629"/>
                  <a:pt x="0" y="2261960"/>
                </a:cubicBezTo>
                <a:cubicBezTo>
                  <a:pt x="-26986" y="1987291"/>
                  <a:pt x="17722" y="1967774"/>
                  <a:pt x="0" y="1711281"/>
                </a:cubicBezTo>
                <a:cubicBezTo>
                  <a:pt x="-17722" y="1454788"/>
                  <a:pt x="64702" y="1199084"/>
                  <a:pt x="0" y="1036255"/>
                </a:cubicBezTo>
                <a:close/>
              </a:path>
            </a:pathLst>
          </a:custGeom>
          <a:solidFill>
            <a:schemeClr val="bg1">
              <a:alpha val="99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6" name="TextBox 5">
            <a:extLst>
              <a:ext uri="{FF2B5EF4-FFF2-40B4-BE49-F238E27FC236}">
                <a16:creationId xmlns:a16="http://schemas.microsoft.com/office/drawing/2014/main" id="{339FF4C3-76EB-7649-95AE-0C6721B4BAE8}"/>
              </a:ext>
            </a:extLst>
          </p:cNvPr>
          <p:cNvSpPr txBox="1"/>
          <p:nvPr/>
        </p:nvSpPr>
        <p:spPr>
          <a:xfrm>
            <a:off x="975361" y="0"/>
            <a:ext cx="10379710" cy="646331"/>
          </a:xfrm>
          <a:custGeom>
            <a:avLst/>
            <a:gdLst>
              <a:gd name="connsiteX0" fmla="*/ 0 w 6029325"/>
              <a:gd name="connsiteY0" fmla="*/ 0 h 2554545"/>
              <a:gd name="connsiteX1" fmla="*/ 6029325 w 6029325"/>
              <a:gd name="connsiteY1" fmla="*/ 0 h 2554545"/>
              <a:gd name="connsiteX2" fmla="*/ 6029325 w 6029325"/>
              <a:gd name="connsiteY2" fmla="*/ 2554545 h 2554545"/>
              <a:gd name="connsiteX3" fmla="*/ 0 w 6029325"/>
              <a:gd name="connsiteY3" fmla="*/ 2554545 h 2554545"/>
              <a:gd name="connsiteX4" fmla="*/ 0 w 6029325"/>
              <a:gd name="connsiteY4" fmla="*/ 0 h 2554545"/>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029325" h="2554545" fill="none" extrusionOk="0">
                <a:moveTo>
                  <a:pt x="0" y="0"/>
                </a:moveTo>
                <a:cubicBezTo>
                  <a:pt x="1188549" y="5222"/>
                  <a:pt x="3962204" y="24918"/>
                  <a:pt x="6029325" y="0"/>
                </a:cubicBezTo>
                <a:cubicBezTo>
                  <a:pt x="5868080" y="837733"/>
                  <a:pt x="5985565" y="1383476"/>
                  <a:pt x="6029325" y="2554545"/>
                </a:cubicBezTo>
                <a:cubicBezTo>
                  <a:pt x="4818488" y="2389784"/>
                  <a:pt x="780170" y="2672695"/>
                  <a:pt x="0" y="2554545"/>
                </a:cubicBezTo>
                <a:cubicBezTo>
                  <a:pt x="-55725" y="1859262"/>
                  <a:pt x="17072" y="437056"/>
                  <a:pt x="0" y="0"/>
                </a:cubicBezTo>
                <a:close/>
              </a:path>
              <a:path w="6029325" h="2554545" stroke="0" extrusionOk="0">
                <a:moveTo>
                  <a:pt x="0" y="0"/>
                </a:moveTo>
                <a:cubicBezTo>
                  <a:pt x="645577" y="11849"/>
                  <a:pt x="4790220" y="-161459"/>
                  <a:pt x="6029325" y="0"/>
                </a:cubicBezTo>
                <a:cubicBezTo>
                  <a:pt x="6032455" y="1191849"/>
                  <a:pt x="5928149" y="1724527"/>
                  <a:pt x="6029325" y="2554545"/>
                </a:cubicBezTo>
                <a:cubicBezTo>
                  <a:pt x="3712287" y="2408685"/>
                  <a:pt x="982991" y="2476221"/>
                  <a:pt x="0" y="2554545"/>
                </a:cubicBezTo>
                <a:cubicBezTo>
                  <a:pt x="74291" y="1310571"/>
                  <a:pt x="168006" y="1199883"/>
                  <a:pt x="0" y="0"/>
                </a:cubicBezTo>
                <a:close/>
              </a:path>
            </a:pathLst>
          </a:custGeom>
          <a:solidFill>
            <a:srgbClr val="CCFFFF"/>
          </a:solidFill>
          <a:ln w="38100">
            <a:solidFill>
              <a:srgbClr val="72EFA3"/>
            </a:solidFill>
            <a:prstDash val="sysDash"/>
            <a:extLst>
              <a:ext uri="{C807C97D-BFC1-408E-A445-0C87EB9F89A2}">
                <ask:lineSketchStyleProps xmlns:ask="http://schemas.microsoft.com/office/drawing/2018/sketchyshapes" xmlns="" sd="4194945536">
                  <a:custGeom>
                    <a:avLst/>
                    <a:gdLst>
                      <a:gd name="connsiteX0" fmla="*/ 0 w 10379710"/>
                      <a:gd name="connsiteY0" fmla="*/ 0 h 646331"/>
                      <a:gd name="connsiteX1" fmla="*/ 10379710 w 10379710"/>
                      <a:gd name="connsiteY1" fmla="*/ 0 h 646331"/>
                      <a:gd name="connsiteX2" fmla="*/ 10379710 w 10379710"/>
                      <a:gd name="connsiteY2" fmla="*/ 646331 h 646331"/>
                      <a:gd name="connsiteX3" fmla="*/ 0 w 10379710"/>
                      <a:gd name="connsiteY3" fmla="*/ 646331 h 646331"/>
                      <a:gd name="connsiteX4" fmla="*/ 0 w 10379710"/>
                      <a:gd name="connsiteY4" fmla="*/ 0 h 646331"/>
                      <a:gd name="connsiteX0" fmla="*/ 0 w 10379710"/>
                      <a:gd name="connsiteY0" fmla="*/ 0 h 646331"/>
                      <a:gd name="connsiteX1" fmla="*/ 10379710 w 10379710"/>
                      <a:gd name="connsiteY1" fmla="*/ 0 h 646331"/>
                      <a:gd name="connsiteX2" fmla="*/ 10379710 w 10379710"/>
                      <a:gd name="connsiteY2" fmla="*/ 646331 h 646331"/>
                      <a:gd name="connsiteX3" fmla="*/ 0 w 10379710"/>
                      <a:gd name="connsiteY3" fmla="*/ 646331 h 646331"/>
                      <a:gd name="connsiteX4" fmla="*/ 0 w 10379710"/>
                      <a:gd name="connsiteY4" fmla="*/ 0 h 646331"/>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0379710" h="646331" fill="none" extrusionOk="0">
                        <a:moveTo>
                          <a:pt x="0" y="0"/>
                        </a:moveTo>
                        <a:cubicBezTo>
                          <a:pt x="4169977" y="5222"/>
                          <a:pt x="6469675" y="24918"/>
                          <a:pt x="10379710" y="0"/>
                        </a:cubicBezTo>
                        <a:cubicBezTo>
                          <a:pt x="10094052" y="190791"/>
                          <a:pt x="10301555" y="344136"/>
                          <a:pt x="10379710" y="646331"/>
                        </a:cubicBezTo>
                        <a:cubicBezTo>
                          <a:pt x="8179789" y="676307"/>
                          <a:pt x="1494206" y="698166"/>
                          <a:pt x="0" y="646331"/>
                        </a:cubicBezTo>
                        <a:cubicBezTo>
                          <a:pt x="-89690" y="465467"/>
                          <a:pt x="29463" y="113798"/>
                          <a:pt x="0" y="0"/>
                        </a:cubicBezTo>
                        <a:close/>
                      </a:path>
                      <a:path w="10379710" h="646331" stroke="0" extrusionOk="0">
                        <a:moveTo>
                          <a:pt x="0" y="0"/>
                        </a:moveTo>
                        <a:cubicBezTo>
                          <a:pt x="2130880" y="-167543"/>
                          <a:pt x="9029789" y="-21469"/>
                          <a:pt x="10379710" y="0"/>
                        </a:cubicBezTo>
                        <a:cubicBezTo>
                          <a:pt x="10382166" y="298860"/>
                          <a:pt x="10221141" y="431925"/>
                          <a:pt x="10379710" y="646331"/>
                        </a:cubicBezTo>
                        <a:cubicBezTo>
                          <a:pt x="8205523" y="614853"/>
                          <a:pt x="4460570" y="796810"/>
                          <a:pt x="0" y="646331"/>
                        </a:cubicBezTo>
                        <a:cubicBezTo>
                          <a:pt x="98896" y="336693"/>
                          <a:pt x="292779" y="306929"/>
                          <a:pt x="0" y="0"/>
                        </a:cubicBezTo>
                        <a:close/>
                      </a:path>
                      <a:path w="10379710" h="646331" fill="none" stroke="0" extrusionOk="0">
                        <a:moveTo>
                          <a:pt x="0" y="0"/>
                        </a:moveTo>
                        <a:cubicBezTo>
                          <a:pt x="4802270" y="11849"/>
                          <a:pt x="6106691" y="-161459"/>
                          <a:pt x="10379710" y="0"/>
                        </a:cubicBezTo>
                        <a:cubicBezTo>
                          <a:pt x="10131718" y="235948"/>
                          <a:pt x="10297419" y="361232"/>
                          <a:pt x="10379710" y="646331"/>
                        </a:cubicBezTo>
                        <a:cubicBezTo>
                          <a:pt x="8352103" y="713163"/>
                          <a:pt x="1404644" y="757552"/>
                          <a:pt x="0" y="646331"/>
                        </a:cubicBezTo>
                        <a:cubicBezTo>
                          <a:pt x="-100112" y="452925"/>
                          <a:pt x="30519" y="117730"/>
                          <a:pt x="0" y="0"/>
                        </a:cubicBezTo>
                        <a:close/>
                      </a:path>
                    </a:pathLst>
                  </a:custGeom>
                  <ask:type>
                    <ask:lineSketchCurved/>
                  </ask:type>
                </ask:lineSketchStyleProps>
              </a:ext>
            </a:extLst>
          </a:ln>
        </p:spPr>
        <p:txBody>
          <a:bodyPr wrap="square">
            <a:spAutoFit/>
          </a:bodyPr>
          <a:lstStyle/>
          <a:p>
            <a:pPr lvl="0" algn="ct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Vận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dụng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cách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trên</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vào</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một</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tình</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huống</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cụ</a:t>
            </a:r>
            <a:r>
              <a:rPr lang="en-US" sz="3600" b="1" dirty="0">
                <a:solidFill>
                  <a:prstClr val="black"/>
                </a:solidFill>
                <a:latin typeface="Calibri" panose="020F0502020204030204" pitchFamily="34" charset="0"/>
                <a:cs typeface="Calibri" panose="020F0502020204030204" pitchFamily="34" charset="0"/>
              </a:rPr>
              <a:t> </a:t>
            </a:r>
            <a:r>
              <a:rPr lang="en-US" sz="3600" b="1" dirty="0" err="1">
                <a:solidFill>
                  <a:prstClr val="black"/>
                </a:solidFill>
                <a:latin typeface="Calibri" panose="020F0502020204030204" pitchFamily="34" charset="0"/>
                <a:cs typeface="Calibri" panose="020F0502020204030204" pitchFamily="34" charset="0"/>
              </a:rPr>
              <a:t>thể</a:t>
            </a:r>
            <a:r>
              <a:rPr lang="en-US" sz="3600" b="1" dirty="0">
                <a:solidFill>
                  <a:prstClr val="black"/>
                </a:solidFill>
                <a:latin typeface="Calibri" panose="020F0502020204030204" pitchFamily="34" charset="0"/>
                <a:cs typeface="Calibri" panose="020F0502020204030204" pitchFamily="34" charset="0"/>
              </a:rPr>
              <a:t>:</a:t>
            </a:r>
            <a:endParaRPr kumimoji="0" lang="en-US" sz="3600" b="1" i="0" u="none" strike="noStrike" kern="1200" cap="none" spc="0" normalizeH="0" baseline="0" noProof="0" dirty="0">
              <a:ln>
                <a:noFill/>
              </a:ln>
              <a:solidFill>
                <a:prstClr val="black"/>
              </a:solidFill>
              <a:effectLst/>
              <a:uLnTx/>
              <a:uFillTx/>
              <a:latin typeface="Calibri" panose="020F0502020204030204" pitchFamily="34" charset="0"/>
              <a:cs typeface="Calibri" panose="020F0502020204030204" pitchFamily="34" charset="0"/>
            </a:endParaRPr>
          </a:p>
        </p:txBody>
      </p:sp>
      <p:pic>
        <p:nvPicPr>
          <p:cNvPr id="4" name="Picture 3">
            <a:extLst>
              <a:ext uri="{FF2B5EF4-FFF2-40B4-BE49-F238E27FC236}">
                <a16:creationId xmlns:a16="http://schemas.microsoft.com/office/drawing/2014/main" id="{345EE529-6DEB-3433-3EC3-E648409C298D}"/>
              </a:ext>
            </a:extLst>
          </p:cNvPr>
          <p:cNvPicPr>
            <a:picLocks noChangeAspect="1"/>
          </p:cNvPicPr>
          <p:nvPr/>
        </p:nvPicPr>
        <p:blipFill>
          <a:blip r:embed="rId3"/>
          <a:stretch>
            <a:fillRect/>
          </a:stretch>
        </p:blipFill>
        <p:spPr>
          <a:xfrm>
            <a:off x="975361" y="996842"/>
            <a:ext cx="10071418" cy="5207558"/>
          </a:xfrm>
          <a:prstGeom prst="rect">
            <a:avLst/>
          </a:prstGeom>
        </p:spPr>
      </p:pic>
    </p:spTree>
    <p:extLst>
      <p:ext uri="{BB962C8B-B14F-4D97-AF65-F5344CB8AC3E}">
        <p14:creationId xmlns:p14="http://schemas.microsoft.com/office/powerpoint/2010/main" val="136582175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bài hát người thầy">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50257" y="140770"/>
            <a:ext cx="11588817" cy="5971272"/>
          </a:xfrm>
          <a:prstGeom prst="rect">
            <a:avLst/>
          </a:prstGeom>
        </p:spPr>
      </p:pic>
    </p:spTree>
    <p:extLst>
      <p:ext uri="{BB962C8B-B14F-4D97-AF65-F5344CB8AC3E}">
        <p14:creationId xmlns:p14="http://schemas.microsoft.com/office/powerpoint/2010/main" val="873518828"/>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15" name="Graphic 14">
            <a:extLst>
              <a:ext uri="{FF2B5EF4-FFF2-40B4-BE49-F238E27FC236}">
                <a16:creationId xmlns:a16="http://schemas.microsoft.com/office/drawing/2014/main" id="{BB34A4F3-2982-4EBC-A721-B09135484AA3}"/>
              </a:ext>
            </a:extLst>
          </p:cNvPr>
          <p:cNvPicPr>
            <a:picLocks noChangeAspect="1"/>
          </p:cNvPicPr>
          <p:nvPr/>
        </p:nvPicPr>
        <p:blipFill rotWithShape="1">
          <a:blip r:embed="rId3">
            <a:extLst>
              <a:ext uri="{96DAC541-7B7A-43D3-8B79-37D633B846F1}">
                <asvg:svgBlip xmlns:asvg="http://schemas.microsoft.com/office/drawing/2016/SVG/main" xmlns="" r:embed="rId4"/>
              </a:ext>
            </a:extLst>
          </a:blip>
          <a:srcRect l="1091" t="29953" r="17860" b="4322"/>
          <a:stretch/>
        </p:blipFill>
        <p:spPr>
          <a:xfrm>
            <a:off x="-132080" y="0"/>
            <a:ext cx="12425680" cy="6858000"/>
          </a:xfrm>
          <a:prstGeom prst="rect">
            <a:avLst/>
          </a:prstGeom>
        </p:spPr>
      </p:pic>
      <p:pic>
        <p:nvPicPr>
          <p:cNvPr id="11" name="Graphic 10">
            <a:extLst>
              <a:ext uri="{FF2B5EF4-FFF2-40B4-BE49-F238E27FC236}">
                <a16:creationId xmlns:a16="http://schemas.microsoft.com/office/drawing/2014/main" id="{FBC495E2-D696-4DDC-82BD-8BB215A3D971}"/>
              </a:ext>
            </a:extLst>
          </p:cNvPr>
          <p:cNvPicPr>
            <a:picLocks noChangeAspect="1"/>
          </p:cNvPicPr>
          <p:nvPr/>
        </p:nvPicPr>
        <p:blipFill>
          <a:blip r:embed="rId5">
            <a:extLst>
              <a:ext uri="{96DAC541-7B7A-43D3-8B79-37D633B846F1}">
                <asvg:svgBlip xmlns:asvg="http://schemas.microsoft.com/office/drawing/2016/SVG/main" xmlns="" r:embed="rId6"/>
              </a:ext>
            </a:extLst>
          </a:blip>
          <a:stretch>
            <a:fillRect/>
          </a:stretch>
        </p:blipFill>
        <p:spPr>
          <a:xfrm flipH="1">
            <a:off x="0" y="-30480"/>
            <a:ext cx="4181152" cy="5066451"/>
          </a:xfrm>
          <a:prstGeom prst="rect">
            <a:avLst/>
          </a:prstGeom>
        </p:spPr>
      </p:pic>
      <p:sp>
        <p:nvSpPr>
          <p:cNvPr id="2" name="Rectangle: Rounded Corners 1">
            <a:extLst>
              <a:ext uri="{FF2B5EF4-FFF2-40B4-BE49-F238E27FC236}">
                <a16:creationId xmlns:a16="http://schemas.microsoft.com/office/drawing/2014/main" id="{EA1ED2E1-86F5-6C3E-A072-49453168BD51}"/>
              </a:ext>
            </a:extLst>
          </p:cNvPr>
          <p:cNvSpPr/>
          <p:nvPr/>
        </p:nvSpPr>
        <p:spPr>
          <a:xfrm>
            <a:off x="235591" y="86363"/>
            <a:ext cx="11720818" cy="6685273"/>
          </a:xfrm>
          <a:custGeom>
            <a:avLst/>
            <a:gdLst>
              <a:gd name="connsiteX0" fmla="*/ 0 w 11720818"/>
              <a:gd name="connsiteY0" fmla="*/ 666655 h 6685273"/>
              <a:gd name="connsiteX1" fmla="*/ 666655 w 11720818"/>
              <a:gd name="connsiteY1" fmla="*/ 0 h 6685273"/>
              <a:gd name="connsiteX2" fmla="*/ 11054163 w 11720818"/>
              <a:gd name="connsiteY2" fmla="*/ 0 h 6685273"/>
              <a:gd name="connsiteX3" fmla="*/ 11720818 w 11720818"/>
              <a:gd name="connsiteY3" fmla="*/ 666655 h 6685273"/>
              <a:gd name="connsiteX4" fmla="*/ 11720818 w 11720818"/>
              <a:gd name="connsiteY4" fmla="*/ 6018618 h 6685273"/>
              <a:gd name="connsiteX5" fmla="*/ 11054163 w 11720818"/>
              <a:gd name="connsiteY5" fmla="*/ 6685273 h 6685273"/>
              <a:gd name="connsiteX6" fmla="*/ 666655 w 11720818"/>
              <a:gd name="connsiteY6" fmla="*/ 6685273 h 6685273"/>
              <a:gd name="connsiteX7" fmla="*/ 0 w 11720818"/>
              <a:gd name="connsiteY7" fmla="*/ 6018618 h 6685273"/>
              <a:gd name="connsiteX8" fmla="*/ 0 w 11720818"/>
              <a:gd name="connsiteY8" fmla="*/ 666655 h 668527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1720818" h="6685273" fill="none" extrusionOk="0">
                <a:moveTo>
                  <a:pt x="0" y="666655"/>
                </a:moveTo>
                <a:cubicBezTo>
                  <a:pt x="2027" y="353342"/>
                  <a:pt x="312607" y="23723"/>
                  <a:pt x="666655" y="0"/>
                </a:cubicBezTo>
                <a:cubicBezTo>
                  <a:pt x="5022528" y="72427"/>
                  <a:pt x="9113615" y="61419"/>
                  <a:pt x="11054163" y="0"/>
                </a:cubicBezTo>
                <a:cubicBezTo>
                  <a:pt x="11416817" y="-38058"/>
                  <a:pt x="11675639" y="284807"/>
                  <a:pt x="11720818" y="666655"/>
                </a:cubicBezTo>
                <a:cubicBezTo>
                  <a:pt x="11821694" y="1769157"/>
                  <a:pt x="11613505" y="3509150"/>
                  <a:pt x="11720818" y="6018618"/>
                </a:cubicBezTo>
                <a:cubicBezTo>
                  <a:pt x="11734482" y="6317455"/>
                  <a:pt x="11396820" y="6656658"/>
                  <a:pt x="11054163" y="6685273"/>
                </a:cubicBezTo>
                <a:cubicBezTo>
                  <a:pt x="6047159" y="6715100"/>
                  <a:pt x="5653155" y="6605967"/>
                  <a:pt x="666655" y="6685273"/>
                </a:cubicBezTo>
                <a:cubicBezTo>
                  <a:pt x="322865" y="6682515"/>
                  <a:pt x="-10619" y="6388901"/>
                  <a:pt x="0" y="6018618"/>
                </a:cubicBezTo>
                <a:cubicBezTo>
                  <a:pt x="50037" y="3347983"/>
                  <a:pt x="770" y="2350125"/>
                  <a:pt x="0" y="666655"/>
                </a:cubicBezTo>
                <a:close/>
              </a:path>
              <a:path w="11720818" h="6685273" stroke="0" extrusionOk="0">
                <a:moveTo>
                  <a:pt x="0" y="666655"/>
                </a:moveTo>
                <a:cubicBezTo>
                  <a:pt x="70129" y="317588"/>
                  <a:pt x="321181" y="47313"/>
                  <a:pt x="666655" y="0"/>
                </a:cubicBezTo>
                <a:cubicBezTo>
                  <a:pt x="4197087" y="123000"/>
                  <a:pt x="8689733" y="-96860"/>
                  <a:pt x="11054163" y="0"/>
                </a:cubicBezTo>
                <a:cubicBezTo>
                  <a:pt x="11378686" y="-33275"/>
                  <a:pt x="11750668" y="238293"/>
                  <a:pt x="11720818" y="666655"/>
                </a:cubicBezTo>
                <a:cubicBezTo>
                  <a:pt x="11723991" y="2382026"/>
                  <a:pt x="11815085" y="5111999"/>
                  <a:pt x="11720818" y="6018618"/>
                </a:cubicBezTo>
                <a:cubicBezTo>
                  <a:pt x="11700575" y="6394135"/>
                  <a:pt x="11389704" y="6679931"/>
                  <a:pt x="11054163" y="6685273"/>
                </a:cubicBezTo>
                <a:cubicBezTo>
                  <a:pt x="5947613" y="6524566"/>
                  <a:pt x="3023957" y="6724940"/>
                  <a:pt x="666655" y="6685273"/>
                </a:cubicBezTo>
                <a:cubicBezTo>
                  <a:pt x="257400" y="6676978"/>
                  <a:pt x="-65154" y="6357284"/>
                  <a:pt x="0" y="6018618"/>
                </a:cubicBezTo>
                <a:cubicBezTo>
                  <a:pt x="32216" y="4042986"/>
                  <a:pt x="57206" y="2394231"/>
                  <a:pt x="0" y="666655"/>
                </a:cubicBezTo>
                <a:close/>
              </a:path>
            </a:pathLst>
          </a:custGeom>
          <a:solidFill>
            <a:schemeClr val="bg1">
              <a:alpha val="73000"/>
            </a:schemeClr>
          </a:solidFill>
          <a:ln w="38100">
            <a:noFill/>
            <a:prstDash val="dash"/>
            <a:extLst>
              <a:ext uri="{C807C97D-BFC1-408E-A445-0C87EB9F89A2}">
                <ask:lineSketchStyleProps xmlns:ask="http://schemas.microsoft.com/office/drawing/2018/sketchyshapes" xmlns="" sd="852854689">
                  <a:prstGeom prst="roundRect">
                    <a:avLst>
                      <a:gd name="adj" fmla="val 9972"/>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 name="Rectangle: Rounded Corners 2">
            <a:extLst>
              <a:ext uri="{FF2B5EF4-FFF2-40B4-BE49-F238E27FC236}">
                <a16:creationId xmlns:a16="http://schemas.microsoft.com/office/drawing/2014/main" id="{F04CE61F-142C-F51E-F4D8-D120B94AE09A}"/>
              </a:ext>
            </a:extLst>
          </p:cNvPr>
          <p:cNvSpPr/>
          <p:nvPr/>
        </p:nvSpPr>
        <p:spPr>
          <a:xfrm>
            <a:off x="710437" y="3039624"/>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vi-VN" sz="3200" i="1">
                <a:solidFill>
                  <a:prstClr val="black"/>
                </a:solidFill>
                <a:cs typeface="Arial" panose="020B0604020202020204" pitchFamily="34" charset="0"/>
              </a:rPr>
              <a:t>- Tiếp tục thực hiện các công việc theo kế hoạch tổ chức sự kiện của nhà trường.</a:t>
            </a:r>
            <a:endParaRPr kumimoji="0" lang="en-US" sz="32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4" name="Rectangle: Rounded Corners 3">
            <a:extLst>
              <a:ext uri="{FF2B5EF4-FFF2-40B4-BE49-F238E27FC236}">
                <a16:creationId xmlns:a16="http://schemas.microsoft.com/office/drawing/2014/main" id="{F75241A7-726D-470E-42CF-5FF0886B3BA3}"/>
              </a:ext>
            </a:extLst>
          </p:cNvPr>
          <p:cNvSpPr/>
          <p:nvPr/>
        </p:nvSpPr>
        <p:spPr>
          <a:xfrm>
            <a:off x="710437" y="1801373"/>
            <a:ext cx="10527405" cy="971550"/>
          </a:xfrm>
          <a:prstGeom prst="roundRec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defRPr/>
            </a:pP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Suy</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nghĩ</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về</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những</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việc</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làm</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cụ</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thể</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để</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vun</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đắp</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tình</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thầy</a:t>
            </a:r>
            <a:r>
              <a:rPr lang="en-US" sz="3600" i="1" dirty="0">
                <a:solidFill>
                  <a:prstClr val="black"/>
                </a:solidFill>
                <a:latin typeface="Arial" panose="020B0604020202020204" pitchFamily="34" charset="0"/>
                <a:cs typeface="Arial" panose="020B0604020202020204" pitchFamily="34" charset="0"/>
              </a:rPr>
              <a:t> </a:t>
            </a:r>
            <a:r>
              <a:rPr lang="en-US" sz="3600" i="1" dirty="0" err="1">
                <a:solidFill>
                  <a:prstClr val="black"/>
                </a:solidFill>
                <a:latin typeface="Arial" panose="020B0604020202020204" pitchFamily="34" charset="0"/>
                <a:cs typeface="Arial" panose="020B0604020202020204" pitchFamily="34" charset="0"/>
              </a:rPr>
              <a:t>trò</a:t>
            </a:r>
            <a:r>
              <a:rPr lang="en-US" sz="3600" i="1" dirty="0">
                <a:solidFill>
                  <a:prstClr val="black"/>
                </a:solidFill>
                <a:latin typeface="Arial" panose="020B0604020202020204" pitchFamily="34" charset="0"/>
                <a:cs typeface="Arial" panose="020B0604020202020204" pitchFamily="34" charset="0"/>
              </a:rPr>
              <a:t>.</a:t>
            </a:r>
            <a:endParaRPr kumimoji="0" lang="en-US" sz="3600" b="0" i="1" u="none" strike="noStrike" kern="1200" cap="none" spc="0" normalizeH="0" baseline="0" noProof="0" dirty="0">
              <a:ln>
                <a:noFill/>
              </a:ln>
              <a:solidFill>
                <a:prstClr val="black"/>
              </a:solidFill>
              <a:effectLst/>
              <a:uLnTx/>
              <a:uFillTx/>
              <a:latin typeface="Arial" panose="020B0604020202020204" pitchFamily="34" charset="0"/>
              <a:ea typeface="+mn-ea"/>
              <a:cs typeface="Arial" panose="020B0604020202020204" pitchFamily="34" charset="0"/>
            </a:endParaRPr>
          </a:p>
        </p:txBody>
      </p:sp>
      <p:grpSp>
        <p:nvGrpSpPr>
          <p:cNvPr id="7" name="Group 6">
            <a:extLst>
              <a:ext uri="{FF2B5EF4-FFF2-40B4-BE49-F238E27FC236}">
                <a16:creationId xmlns:a16="http://schemas.microsoft.com/office/drawing/2014/main" id="{5C98FEB3-FC9B-75D4-16AB-8F6F8EB8B837}"/>
              </a:ext>
            </a:extLst>
          </p:cNvPr>
          <p:cNvGrpSpPr/>
          <p:nvPr/>
        </p:nvGrpSpPr>
        <p:grpSpPr>
          <a:xfrm>
            <a:off x="3455284" y="312255"/>
            <a:ext cx="6006768" cy="1355768"/>
            <a:chOff x="2885440" y="114256"/>
            <a:chExt cx="6421120" cy="1505753"/>
          </a:xfrm>
        </p:grpSpPr>
        <p:pic>
          <p:nvPicPr>
            <p:cNvPr id="8" name="Picture 7">
              <a:extLst>
                <a:ext uri="{FF2B5EF4-FFF2-40B4-BE49-F238E27FC236}">
                  <a16:creationId xmlns:a16="http://schemas.microsoft.com/office/drawing/2014/main" id="{E3BD1AD1-FD7D-4BDB-D87E-6533B12F150C}"/>
                </a:ext>
              </a:extLst>
            </p:cNvPr>
            <p:cNvPicPr>
              <a:picLocks noChangeAspect="1"/>
            </p:cNvPicPr>
            <p:nvPr/>
          </p:nvPicPr>
          <p:blipFill>
            <a:blip r:embed="rId7">
              <a:extLst>
                <a:ext uri="{BEBA8EAE-BF5A-486C-A8C5-ECC9F3942E4B}">
                  <a14:imgProps xmlns:a14="http://schemas.microsoft.com/office/drawing/2010/main">
                    <a14:imgLayer r:embed="rId8">
                      <a14:imgEffect>
                        <a14:saturation sat="309000"/>
                      </a14:imgEffect>
                    </a14:imgLayer>
                  </a14:imgProps>
                </a:ext>
              </a:extLst>
            </a:blip>
            <a:stretch>
              <a:fillRect/>
            </a:stretch>
          </p:blipFill>
          <p:spPr>
            <a:xfrm>
              <a:off x="2885440" y="114256"/>
              <a:ext cx="6421120" cy="1505753"/>
            </a:xfrm>
            <a:prstGeom prst="rect">
              <a:avLst/>
            </a:prstGeom>
          </p:spPr>
        </p:pic>
        <p:sp>
          <p:nvSpPr>
            <p:cNvPr id="12" name="TextBox 11">
              <a:extLst>
                <a:ext uri="{FF2B5EF4-FFF2-40B4-BE49-F238E27FC236}">
                  <a16:creationId xmlns:a16="http://schemas.microsoft.com/office/drawing/2014/main" id="{3B59B078-0C2D-AF72-A1BC-7F28E915D4CE}"/>
                </a:ext>
              </a:extLst>
            </p:cNvPr>
            <p:cNvSpPr txBox="1"/>
            <p:nvPr/>
          </p:nvSpPr>
          <p:spPr>
            <a:xfrm>
              <a:off x="4012694" y="114256"/>
              <a:ext cx="4166611"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Dặn</a:t>
              </a:r>
              <a:r>
                <a:rPr kumimoji="0" lang="en-US"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 </a:t>
              </a:r>
              <a:r>
                <a:rPr kumimoji="0" lang="en-US" sz="7200" b="1" i="0" u="none" strike="noStrike" kern="1200" cap="none" spc="0" normalizeH="0" baseline="0" noProof="0" dirty="0" err="1">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SVN-Poky's" panose="020B0606040200020203" pitchFamily="34" charset="0"/>
                  <a:ea typeface="+mn-ea"/>
                  <a:cs typeface="+mn-cs"/>
                </a:rPr>
                <a:t>dò</a:t>
              </a:r>
              <a:endParaRPr kumimoji="0" lang="vi-VN" sz="7200" b="1" i="0" u="none" strike="noStrike" kern="1200" cap="none" spc="0" normalizeH="0" baseline="0" noProof="0" dirty="0">
                <a:ln w="28575">
                  <a:solidFill>
                    <a:srgbClr val="00B050"/>
                  </a:solidFill>
                  <a:prstDash val="solid"/>
                </a:ln>
                <a:solidFill>
                  <a:srgbClr val="FFFF66"/>
                </a:solidFill>
                <a:effectLst>
                  <a:outerShdw blurRad="50800" dist="38100" dir="2700000" algn="tl" rotWithShape="0">
                    <a:srgbClr val="841918">
                      <a:alpha val="40000"/>
                    </a:srgbClr>
                  </a:outerShdw>
                </a:effectLst>
                <a:uLnTx/>
                <a:uFillTx/>
                <a:latin typeface="Arial" panose="020B0604020202020204" pitchFamily="34" charset="0"/>
                <a:ea typeface="+mn-ea"/>
                <a:cs typeface="+mn-cs"/>
              </a:endParaRPr>
            </a:p>
          </p:txBody>
        </p:sp>
      </p:grpSp>
      <p:pic>
        <p:nvPicPr>
          <p:cNvPr id="17" name="Picture 2">
            <a:extLst>
              <a:ext uri="{FF2B5EF4-FFF2-40B4-BE49-F238E27FC236}">
                <a16:creationId xmlns:a16="http://schemas.microsoft.com/office/drawing/2014/main" id="{E245C3BF-68C2-7233-A0D5-6F4879D226E0}"/>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22031" y="1810505"/>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2">
            <a:extLst>
              <a:ext uri="{FF2B5EF4-FFF2-40B4-BE49-F238E27FC236}">
                <a16:creationId xmlns:a16="http://schemas.microsoft.com/office/drawing/2014/main" id="{F400B6B2-5B41-EE43-D6D6-FE521D6A2C11}"/>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332191" y="2956572"/>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2">
            <a:extLst>
              <a:ext uri="{FF2B5EF4-FFF2-40B4-BE49-F238E27FC236}">
                <a16:creationId xmlns:a16="http://schemas.microsoft.com/office/drawing/2014/main" id="{D2B0755E-6DFE-7440-84AB-A8C6F1777EB4}"/>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5892753"/>
            <a:ext cx="495300" cy="495300"/>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2">
            <a:extLst>
              <a:ext uri="{FF2B5EF4-FFF2-40B4-BE49-F238E27FC236}">
                <a16:creationId xmlns:a16="http://schemas.microsoft.com/office/drawing/2014/main" id="{7EAA1B63-5C12-EA4F-8A4D-73A282A947D9}"/>
              </a:ext>
            </a:extLst>
          </p:cNvPr>
          <p:cNvPicPr>
            <a:picLocks noChangeAspect="1" noChangeArrowheads="1"/>
          </p:cNvPicPr>
          <p:nvPr/>
        </p:nvPicPr>
        <p:blipFill>
          <a:blip r:embed="rId9" cstate="hqprint">
            <a:extLst>
              <a:ext uri="{28A0092B-C50C-407E-A947-70E740481C1C}">
                <a14:useLocalDpi xmlns:a14="http://schemas.microsoft.com/office/drawing/2010/main" val="0"/>
              </a:ext>
            </a:extLst>
          </a:blip>
          <a:srcRect/>
          <a:stretch>
            <a:fillRect/>
          </a:stretch>
        </p:blipFill>
        <p:spPr bwMode="auto">
          <a:xfrm>
            <a:off x="901151" y="4546102"/>
            <a:ext cx="495300" cy="4953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54905617"/>
      </p:ext>
    </p:extLst>
  </p:cSld>
  <p:clrMapOvr>
    <a:masterClrMapping/>
  </p:clrMapOvr>
  <p:transition spd="slow">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900" decel="100000" fill="hold"/>
                                        <p:tgtEl>
                                          <p:spTgt spid="7"/>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7"/>
                                        </p:tgtEl>
                                        <p:attrNameLst>
                                          <p:attrName>ppt_y</p:attrName>
                                        </p:attrNameLst>
                                      </p:cBhvr>
                                      <p:tavLst>
                                        <p:tav tm="0">
                                          <p:val>
                                            <p:strVal val="#ppt_y-.03"/>
                                          </p:val>
                                        </p:tav>
                                        <p:tav tm="100000">
                                          <p:val>
                                            <p:strVal val="#ppt_y"/>
                                          </p:val>
                                        </p:tav>
                                      </p:tavLst>
                                    </p:anim>
                                  </p:childTnLst>
                                </p:cTn>
                              </p:par>
                            </p:childTnLst>
                          </p:cTn>
                        </p:par>
                        <p:par>
                          <p:cTn id="11" fill="hold">
                            <p:stCondLst>
                              <p:cond delay="1000"/>
                            </p:stCondLst>
                            <p:childTnLst>
                              <p:par>
                                <p:cTn id="12" presetID="22" presetClass="entr" presetSubtype="8" fill="hold" grpId="0" nodeType="afterEffect">
                                  <p:stCondLst>
                                    <p:cond delay="100"/>
                                  </p:stCondLst>
                                  <p:childTnLst>
                                    <p:set>
                                      <p:cBhvr>
                                        <p:cTn id="13" dur="1" fill="hold">
                                          <p:stCondLst>
                                            <p:cond delay="0"/>
                                          </p:stCondLst>
                                        </p:cTn>
                                        <p:tgtEl>
                                          <p:spTgt spid="3"/>
                                        </p:tgtEl>
                                        <p:attrNameLst>
                                          <p:attrName>style.visibility</p:attrName>
                                        </p:attrNameLst>
                                      </p:cBhvr>
                                      <p:to>
                                        <p:strVal val="visible"/>
                                      </p:to>
                                    </p:set>
                                    <p:animEffect transition="in" filter="wipe(left)">
                                      <p:cBhvr>
                                        <p:cTn id="14" dur="500"/>
                                        <p:tgtEl>
                                          <p:spTgt spid="3"/>
                                        </p:tgtEl>
                                      </p:cBhvr>
                                    </p:animEffect>
                                  </p:childTnLst>
                                </p:cTn>
                              </p:par>
                              <p:par>
                                <p:cTn id="15" presetID="22" presetClass="entr" presetSubtype="8" fill="hold" grpId="0" nodeType="withEffect">
                                  <p:stCondLst>
                                    <p:cond delay="10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22" presetClass="entr" presetSubtype="8" fill="hold" nodeType="withEffect">
                                  <p:stCondLst>
                                    <p:cond delay="100"/>
                                  </p:stCondLst>
                                  <p:childTnLst>
                                    <p:set>
                                      <p:cBhvr>
                                        <p:cTn id="19" dur="1" fill="hold">
                                          <p:stCondLst>
                                            <p:cond delay="0"/>
                                          </p:stCondLst>
                                        </p:cTn>
                                        <p:tgtEl>
                                          <p:spTgt spid="17"/>
                                        </p:tgtEl>
                                        <p:attrNameLst>
                                          <p:attrName>style.visibility</p:attrName>
                                        </p:attrNameLst>
                                      </p:cBhvr>
                                      <p:to>
                                        <p:strVal val="visible"/>
                                      </p:to>
                                    </p:set>
                                    <p:animEffect transition="in" filter="wipe(left)">
                                      <p:cBhvr>
                                        <p:cTn id="20" dur="500"/>
                                        <p:tgtEl>
                                          <p:spTgt spid="17"/>
                                        </p:tgtEl>
                                      </p:cBhvr>
                                    </p:animEffect>
                                  </p:childTnLst>
                                </p:cTn>
                              </p:par>
                              <p:par>
                                <p:cTn id="21" presetID="22" presetClass="entr" presetSubtype="8" fill="hold" nodeType="withEffect">
                                  <p:stCondLst>
                                    <p:cond delay="100"/>
                                  </p:stCondLst>
                                  <p:childTnLst>
                                    <p:set>
                                      <p:cBhvr>
                                        <p:cTn id="22" dur="1" fill="hold">
                                          <p:stCondLst>
                                            <p:cond delay="0"/>
                                          </p:stCondLst>
                                        </p:cTn>
                                        <p:tgtEl>
                                          <p:spTgt spid="18"/>
                                        </p:tgtEl>
                                        <p:attrNameLst>
                                          <p:attrName>style.visibility</p:attrName>
                                        </p:attrNameLst>
                                      </p:cBhvr>
                                      <p:to>
                                        <p:strVal val="visible"/>
                                      </p:to>
                                    </p:set>
                                    <p:animEffect transition="in" filter="wipe(left)">
                                      <p:cBhvr>
                                        <p:cTn id="23" dur="500"/>
                                        <p:tgtEl>
                                          <p:spTgt spid="18"/>
                                        </p:tgtEl>
                                      </p:cBhvr>
                                    </p:animEffect>
                                  </p:childTnLst>
                                </p:cTn>
                              </p:par>
                              <p:par>
                                <p:cTn id="24" presetID="22" presetClass="entr" presetSubtype="8" fill="hold" nodeType="withEffect">
                                  <p:stCondLst>
                                    <p:cond delay="100"/>
                                  </p:stCondLst>
                                  <p:childTnLst>
                                    <p:set>
                                      <p:cBhvr>
                                        <p:cTn id="25" dur="1" fill="hold">
                                          <p:stCondLst>
                                            <p:cond delay="0"/>
                                          </p:stCondLst>
                                        </p:cTn>
                                        <p:tgtEl>
                                          <p:spTgt spid="19"/>
                                        </p:tgtEl>
                                        <p:attrNameLst>
                                          <p:attrName>style.visibility</p:attrName>
                                        </p:attrNameLst>
                                      </p:cBhvr>
                                      <p:to>
                                        <p:strVal val="visible"/>
                                      </p:to>
                                    </p:set>
                                    <p:animEffect transition="in" filter="wipe(left)">
                                      <p:cBhvr>
                                        <p:cTn id="26" dur="500"/>
                                        <p:tgtEl>
                                          <p:spTgt spid="19"/>
                                        </p:tgtEl>
                                      </p:cBhvr>
                                    </p:animEffect>
                                  </p:childTnLst>
                                </p:cTn>
                              </p:par>
                              <p:par>
                                <p:cTn id="27" presetID="22" presetClass="entr" presetSubtype="8" fill="hold" nodeType="withEffect">
                                  <p:stCondLst>
                                    <p:cond delay="100"/>
                                  </p:stCondLst>
                                  <p:childTnLst>
                                    <p:set>
                                      <p:cBhvr>
                                        <p:cTn id="28" dur="1" fill="hold">
                                          <p:stCondLst>
                                            <p:cond delay="0"/>
                                          </p:stCondLst>
                                        </p:cTn>
                                        <p:tgtEl>
                                          <p:spTgt spid="20"/>
                                        </p:tgtEl>
                                        <p:attrNameLst>
                                          <p:attrName>style.visibility</p:attrName>
                                        </p:attrNameLst>
                                      </p:cBhvr>
                                      <p:to>
                                        <p:strVal val="visible"/>
                                      </p:to>
                                    </p:set>
                                    <p:animEffect transition="in" filter="wipe(left)">
                                      <p:cBhvr>
                                        <p:cTn id="29"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1524" y="0"/>
            <a:ext cx="12188952" cy="6858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Aptos" panose="02110004020202020204"/>
              <a:ea typeface="+mn-ea"/>
              <a:cs typeface="+mn-cs"/>
            </a:endParaRPr>
          </a:p>
        </p:txBody>
      </p:sp>
      <p:pic>
        <p:nvPicPr>
          <p:cNvPr id="5" name="Content Placeholder 4" descr="A frame of various items&#10;&#10;Description automatically generated with medium confidence">
            <a:extLst>
              <a:ext uri="{FF2B5EF4-FFF2-40B4-BE49-F238E27FC236}">
                <a16:creationId xmlns:a16="http://schemas.microsoft.com/office/drawing/2014/main" id="{A4D3AD3D-3C56-A8A3-A3EA-705A90CA2BAD}"/>
              </a:ext>
            </a:extLst>
          </p:cNvPr>
          <p:cNvPicPr>
            <a:picLocks noGrp="1" noChangeAspect="1"/>
          </p:cNvPicPr>
          <p:nvPr>
            <p:ph idx="1"/>
          </p:nvPr>
        </p:nvPicPr>
        <p:blipFill>
          <a:blip r:embed="rId3">
            <a:extLst>
              <a:ext uri="{28A0092B-C50C-407E-A947-70E740481C1C}">
                <a14:useLocalDpi xmlns:a14="http://schemas.microsoft.com/office/drawing/2010/main" val="0"/>
              </a:ext>
            </a:extLst>
          </a:blip>
          <a:srcRect t="5824" b="15519"/>
          <a:stretch/>
        </p:blipFill>
        <p:spPr>
          <a:xfrm>
            <a:off x="20" y="1282"/>
            <a:ext cx="12191980" cy="6856718"/>
          </a:xfrm>
          <a:prstGeom prst="rect">
            <a:avLst/>
          </a:prstGeom>
        </p:spPr>
      </p:pic>
      <p:pic>
        <p:nvPicPr>
          <p:cNvPr id="2" name="Picture 1">
            <a:extLst>
              <a:ext uri="{FF2B5EF4-FFF2-40B4-BE49-F238E27FC236}">
                <a16:creationId xmlns:a16="http://schemas.microsoft.com/office/drawing/2014/main" id="{F067B9E3-F7E8-920F-C5BE-144BD6AF7F6F}"/>
              </a:ext>
            </a:extLst>
          </p:cNvPr>
          <p:cNvPicPr>
            <a:picLocks noChangeAspect="1"/>
          </p:cNvPicPr>
          <p:nvPr/>
        </p:nvPicPr>
        <p:blipFill>
          <a:blip r:embed="rId4"/>
          <a:stretch>
            <a:fillRect/>
          </a:stretch>
        </p:blipFill>
        <p:spPr>
          <a:xfrm>
            <a:off x="2305227" y="2374770"/>
            <a:ext cx="7453530" cy="2108459"/>
          </a:xfrm>
          <a:prstGeom prst="rect">
            <a:avLst/>
          </a:prstGeom>
        </p:spPr>
      </p:pic>
    </p:spTree>
    <p:extLst>
      <p:ext uri="{BB962C8B-B14F-4D97-AF65-F5344CB8AC3E}">
        <p14:creationId xmlns:p14="http://schemas.microsoft.com/office/powerpoint/2010/main" val="466706096"/>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Join_file_205335690">
            <a:hlinkClick r:id="" action="ppaction://media"/>
            <a:extLst>
              <a:ext uri="{FF2B5EF4-FFF2-40B4-BE49-F238E27FC236}">
                <a16:creationId xmlns:a16="http://schemas.microsoft.com/office/drawing/2014/main" id="{47F08867-2213-4394-8179-CDAF6C562C97}"/>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0"/>
            <a:ext cx="12192000" cy="6858000"/>
          </a:xfrm>
          <a:prstGeom prst="rect">
            <a:avLst/>
          </a:prstGeom>
        </p:spPr>
      </p:pic>
    </p:spTree>
    <p:extLst>
      <p:ext uri="{BB962C8B-B14F-4D97-AF65-F5344CB8AC3E}">
        <p14:creationId xmlns:p14="http://schemas.microsoft.com/office/powerpoint/2010/main" val="529043419"/>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47718"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DF5003E2-2826-4700-BA84-0A758A3C290B}"/>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1548174" y="5719297"/>
            <a:ext cx="15011914" cy="7533251"/>
          </a:xfrm>
          <a:prstGeom prst="rect">
            <a:avLst/>
          </a:prstGeom>
        </p:spPr>
      </p:pic>
      <p:pic>
        <p:nvPicPr>
          <p:cNvPr id="4" name="Picture 9">
            <a:extLst>
              <a:ext uri="{FF2B5EF4-FFF2-40B4-BE49-F238E27FC236}">
                <a16:creationId xmlns:a16="http://schemas.microsoft.com/office/drawing/2014/main" id="{15D29D4A-9F50-475C-8A0E-EDB179CA758E}"/>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0" y="3409649"/>
            <a:ext cx="3664581" cy="3506547"/>
          </a:xfrm>
          <a:prstGeom prst="rect">
            <a:avLst/>
          </a:prstGeom>
        </p:spPr>
      </p:pic>
      <p:pic>
        <p:nvPicPr>
          <p:cNvPr id="5" name="Picture 11">
            <a:extLst>
              <a:ext uri="{FF2B5EF4-FFF2-40B4-BE49-F238E27FC236}">
                <a16:creationId xmlns:a16="http://schemas.microsoft.com/office/drawing/2014/main" id="{0506BB43-0C5C-42CB-AF1D-BD005409A2D9}"/>
              </a:ext>
            </a:extLst>
          </p:cNvPr>
          <p:cNvPicPr>
            <a:picLocks noChangeAspect="1"/>
          </p:cNvPicPr>
          <p:nvPr/>
        </p:nvPicPr>
        <p:blipFill>
          <a:blip r:embed="rId6" cstate="hqprint">
            <a:extLst>
              <a:ext uri="{28A0092B-C50C-407E-A947-70E740481C1C}">
                <a14:useLocalDpi xmlns:a14="http://schemas.microsoft.com/office/drawing/2010/main" val="0"/>
              </a:ext>
              <a:ext uri="{96DAC541-7B7A-43D3-8B79-37D633B846F1}">
                <asvg:svgBlip xmlns:asvg="http://schemas.microsoft.com/office/drawing/2016/SVG/main" xmlns="" r:embed="rId7"/>
              </a:ext>
            </a:extLst>
          </a:blip>
          <a:srcRect/>
          <a:stretch>
            <a:fillRect/>
          </a:stretch>
        </p:blipFill>
        <p:spPr>
          <a:xfrm>
            <a:off x="8527421" y="3553379"/>
            <a:ext cx="3317061" cy="3304621"/>
          </a:xfrm>
          <a:prstGeom prst="rect">
            <a:avLst/>
          </a:prstGeom>
        </p:spPr>
      </p:pic>
      <p:pic>
        <p:nvPicPr>
          <p:cNvPr id="6" name="Picture 5">
            <a:extLst>
              <a:ext uri="{FF2B5EF4-FFF2-40B4-BE49-F238E27FC236}">
                <a16:creationId xmlns:a16="http://schemas.microsoft.com/office/drawing/2014/main" id="{6AA772C6-BA3C-5947-B8A1-2A8AD8A265DB}"/>
              </a:ext>
            </a:extLst>
          </p:cNvPr>
          <p:cNvPicPr>
            <a:picLocks noChangeAspect="1"/>
          </p:cNvPicPr>
          <p:nvPr/>
        </p:nvPicPr>
        <p:blipFill>
          <a:blip r:embed="rId8"/>
          <a:stretch>
            <a:fillRect/>
          </a:stretch>
        </p:blipFill>
        <p:spPr>
          <a:xfrm>
            <a:off x="2186206" y="1224035"/>
            <a:ext cx="7840136" cy="1450974"/>
          </a:xfrm>
          <a:prstGeom prst="rect">
            <a:avLst/>
          </a:prstGeom>
        </p:spPr>
      </p:pic>
    </p:spTree>
    <p:extLst>
      <p:ext uri="{BB962C8B-B14F-4D97-AF65-F5344CB8AC3E}">
        <p14:creationId xmlns:p14="http://schemas.microsoft.com/office/powerpoint/2010/main" val="33581799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2" presetClass="emph" presetSubtype="0" fill="hold" nodeType="clickEffect">
                                  <p:stCondLst>
                                    <p:cond delay="0"/>
                                  </p:stCondLst>
                                  <p:childTnLst>
                                    <p:animRot by="120000">
                                      <p:cBhvr>
                                        <p:cTn id="6" dur="100" fill="hold">
                                          <p:stCondLst>
                                            <p:cond delay="0"/>
                                          </p:stCondLst>
                                        </p:cTn>
                                        <p:tgtEl>
                                          <p:spTgt spid="4"/>
                                        </p:tgtEl>
                                        <p:attrNameLst>
                                          <p:attrName>r</p:attrName>
                                        </p:attrNameLst>
                                      </p:cBhvr>
                                    </p:animRot>
                                    <p:animRot by="-240000">
                                      <p:cBhvr>
                                        <p:cTn id="7" dur="200" fill="hold">
                                          <p:stCondLst>
                                            <p:cond delay="200"/>
                                          </p:stCondLst>
                                        </p:cTn>
                                        <p:tgtEl>
                                          <p:spTgt spid="4"/>
                                        </p:tgtEl>
                                        <p:attrNameLst>
                                          <p:attrName>r</p:attrName>
                                        </p:attrNameLst>
                                      </p:cBhvr>
                                    </p:animRot>
                                    <p:animRot by="240000">
                                      <p:cBhvr>
                                        <p:cTn id="8" dur="200" fill="hold">
                                          <p:stCondLst>
                                            <p:cond delay="400"/>
                                          </p:stCondLst>
                                        </p:cTn>
                                        <p:tgtEl>
                                          <p:spTgt spid="4"/>
                                        </p:tgtEl>
                                        <p:attrNameLst>
                                          <p:attrName>r</p:attrName>
                                        </p:attrNameLst>
                                      </p:cBhvr>
                                    </p:animRot>
                                    <p:animRot by="-240000">
                                      <p:cBhvr>
                                        <p:cTn id="9" dur="200" fill="hold">
                                          <p:stCondLst>
                                            <p:cond delay="600"/>
                                          </p:stCondLst>
                                        </p:cTn>
                                        <p:tgtEl>
                                          <p:spTgt spid="4"/>
                                        </p:tgtEl>
                                        <p:attrNameLst>
                                          <p:attrName>r</p:attrName>
                                        </p:attrNameLst>
                                      </p:cBhvr>
                                    </p:animRot>
                                    <p:animRot by="120000">
                                      <p:cBhvr>
                                        <p:cTn id="10" dur="200" fill="hold">
                                          <p:stCondLst>
                                            <p:cond delay="800"/>
                                          </p:stCondLst>
                                        </p:cTn>
                                        <p:tgtEl>
                                          <p:spTgt spid="4"/>
                                        </p:tgtEl>
                                        <p:attrNameLst>
                                          <p:attrName>r</p:attrName>
                                        </p:attrNameLst>
                                      </p:cBhvr>
                                    </p:animRot>
                                  </p:childTnLst>
                                </p:cTn>
                              </p:par>
                              <p:par>
                                <p:cTn id="11" presetID="32" presetClass="emph" presetSubtype="0" fill="hold" nodeType="withEffect">
                                  <p:stCondLst>
                                    <p:cond delay="0"/>
                                  </p:stCondLst>
                                  <p:childTnLst>
                                    <p:animRot by="120000">
                                      <p:cBhvr>
                                        <p:cTn id="12" dur="100" fill="hold">
                                          <p:stCondLst>
                                            <p:cond delay="0"/>
                                          </p:stCondLst>
                                        </p:cTn>
                                        <p:tgtEl>
                                          <p:spTgt spid="5"/>
                                        </p:tgtEl>
                                        <p:attrNameLst>
                                          <p:attrName>r</p:attrName>
                                        </p:attrNameLst>
                                      </p:cBhvr>
                                    </p:animRot>
                                    <p:animRot by="-240000">
                                      <p:cBhvr>
                                        <p:cTn id="13" dur="200" fill="hold">
                                          <p:stCondLst>
                                            <p:cond delay="200"/>
                                          </p:stCondLst>
                                        </p:cTn>
                                        <p:tgtEl>
                                          <p:spTgt spid="5"/>
                                        </p:tgtEl>
                                        <p:attrNameLst>
                                          <p:attrName>r</p:attrName>
                                        </p:attrNameLst>
                                      </p:cBhvr>
                                    </p:animRot>
                                    <p:animRot by="240000">
                                      <p:cBhvr>
                                        <p:cTn id="14" dur="200" fill="hold">
                                          <p:stCondLst>
                                            <p:cond delay="400"/>
                                          </p:stCondLst>
                                        </p:cTn>
                                        <p:tgtEl>
                                          <p:spTgt spid="5"/>
                                        </p:tgtEl>
                                        <p:attrNameLst>
                                          <p:attrName>r</p:attrName>
                                        </p:attrNameLst>
                                      </p:cBhvr>
                                    </p:animRot>
                                    <p:animRot by="-240000">
                                      <p:cBhvr>
                                        <p:cTn id="15" dur="200" fill="hold">
                                          <p:stCondLst>
                                            <p:cond delay="600"/>
                                          </p:stCondLst>
                                        </p:cTn>
                                        <p:tgtEl>
                                          <p:spTgt spid="5"/>
                                        </p:tgtEl>
                                        <p:attrNameLst>
                                          <p:attrName>r</p:attrName>
                                        </p:attrNameLst>
                                      </p:cBhvr>
                                    </p:animRot>
                                    <p:animRot by="120000">
                                      <p:cBhvr>
                                        <p:cTn id="16" dur="200" fill="hold">
                                          <p:stCondLst>
                                            <p:cond delay="800"/>
                                          </p:stCondLst>
                                        </p:cTn>
                                        <p:tgtEl>
                                          <p:spTgt spid="5"/>
                                        </p:tgtEl>
                                        <p:attrNameLst>
                                          <p:attrName>r</p:attrName>
                                        </p:attrNameLst>
                                      </p:cBhvr>
                                    </p:animRo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extBox 1"/>
          <p:cNvSpPr txBox="1"/>
          <p:nvPr/>
        </p:nvSpPr>
        <p:spPr>
          <a:xfrm>
            <a:off x="760396" y="481263"/>
            <a:ext cx="10645541" cy="3108543"/>
          </a:xfrm>
          <a:prstGeom prst="rect">
            <a:avLst/>
          </a:prstGeom>
          <a:noFill/>
        </p:spPr>
        <p:txBody>
          <a:bodyPr wrap="square" rtlCol="0">
            <a:spAutoFit/>
          </a:bodyPr>
          <a:lstStyle/>
          <a:p>
            <a:r>
              <a:rPr lang="en-US" sz="2800" b="1" smtClean="0">
                <a:solidFill>
                  <a:srgbClr val="FF0000"/>
                </a:solidFill>
                <a:latin typeface="Mali" panose="00000500000000000000" pitchFamily="2" charset="-34"/>
                <a:cs typeface="Mali" panose="00000500000000000000" pitchFamily="2" charset="-34"/>
              </a:rPr>
              <a:t>1/  ĐÁNH GIÁ HOẠT ĐỘNG TUẦN 10</a:t>
            </a:r>
          </a:p>
          <a:p>
            <a:endParaRPr lang="en-US" sz="2800" b="1" smtClean="0">
              <a:solidFill>
                <a:srgbClr val="FF0000"/>
              </a:solidFill>
              <a:latin typeface="Mali" panose="00000500000000000000" pitchFamily="2" charset="-34"/>
              <a:cs typeface="Mali" panose="00000500000000000000" pitchFamily="2" charset="-34"/>
            </a:endParaRPr>
          </a:p>
          <a:p>
            <a:r>
              <a:rPr lang="en-US" sz="2800" b="1" smtClean="0">
                <a:solidFill>
                  <a:srgbClr val="FF0000"/>
                </a:solidFill>
                <a:latin typeface="Mali" panose="00000500000000000000" pitchFamily="2" charset="-34"/>
                <a:cs typeface="Mali" panose="00000500000000000000" pitchFamily="2" charset="-34"/>
              </a:rPr>
              <a:t>2/ PHƯƠNG HƯỚNG TUẦN 11</a:t>
            </a:r>
          </a:p>
          <a:p>
            <a:endParaRPr lang="en-US" sz="2800" b="1" smtClean="0">
              <a:solidFill>
                <a:srgbClr val="FF0000"/>
              </a:solidFill>
              <a:latin typeface="Mali" panose="00000500000000000000" pitchFamily="2" charset="-34"/>
              <a:cs typeface="Mali" panose="00000500000000000000" pitchFamily="2" charset="-34"/>
            </a:endParaRPr>
          </a:p>
          <a:p>
            <a:r>
              <a:rPr lang="en-US" sz="2800" b="1" smtClean="0">
                <a:solidFill>
                  <a:srgbClr val="FF0000"/>
                </a:solidFill>
                <a:latin typeface="Mali" panose="00000500000000000000" pitchFamily="2" charset="-34"/>
                <a:cs typeface="Mali" panose="00000500000000000000" pitchFamily="2" charset="-34"/>
              </a:rPr>
              <a:t>3/ SHTCĐ: GIẢI QUYẾT VẤN ĐỀ NẢY SINH TRONG MỐI </a:t>
            </a:r>
          </a:p>
          <a:p>
            <a:endParaRPr lang="en-US" sz="2800" b="1">
              <a:solidFill>
                <a:srgbClr val="FF0000"/>
              </a:solidFill>
              <a:latin typeface="Mali" panose="00000500000000000000" pitchFamily="2" charset="-34"/>
              <a:cs typeface="Mali" panose="00000500000000000000" pitchFamily="2" charset="-34"/>
            </a:endParaRPr>
          </a:p>
          <a:p>
            <a:r>
              <a:rPr lang="en-US" sz="2800" b="1" smtClean="0">
                <a:solidFill>
                  <a:srgbClr val="FF0000"/>
                </a:solidFill>
                <a:latin typeface="Mali" panose="00000500000000000000" pitchFamily="2" charset="-34"/>
                <a:cs typeface="Mali" panose="00000500000000000000" pitchFamily="2" charset="-34"/>
              </a:rPr>
              <a:t>QUAN HỆ THẦY TRÒ</a:t>
            </a:r>
            <a:endParaRPr lang="en-US" sz="2800" b="1">
              <a:solidFill>
                <a:srgbClr val="FF0000"/>
              </a:solidFill>
              <a:latin typeface="Mali" panose="00000500000000000000" pitchFamily="2" charset="-34"/>
              <a:cs typeface="Mali" panose="00000500000000000000" pitchFamily="2" charset="-34"/>
            </a:endParaRPr>
          </a:p>
        </p:txBody>
      </p:sp>
      <p:pic>
        <p:nvPicPr>
          <p:cNvPr id="3" name="Picture 2">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0" y="3955983"/>
            <a:ext cx="2356083" cy="2480822"/>
          </a:xfrm>
          <a:prstGeom prst="rect">
            <a:avLst/>
          </a:prstGeom>
        </p:spPr>
      </p:pic>
      <p:pic>
        <p:nvPicPr>
          <p:cNvPr id="4" name="Picture 6">
            <a:extLst>
              <a:ext uri="{FF2B5EF4-FFF2-40B4-BE49-F238E27FC236}">
                <a16:creationId xmlns:a16="http://schemas.microsoft.com/office/drawing/2014/main" id="{8E140D49-15E8-403A-42CF-F5E6584570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605534" y="4196615"/>
            <a:ext cx="3800403" cy="1705504"/>
          </a:xfrm>
          <a:prstGeom prst="rect">
            <a:avLst/>
          </a:prstGeom>
        </p:spPr>
      </p:pic>
    </p:spTree>
    <p:extLst>
      <p:ext uri="{BB962C8B-B14F-4D97-AF65-F5344CB8AC3E}">
        <p14:creationId xmlns:p14="http://schemas.microsoft.com/office/powerpoint/2010/main" val="11125306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Rectangle: Rounded Corners 6">
            <a:extLst>
              <a:ext uri="{FF2B5EF4-FFF2-40B4-BE49-F238E27FC236}">
                <a16:creationId xmlns:a16="http://schemas.microsoft.com/office/drawing/2014/main" id="{D66B3EAB-2A37-DFC4-B39A-4C65C8238AF4}"/>
              </a:ext>
            </a:extLst>
          </p:cNvPr>
          <p:cNvSpPr/>
          <p:nvPr/>
        </p:nvSpPr>
        <p:spPr>
          <a:xfrm>
            <a:off x="494886" y="629064"/>
            <a:ext cx="11202228" cy="5599872"/>
          </a:xfrm>
          <a:custGeom>
            <a:avLst/>
            <a:gdLst>
              <a:gd name="connsiteX0" fmla="*/ 0 w 11202228"/>
              <a:gd name="connsiteY0" fmla="*/ 933331 h 5599872"/>
              <a:gd name="connsiteX1" fmla="*/ 933331 w 11202228"/>
              <a:gd name="connsiteY1" fmla="*/ 0 h 5599872"/>
              <a:gd name="connsiteX2" fmla="*/ 1236737 w 11202228"/>
              <a:gd name="connsiteY2" fmla="*/ 0 h 5599872"/>
              <a:gd name="connsiteX3" fmla="*/ 1540143 w 11202228"/>
              <a:gd name="connsiteY3" fmla="*/ 0 h 5599872"/>
              <a:gd name="connsiteX4" fmla="*/ 1936904 w 11202228"/>
              <a:gd name="connsiteY4" fmla="*/ 0 h 5599872"/>
              <a:gd name="connsiteX5" fmla="*/ 2240310 w 11202228"/>
              <a:gd name="connsiteY5" fmla="*/ 0 h 5599872"/>
              <a:gd name="connsiteX6" fmla="*/ 2917139 w 11202228"/>
              <a:gd name="connsiteY6" fmla="*/ 0 h 5599872"/>
              <a:gd name="connsiteX7" fmla="*/ 3313900 w 11202228"/>
              <a:gd name="connsiteY7" fmla="*/ 0 h 5599872"/>
              <a:gd name="connsiteX8" fmla="*/ 4084085 w 11202228"/>
              <a:gd name="connsiteY8" fmla="*/ 0 h 5599872"/>
              <a:gd name="connsiteX9" fmla="*/ 4480846 w 11202228"/>
              <a:gd name="connsiteY9" fmla="*/ 0 h 5599872"/>
              <a:gd name="connsiteX10" fmla="*/ 4877608 w 11202228"/>
              <a:gd name="connsiteY10" fmla="*/ 0 h 5599872"/>
              <a:gd name="connsiteX11" fmla="*/ 5181014 w 11202228"/>
              <a:gd name="connsiteY11" fmla="*/ 0 h 5599872"/>
              <a:gd name="connsiteX12" fmla="*/ 5671131 w 11202228"/>
              <a:gd name="connsiteY12" fmla="*/ 0 h 5599872"/>
              <a:gd name="connsiteX13" fmla="*/ 6161248 w 11202228"/>
              <a:gd name="connsiteY13" fmla="*/ 0 h 5599872"/>
              <a:gd name="connsiteX14" fmla="*/ 6651365 w 11202228"/>
              <a:gd name="connsiteY14" fmla="*/ 0 h 5599872"/>
              <a:gd name="connsiteX15" fmla="*/ 7328194 w 11202228"/>
              <a:gd name="connsiteY15" fmla="*/ 0 h 5599872"/>
              <a:gd name="connsiteX16" fmla="*/ 7724955 w 11202228"/>
              <a:gd name="connsiteY16" fmla="*/ 0 h 5599872"/>
              <a:gd name="connsiteX17" fmla="*/ 8308428 w 11202228"/>
              <a:gd name="connsiteY17" fmla="*/ 0 h 5599872"/>
              <a:gd name="connsiteX18" fmla="*/ 8705190 w 11202228"/>
              <a:gd name="connsiteY18" fmla="*/ 0 h 5599872"/>
              <a:gd name="connsiteX19" fmla="*/ 9475374 w 11202228"/>
              <a:gd name="connsiteY19" fmla="*/ 0 h 5599872"/>
              <a:gd name="connsiteX20" fmla="*/ 10268897 w 11202228"/>
              <a:gd name="connsiteY20" fmla="*/ 0 h 5599872"/>
              <a:gd name="connsiteX21" fmla="*/ 11202228 w 11202228"/>
              <a:gd name="connsiteY21" fmla="*/ 933331 h 5599872"/>
              <a:gd name="connsiteX22" fmla="*/ 11202228 w 11202228"/>
              <a:gd name="connsiteY22" fmla="*/ 1466647 h 5599872"/>
              <a:gd name="connsiteX23" fmla="*/ 11202228 w 11202228"/>
              <a:gd name="connsiteY23" fmla="*/ 1999962 h 5599872"/>
              <a:gd name="connsiteX24" fmla="*/ 11202228 w 11202228"/>
              <a:gd name="connsiteY24" fmla="*/ 2458614 h 5599872"/>
              <a:gd name="connsiteX25" fmla="*/ 11202228 w 11202228"/>
              <a:gd name="connsiteY25" fmla="*/ 2917265 h 5599872"/>
              <a:gd name="connsiteX26" fmla="*/ 11202228 w 11202228"/>
              <a:gd name="connsiteY26" fmla="*/ 3375917 h 5599872"/>
              <a:gd name="connsiteX27" fmla="*/ 11202228 w 11202228"/>
              <a:gd name="connsiteY27" fmla="*/ 3909233 h 5599872"/>
              <a:gd name="connsiteX28" fmla="*/ 11202228 w 11202228"/>
              <a:gd name="connsiteY28" fmla="*/ 4666541 h 5599872"/>
              <a:gd name="connsiteX29" fmla="*/ 10268897 w 11202228"/>
              <a:gd name="connsiteY29" fmla="*/ 5599872 h 5599872"/>
              <a:gd name="connsiteX30" fmla="*/ 9498713 w 11202228"/>
              <a:gd name="connsiteY30" fmla="*/ 5599872 h 5599872"/>
              <a:gd name="connsiteX31" fmla="*/ 8728529 w 11202228"/>
              <a:gd name="connsiteY31" fmla="*/ 5599872 h 5599872"/>
              <a:gd name="connsiteX32" fmla="*/ 8145056 w 11202228"/>
              <a:gd name="connsiteY32" fmla="*/ 5599872 h 5599872"/>
              <a:gd name="connsiteX33" fmla="*/ 7654939 w 11202228"/>
              <a:gd name="connsiteY33" fmla="*/ 5599872 h 5599872"/>
              <a:gd name="connsiteX34" fmla="*/ 7351533 w 11202228"/>
              <a:gd name="connsiteY34" fmla="*/ 5599872 h 5599872"/>
              <a:gd name="connsiteX35" fmla="*/ 6581348 w 11202228"/>
              <a:gd name="connsiteY35" fmla="*/ 5599872 h 5599872"/>
              <a:gd name="connsiteX36" fmla="*/ 6277943 w 11202228"/>
              <a:gd name="connsiteY36" fmla="*/ 5599872 h 5599872"/>
              <a:gd name="connsiteX37" fmla="*/ 5601114 w 11202228"/>
              <a:gd name="connsiteY37" fmla="*/ 5599872 h 5599872"/>
              <a:gd name="connsiteX38" fmla="*/ 5110997 w 11202228"/>
              <a:gd name="connsiteY38" fmla="*/ 5599872 h 5599872"/>
              <a:gd name="connsiteX39" fmla="*/ 4714235 w 11202228"/>
              <a:gd name="connsiteY39" fmla="*/ 5599872 h 5599872"/>
              <a:gd name="connsiteX40" fmla="*/ 4224118 w 11202228"/>
              <a:gd name="connsiteY40" fmla="*/ 5599872 h 5599872"/>
              <a:gd name="connsiteX41" fmla="*/ 3547289 w 11202228"/>
              <a:gd name="connsiteY41" fmla="*/ 5599872 h 5599872"/>
              <a:gd name="connsiteX42" fmla="*/ 2870461 w 11202228"/>
              <a:gd name="connsiteY42" fmla="*/ 5599872 h 5599872"/>
              <a:gd name="connsiteX43" fmla="*/ 2380344 w 11202228"/>
              <a:gd name="connsiteY43" fmla="*/ 5599872 h 5599872"/>
              <a:gd name="connsiteX44" fmla="*/ 1890227 w 11202228"/>
              <a:gd name="connsiteY44" fmla="*/ 5599872 h 5599872"/>
              <a:gd name="connsiteX45" fmla="*/ 933331 w 11202228"/>
              <a:gd name="connsiteY45" fmla="*/ 5599872 h 5599872"/>
              <a:gd name="connsiteX46" fmla="*/ 0 w 11202228"/>
              <a:gd name="connsiteY46" fmla="*/ 4666541 h 5599872"/>
              <a:gd name="connsiteX47" fmla="*/ 0 w 11202228"/>
              <a:gd name="connsiteY47" fmla="*/ 4095893 h 5599872"/>
              <a:gd name="connsiteX48" fmla="*/ 0 w 11202228"/>
              <a:gd name="connsiteY48" fmla="*/ 3674574 h 5599872"/>
              <a:gd name="connsiteX49" fmla="*/ 0 w 11202228"/>
              <a:gd name="connsiteY49" fmla="*/ 3066594 h 5599872"/>
              <a:gd name="connsiteX50" fmla="*/ 0 w 11202228"/>
              <a:gd name="connsiteY50" fmla="*/ 2570610 h 5599872"/>
              <a:gd name="connsiteX51" fmla="*/ 0 w 11202228"/>
              <a:gd name="connsiteY51" fmla="*/ 1999962 h 5599872"/>
              <a:gd name="connsiteX52" fmla="*/ 0 w 11202228"/>
              <a:gd name="connsiteY52" fmla="*/ 1541311 h 5599872"/>
              <a:gd name="connsiteX53" fmla="*/ 0 w 11202228"/>
              <a:gd name="connsiteY53" fmla="*/ 933331 h 55998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Lst>
            <a:rect l="l" t="t" r="r" b="b"/>
            <a:pathLst>
              <a:path w="11202228" h="5599872" fill="none" extrusionOk="0">
                <a:moveTo>
                  <a:pt x="0" y="933331"/>
                </a:moveTo>
                <a:cubicBezTo>
                  <a:pt x="-67721" y="454835"/>
                  <a:pt x="436659" y="-66772"/>
                  <a:pt x="933331" y="0"/>
                </a:cubicBezTo>
                <a:cubicBezTo>
                  <a:pt x="1014652" y="-22345"/>
                  <a:pt x="1145125" y="838"/>
                  <a:pt x="1236737" y="0"/>
                </a:cubicBezTo>
                <a:cubicBezTo>
                  <a:pt x="1328349" y="-838"/>
                  <a:pt x="1393157" y="16195"/>
                  <a:pt x="1540143" y="0"/>
                </a:cubicBezTo>
                <a:cubicBezTo>
                  <a:pt x="1687129" y="-16195"/>
                  <a:pt x="1813676" y="7378"/>
                  <a:pt x="1936904" y="0"/>
                </a:cubicBezTo>
                <a:cubicBezTo>
                  <a:pt x="2060132" y="-7378"/>
                  <a:pt x="2164461" y="21834"/>
                  <a:pt x="2240310" y="0"/>
                </a:cubicBezTo>
                <a:cubicBezTo>
                  <a:pt x="2316159" y="-21834"/>
                  <a:pt x="2650626" y="15392"/>
                  <a:pt x="2917139" y="0"/>
                </a:cubicBezTo>
                <a:cubicBezTo>
                  <a:pt x="3183652" y="-15392"/>
                  <a:pt x="3149937" y="8919"/>
                  <a:pt x="3313900" y="0"/>
                </a:cubicBezTo>
                <a:cubicBezTo>
                  <a:pt x="3477863" y="-8919"/>
                  <a:pt x="3753970" y="42347"/>
                  <a:pt x="4084085" y="0"/>
                </a:cubicBezTo>
                <a:cubicBezTo>
                  <a:pt x="4414200" y="-42347"/>
                  <a:pt x="4284142" y="33920"/>
                  <a:pt x="4480846" y="0"/>
                </a:cubicBezTo>
                <a:cubicBezTo>
                  <a:pt x="4677550" y="-33920"/>
                  <a:pt x="4795869" y="38801"/>
                  <a:pt x="4877608" y="0"/>
                </a:cubicBezTo>
                <a:cubicBezTo>
                  <a:pt x="4959347" y="-38801"/>
                  <a:pt x="5042298" y="11914"/>
                  <a:pt x="5181014" y="0"/>
                </a:cubicBezTo>
                <a:cubicBezTo>
                  <a:pt x="5319730" y="-11914"/>
                  <a:pt x="5493273" y="3128"/>
                  <a:pt x="5671131" y="0"/>
                </a:cubicBezTo>
                <a:cubicBezTo>
                  <a:pt x="5848989" y="-3128"/>
                  <a:pt x="6041790" y="10741"/>
                  <a:pt x="6161248" y="0"/>
                </a:cubicBezTo>
                <a:cubicBezTo>
                  <a:pt x="6280706" y="-10741"/>
                  <a:pt x="6513769" y="53739"/>
                  <a:pt x="6651365" y="0"/>
                </a:cubicBezTo>
                <a:cubicBezTo>
                  <a:pt x="6788961" y="-53739"/>
                  <a:pt x="7020297" y="50046"/>
                  <a:pt x="7328194" y="0"/>
                </a:cubicBezTo>
                <a:cubicBezTo>
                  <a:pt x="7636091" y="-50046"/>
                  <a:pt x="7599664" y="15616"/>
                  <a:pt x="7724955" y="0"/>
                </a:cubicBezTo>
                <a:cubicBezTo>
                  <a:pt x="7850246" y="-15616"/>
                  <a:pt x="8041517" y="33004"/>
                  <a:pt x="8308428" y="0"/>
                </a:cubicBezTo>
                <a:cubicBezTo>
                  <a:pt x="8575339" y="-33004"/>
                  <a:pt x="8558442" y="28001"/>
                  <a:pt x="8705190" y="0"/>
                </a:cubicBezTo>
                <a:cubicBezTo>
                  <a:pt x="8851938" y="-28001"/>
                  <a:pt x="9256780" y="61378"/>
                  <a:pt x="9475374" y="0"/>
                </a:cubicBezTo>
                <a:cubicBezTo>
                  <a:pt x="9693968" y="-61378"/>
                  <a:pt x="9990325" y="75476"/>
                  <a:pt x="10268897" y="0"/>
                </a:cubicBezTo>
                <a:cubicBezTo>
                  <a:pt x="10804429" y="-5660"/>
                  <a:pt x="11234497" y="313088"/>
                  <a:pt x="11202228" y="933331"/>
                </a:cubicBezTo>
                <a:cubicBezTo>
                  <a:pt x="11222448" y="1168463"/>
                  <a:pt x="11173973" y="1266246"/>
                  <a:pt x="11202228" y="1466647"/>
                </a:cubicBezTo>
                <a:cubicBezTo>
                  <a:pt x="11230483" y="1667048"/>
                  <a:pt x="11167872" y="1829431"/>
                  <a:pt x="11202228" y="1999962"/>
                </a:cubicBezTo>
                <a:cubicBezTo>
                  <a:pt x="11236584" y="2170494"/>
                  <a:pt x="11164449" y="2249430"/>
                  <a:pt x="11202228" y="2458614"/>
                </a:cubicBezTo>
                <a:cubicBezTo>
                  <a:pt x="11240007" y="2667798"/>
                  <a:pt x="11180589" y="2778098"/>
                  <a:pt x="11202228" y="2917265"/>
                </a:cubicBezTo>
                <a:cubicBezTo>
                  <a:pt x="11223867" y="3056432"/>
                  <a:pt x="11149466" y="3243322"/>
                  <a:pt x="11202228" y="3375917"/>
                </a:cubicBezTo>
                <a:cubicBezTo>
                  <a:pt x="11254990" y="3508512"/>
                  <a:pt x="11148524" y="3798166"/>
                  <a:pt x="11202228" y="3909233"/>
                </a:cubicBezTo>
                <a:cubicBezTo>
                  <a:pt x="11255932" y="4020300"/>
                  <a:pt x="11136583" y="4344683"/>
                  <a:pt x="11202228" y="4666541"/>
                </a:cubicBezTo>
                <a:cubicBezTo>
                  <a:pt x="11205721" y="5163245"/>
                  <a:pt x="10736371" y="5634442"/>
                  <a:pt x="10268897" y="5599872"/>
                </a:cubicBezTo>
                <a:cubicBezTo>
                  <a:pt x="10050640" y="5611242"/>
                  <a:pt x="9704967" y="5578788"/>
                  <a:pt x="9498713" y="5599872"/>
                </a:cubicBezTo>
                <a:cubicBezTo>
                  <a:pt x="9292459" y="5620956"/>
                  <a:pt x="9043514" y="5552377"/>
                  <a:pt x="8728529" y="5599872"/>
                </a:cubicBezTo>
                <a:cubicBezTo>
                  <a:pt x="8413544" y="5647367"/>
                  <a:pt x="8299000" y="5558908"/>
                  <a:pt x="8145056" y="5599872"/>
                </a:cubicBezTo>
                <a:cubicBezTo>
                  <a:pt x="7991112" y="5640836"/>
                  <a:pt x="7893856" y="5573521"/>
                  <a:pt x="7654939" y="5599872"/>
                </a:cubicBezTo>
                <a:cubicBezTo>
                  <a:pt x="7416022" y="5626223"/>
                  <a:pt x="7464701" y="5575776"/>
                  <a:pt x="7351533" y="5599872"/>
                </a:cubicBezTo>
                <a:cubicBezTo>
                  <a:pt x="7238365" y="5623968"/>
                  <a:pt x="6890304" y="5572287"/>
                  <a:pt x="6581348" y="5599872"/>
                </a:cubicBezTo>
                <a:cubicBezTo>
                  <a:pt x="6272392" y="5627457"/>
                  <a:pt x="6397167" y="5576918"/>
                  <a:pt x="6277943" y="5599872"/>
                </a:cubicBezTo>
                <a:cubicBezTo>
                  <a:pt x="6158719" y="5622826"/>
                  <a:pt x="5788450" y="5557569"/>
                  <a:pt x="5601114" y="5599872"/>
                </a:cubicBezTo>
                <a:cubicBezTo>
                  <a:pt x="5413778" y="5642175"/>
                  <a:pt x="5276114" y="5573744"/>
                  <a:pt x="5110997" y="5599872"/>
                </a:cubicBezTo>
                <a:cubicBezTo>
                  <a:pt x="4945880" y="5626000"/>
                  <a:pt x="4887268" y="5561316"/>
                  <a:pt x="4714235" y="5599872"/>
                </a:cubicBezTo>
                <a:cubicBezTo>
                  <a:pt x="4541202" y="5638428"/>
                  <a:pt x="4458539" y="5566650"/>
                  <a:pt x="4224118" y="5599872"/>
                </a:cubicBezTo>
                <a:cubicBezTo>
                  <a:pt x="3989697" y="5633094"/>
                  <a:pt x="3884475" y="5564118"/>
                  <a:pt x="3547289" y="5599872"/>
                </a:cubicBezTo>
                <a:cubicBezTo>
                  <a:pt x="3210103" y="5635626"/>
                  <a:pt x="3105920" y="5537418"/>
                  <a:pt x="2870461" y="5599872"/>
                </a:cubicBezTo>
                <a:cubicBezTo>
                  <a:pt x="2635002" y="5662326"/>
                  <a:pt x="2585567" y="5549490"/>
                  <a:pt x="2380344" y="5599872"/>
                </a:cubicBezTo>
                <a:cubicBezTo>
                  <a:pt x="2175121" y="5650254"/>
                  <a:pt x="2054320" y="5565560"/>
                  <a:pt x="1890227" y="5599872"/>
                </a:cubicBezTo>
                <a:cubicBezTo>
                  <a:pt x="1726134" y="5634184"/>
                  <a:pt x="1125359" y="5556935"/>
                  <a:pt x="933331" y="5599872"/>
                </a:cubicBezTo>
                <a:cubicBezTo>
                  <a:pt x="415267" y="5752074"/>
                  <a:pt x="-41442" y="5154753"/>
                  <a:pt x="0" y="4666541"/>
                </a:cubicBezTo>
                <a:cubicBezTo>
                  <a:pt x="-64495" y="4453492"/>
                  <a:pt x="55221" y="4217104"/>
                  <a:pt x="0" y="4095893"/>
                </a:cubicBezTo>
                <a:cubicBezTo>
                  <a:pt x="-55221" y="3974682"/>
                  <a:pt x="33369" y="3807823"/>
                  <a:pt x="0" y="3674574"/>
                </a:cubicBezTo>
                <a:cubicBezTo>
                  <a:pt x="-33369" y="3541325"/>
                  <a:pt x="31714" y="3249990"/>
                  <a:pt x="0" y="3066594"/>
                </a:cubicBezTo>
                <a:cubicBezTo>
                  <a:pt x="-31714" y="2883198"/>
                  <a:pt x="21302" y="2680746"/>
                  <a:pt x="0" y="2570610"/>
                </a:cubicBezTo>
                <a:cubicBezTo>
                  <a:pt x="-21302" y="2460474"/>
                  <a:pt x="22059" y="2133664"/>
                  <a:pt x="0" y="1999962"/>
                </a:cubicBezTo>
                <a:cubicBezTo>
                  <a:pt x="-22059" y="1866260"/>
                  <a:pt x="23698" y="1655091"/>
                  <a:pt x="0" y="1541311"/>
                </a:cubicBezTo>
                <a:cubicBezTo>
                  <a:pt x="-23698" y="1427531"/>
                  <a:pt x="21232" y="1057096"/>
                  <a:pt x="0" y="933331"/>
                </a:cubicBezTo>
                <a:close/>
              </a:path>
              <a:path w="11202228" h="5599872" stroke="0" extrusionOk="0">
                <a:moveTo>
                  <a:pt x="0" y="933331"/>
                </a:moveTo>
                <a:cubicBezTo>
                  <a:pt x="-10641" y="355008"/>
                  <a:pt x="374325" y="-93785"/>
                  <a:pt x="933331" y="0"/>
                </a:cubicBezTo>
                <a:cubicBezTo>
                  <a:pt x="1049894" y="-232"/>
                  <a:pt x="1163396" y="5557"/>
                  <a:pt x="1236737" y="0"/>
                </a:cubicBezTo>
                <a:cubicBezTo>
                  <a:pt x="1310078" y="-5557"/>
                  <a:pt x="1537524" y="68960"/>
                  <a:pt x="1820210" y="0"/>
                </a:cubicBezTo>
                <a:cubicBezTo>
                  <a:pt x="2102896" y="-68960"/>
                  <a:pt x="2041882" y="8192"/>
                  <a:pt x="2123616" y="0"/>
                </a:cubicBezTo>
                <a:cubicBezTo>
                  <a:pt x="2205350" y="-8192"/>
                  <a:pt x="2561112" y="56199"/>
                  <a:pt x="2800444" y="0"/>
                </a:cubicBezTo>
                <a:cubicBezTo>
                  <a:pt x="3039776" y="-56199"/>
                  <a:pt x="3025175" y="12066"/>
                  <a:pt x="3197206" y="0"/>
                </a:cubicBezTo>
                <a:cubicBezTo>
                  <a:pt x="3369237" y="-12066"/>
                  <a:pt x="3364846" y="19335"/>
                  <a:pt x="3500612" y="0"/>
                </a:cubicBezTo>
                <a:cubicBezTo>
                  <a:pt x="3636378" y="-19335"/>
                  <a:pt x="3731819" y="7914"/>
                  <a:pt x="3804018" y="0"/>
                </a:cubicBezTo>
                <a:cubicBezTo>
                  <a:pt x="3876217" y="-7914"/>
                  <a:pt x="4241441" y="51392"/>
                  <a:pt x="4387490" y="0"/>
                </a:cubicBezTo>
                <a:cubicBezTo>
                  <a:pt x="4533539" y="-51392"/>
                  <a:pt x="4605643" y="40019"/>
                  <a:pt x="4784252" y="0"/>
                </a:cubicBezTo>
                <a:cubicBezTo>
                  <a:pt x="4962861" y="-40019"/>
                  <a:pt x="5009349" y="27010"/>
                  <a:pt x="5087658" y="0"/>
                </a:cubicBezTo>
                <a:cubicBezTo>
                  <a:pt x="5165967" y="-27010"/>
                  <a:pt x="5486488" y="47081"/>
                  <a:pt x="5857842" y="0"/>
                </a:cubicBezTo>
                <a:cubicBezTo>
                  <a:pt x="6229196" y="-47081"/>
                  <a:pt x="6328973" y="65601"/>
                  <a:pt x="6534671" y="0"/>
                </a:cubicBezTo>
                <a:cubicBezTo>
                  <a:pt x="6740369" y="-65601"/>
                  <a:pt x="6739320" y="9653"/>
                  <a:pt x="6931432" y="0"/>
                </a:cubicBezTo>
                <a:cubicBezTo>
                  <a:pt x="7123544" y="-9653"/>
                  <a:pt x="7353071" y="20849"/>
                  <a:pt x="7514905" y="0"/>
                </a:cubicBezTo>
                <a:cubicBezTo>
                  <a:pt x="7676739" y="-20849"/>
                  <a:pt x="7713859" y="15443"/>
                  <a:pt x="7818311" y="0"/>
                </a:cubicBezTo>
                <a:cubicBezTo>
                  <a:pt x="7922763" y="-15443"/>
                  <a:pt x="8094997" y="31743"/>
                  <a:pt x="8308428" y="0"/>
                </a:cubicBezTo>
                <a:cubicBezTo>
                  <a:pt x="8521859" y="-31743"/>
                  <a:pt x="8496813" y="11873"/>
                  <a:pt x="8611834" y="0"/>
                </a:cubicBezTo>
                <a:cubicBezTo>
                  <a:pt x="8726855" y="-11873"/>
                  <a:pt x="8848164" y="30862"/>
                  <a:pt x="8915240" y="0"/>
                </a:cubicBezTo>
                <a:cubicBezTo>
                  <a:pt x="8982316" y="-30862"/>
                  <a:pt x="9297285" y="56492"/>
                  <a:pt x="9405357" y="0"/>
                </a:cubicBezTo>
                <a:cubicBezTo>
                  <a:pt x="9513429" y="-56492"/>
                  <a:pt x="10077189" y="97433"/>
                  <a:pt x="10268897" y="0"/>
                </a:cubicBezTo>
                <a:cubicBezTo>
                  <a:pt x="10688333" y="-107287"/>
                  <a:pt x="11257306" y="419979"/>
                  <a:pt x="11202228" y="933331"/>
                </a:cubicBezTo>
                <a:cubicBezTo>
                  <a:pt x="11249849" y="1036812"/>
                  <a:pt x="11196791" y="1250299"/>
                  <a:pt x="11202228" y="1391983"/>
                </a:cubicBezTo>
                <a:cubicBezTo>
                  <a:pt x="11207665" y="1533667"/>
                  <a:pt x="11171826" y="1735112"/>
                  <a:pt x="11202228" y="1925298"/>
                </a:cubicBezTo>
                <a:cubicBezTo>
                  <a:pt x="11232630" y="2115484"/>
                  <a:pt x="11185404" y="2269345"/>
                  <a:pt x="11202228" y="2533278"/>
                </a:cubicBezTo>
                <a:cubicBezTo>
                  <a:pt x="11219052" y="2797211"/>
                  <a:pt x="11147982" y="2789330"/>
                  <a:pt x="11202228" y="3029262"/>
                </a:cubicBezTo>
                <a:cubicBezTo>
                  <a:pt x="11256474" y="3269194"/>
                  <a:pt x="11168425" y="3370071"/>
                  <a:pt x="11202228" y="3599910"/>
                </a:cubicBezTo>
                <a:cubicBezTo>
                  <a:pt x="11236031" y="3829749"/>
                  <a:pt x="11142702" y="4009441"/>
                  <a:pt x="11202228" y="4133225"/>
                </a:cubicBezTo>
                <a:cubicBezTo>
                  <a:pt x="11261754" y="4257009"/>
                  <a:pt x="11194736" y="4496990"/>
                  <a:pt x="11202228" y="4666541"/>
                </a:cubicBezTo>
                <a:cubicBezTo>
                  <a:pt x="11254982" y="5210723"/>
                  <a:pt x="10757060" y="5639656"/>
                  <a:pt x="10268897" y="5599872"/>
                </a:cubicBezTo>
                <a:cubicBezTo>
                  <a:pt x="10202574" y="5622856"/>
                  <a:pt x="10101438" y="5589828"/>
                  <a:pt x="9965491" y="5599872"/>
                </a:cubicBezTo>
                <a:cubicBezTo>
                  <a:pt x="9829544" y="5609916"/>
                  <a:pt x="9740637" y="5591787"/>
                  <a:pt x="9662085" y="5599872"/>
                </a:cubicBezTo>
                <a:cubicBezTo>
                  <a:pt x="9583533" y="5607957"/>
                  <a:pt x="9191705" y="5511680"/>
                  <a:pt x="8891901" y="5599872"/>
                </a:cubicBezTo>
                <a:cubicBezTo>
                  <a:pt x="8592097" y="5688064"/>
                  <a:pt x="8409540" y="5599195"/>
                  <a:pt x="8215072" y="5599872"/>
                </a:cubicBezTo>
                <a:cubicBezTo>
                  <a:pt x="8020604" y="5600549"/>
                  <a:pt x="7852858" y="5547378"/>
                  <a:pt x="7724955" y="5599872"/>
                </a:cubicBezTo>
                <a:cubicBezTo>
                  <a:pt x="7597052" y="5652366"/>
                  <a:pt x="7376010" y="5547149"/>
                  <a:pt x="7234838" y="5599872"/>
                </a:cubicBezTo>
                <a:cubicBezTo>
                  <a:pt x="7093666" y="5652595"/>
                  <a:pt x="6969196" y="5573917"/>
                  <a:pt x="6838076" y="5599872"/>
                </a:cubicBezTo>
                <a:cubicBezTo>
                  <a:pt x="6706956" y="5625827"/>
                  <a:pt x="6355451" y="5541099"/>
                  <a:pt x="6161248" y="5599872"/>
                </a:cubicBezTo>
                <a:cubicBezTo>
                  <a:pt x="5967045" y="5658645"/>
                  <a:pt x="5848551" y="5576904"/>
                  <a:pt x="5577775" y="5599872"/>
                </a:cubicBezTo>
                <a:cubicBezTo>
                  <a:pt x="5306999" y="5622840"/>
                  <a:pt x="5300011" y="5544400"/>
                  <a:pt x="5087658" y="5599872"/>
                </a:cubicBezTo>
                <a:cubicBezTo>
                  <a:pt x="4875305" y="5655344"/>
                  <a:pt x="4823010" y="5597209"/>
                  <a:pt x="4597541" y="5599872"/>
                </a:cubicBezTo>
                <a:cubicBezTo>
                  <a:pt x="4372072" y="5602535"/>
                  <a:pt x="4157299" y="5573402"/>
                  <a:pt x="3920712" y="5599872"/>
                </a:cubicBezTo>
                <a:cubicBezTo>
                  <a:pt x="3684125" y="5626342"/>
                  <a:pt x="3409353" y="5560929"/>
                  <a:pt x="3150528" y="5599872"/>
                </a:cubicBezTo>
                <a:cubicBezTo>
                  <a:pt x="2891703" y="5638815"/>
                  <a:pt x="2811426" y="5571020"/>
                  <a:pt x="2660411" y="5599872"/>
                </a:cubicBezTo>
                <a:cubicBezTo>
                  <a:pt x="2509396" y="5628724"/>
                  <a:pt x="2224859" y="5583885"/>
                  <a:pt x="1983582" y="5599872"/>
                </a:cubicBezTo>
                <a:cubicBezTo>
                  <a:pt x="1742305" y="5615859"/>
                  <a:pt x="1145978" y="5533284"/>
                  <a:pt x="933331" y="5599872"/>
                </a:cubicBezTo>
                <a:cubicBezTo>
                  <a:pt x="404625" y="5473743"/>
                  <a:pt x="69299" y="5076565"/>
                  <a:pt x="0" y="4666541"/>
                </a:cubicBezTo>
                <a:cubicBezTo>
                  <a:pt x="-63725" y="4503096"/>
                  <a:pt x="32000" y="4322776"/>
                  <a:pt x="0" y="4133225"/>
                </a:cubicBezTo>
                <a:cubicBezTo>
                  <a:pt x="-32000" y="3943674"/>
                  <a:pt x="11366" y="3785635"/>
                  <a:pt x="0" y="3637242"/>
                </a:cubicBezTo>
                <a:cubicBezTo>
                  <a:pt x="-11366" y="3488849"/>
                  <a:pt x="40260" y="3190689"/>
                  <a:pt x="0" y="3066594"/>
                </a:cubicBezTo>
                <a:cubicBezTo>
                  <a:pt x="-40260" y="2942499"/>
                  <a:pt x="32021" y="2779315"/>
                  <a:pt x="0" y="2570610"/>
                </a:cubicBezTo>
                <a:cubicBezTo>
                  <a:pt x="-32021" y="2361905"/>
                  <a:pt x="3898" y="2158966"/>
                  <a:pt x="0" y="2037295"/>
                </a:cubicBezTo>
                <a:cubicBezTo>
                  <a:pt x="-3898" y="1915625"/>
                  <a:pt x="15639" y="1764106"/>
                  <a:pt x="0" y="1541311"/>
                </a:cubicBezTo>
                <a:cubicBezTo>
                  <a:pt x="-15639" y="1318516"/>
                  <a:pt x="56010" y="1098758"/>
                  <a:pt x="0" y="933331"/>
                </a:cubicBezTo>
                <a:close/>
              </a:path>
            </a:pathLst>
          </a:custGeom>
          <a:solidFill>
            <a:schemeClr val="bg1">
              <a:alpha val="87000"/>
            </a:schemeClr>
          </a:solidFill>
          <a:ln>
            <a:extLst>
              <a:ext uri="{C807C97D-BFC1-408E-A445-0C87EB9F89A2}">
                <ask:lineSketchStyleProps xmlns:ask="http://schemas.microsoft.com/office/drawing/2018/sketchyshapes" xmlns="" sd="1527365312">
                  <a:prstGeom prst="roundRect">
                    <a:avLst/>
                  </a:prstGeom>
                  <ask:type>
                    <ask:lineSketchScribbl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字魂107号-萌趣欢乐体" panose="020F0502020204030204"/>
              <a:ea typeface="字魂107号-萌趣欢乐体"/>
              <a:cs typeface="+mn-cs"/>
            </a:endParaRPr>
          </a:p>
        </p:txBody>
      </p:sp>
      <p:sp>
        <p:nvSpPr>
          <p:cNvPr id="4" name="TextBox 3">
            <a:extLst>
              <a:ext uri="{FF2B5EF4-FFF2-40B4-BE49-F238E27FC236}">
                <a16:creationId xmlns:a16="http://schemas.microsoft.com/office/drawing/2014/main" id="{178C8C1B-9038-2422-176C-1251853C42BE}"/>
              </a:ext>
            </a:extLst>
          </p:cNvPr>
          <p:cNvSpPr txBox="1"/>
          <p:nvPr/>
        </p:nvSpPr>
        <p:spPr>
          <a:xfrm>
            <a:off x="585347" y="772923"/>
            <a:ext cx="11202227" cy="83099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8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PHƯƠNG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7030A0"/>
                </a:solidFill>
                <a:effectLst/>
                <a:uLnTx/>
                <a:uFillTx/>
                <a:latin typeface="Cambria" panose="02040503050406030204" pitchFamily="18" charset="0"/>
                <a:ea typeface="Cambria" panose="02040503050406030204" pitchFamily="18" charset="0"/>
                <a:cs typeface="+mn-cs"/>
              </a:rPr>
              <a:t>HƯỚNG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FFC000"/>
                </a:solidFill>
                <a:effectLst/>
                <a:uLnTx/>
                <a:uFillTx/>
                <a:latin typeface="Cambria" panose="02040503050406030204" pitchFamily="18" charset="0"/>
                <a:ea typeface="Cambria" panose="02040503050406030204" pitchFamily="18" charset="0"/>
                <a:cs typeface="+mn-cs"/>
              </a:rPr>
              <a:t>HOẠT</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dirty="0">
                <a:ln>
                  <a:noFill/>
                </a:ln>
                <a:solidFill>
                  <a:srgbClr val="00B050"/>
                </a:solidFill>
                <a:effectLst/>
                <a:uLnTx/>
                <a:uFillTx/>
                <a:latin typeface="Cambria" panose="02040503050406030204" pitchFamily="18" charset="0"/>
                <a:ea typeface="Cambria" panose="02040503050406030204" pitchFamily="18" charset="0"/>
                <a:cs typeface="+mn-cs"/>
              </a:rPr>
              <a:t>ĐỘNG</a:t>
            </a:r>
            <a:r>
              <a:rPr kumimoji="0" lang="en-US" sz="4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4800" b="0" i="0" u="none" strike="noStrike" kern="1200" cap="none" spc="0" normalizeH="0" baseline="0" noProof="0">
                <a:ln>
                  <a:noFill/>
                </a:ln>
                <a:solidFill>
                  <a:srgbClr val="5B9BD5">
                    <a:lumMod val="75000"/>
                  </a:srgbClr>
                </a:solidFill>
                <a:effectLst/>
                <a:uLnTx/>
                <a:uFillTx/>
                <a:latin typeface="Cambria" panose="02040503050406030204" pitchFamily="18" charset="0"/>
                <a:ea typeface="Cambria" panose="02040503050406030204" pitchFamily="18" charset="0"/>
                <a:cs typeface="+mn-cs"/>
              </a:rPr>
              <a:t>TUẦN </a:t>
            </a:r>
            <a:r>
              <a:rPr kumimoji="0" lang="en-US" sz="4800" b="0" i="0" u="none" strike="noStrike" kern="1200" cap="none" spc="0" normalizeH="0" baseline="0" noProof="0" smtClean="0">
                <a:ln>
                  <a:noFill/>
                </a:ln>
                <a:solidFill>
                  <a:srgbClr val="5B9BD5">
                    <a:lumMod val="75000"/>
                  </a:srgbClr>
                </a:solidFill>
                <a:effectLst/>
                <a:uLnTx/>
                <a:uFillTx/>
                <a:latin typeface="Cambria" panose="02040503050406030204" pitchFamily="18" charset="0"/>
                <a:ea typeface="Cambria" panose="02040503050406030204" pitchFamily="18" charset="0"/>
                <a:cs typeface="+mn-cs"/>
              </a:rPr>
              <a:t>11</a:t>
            </a:r>
            <a:endParaRPr kumimoji="0" lang="en-US" sz="4800" b="0" i="0" u="none" strike="noStrike" kern="1200" cap="none" spc="0" normalizeH="0" baseline="0" noProof="0" dirty="0">
              <a:ln>
                <a:noFill/>
              </a:ln>
              <a:solidFill>
                <a:srgbClr val="5B9BD5">
                  <a:lumMod val="75000"/>
                </a:srgbClr>
              </a:solidFill>
              <a:effectLst/>
              <a:uLnTx/>
              <a:uFillTx/>
              <a:latin typeface="Cambria" panose="02040503050406030204" pitchFamily="18" charset="0"/>
              <a:ea typeface="Cambria" panose="02040503050406030204" pitchFamily="18" charset="0"/>
              <a:cs typeface="+mn-cs"/>
            </a:endParaRPr>
          </a:p>
        </p:txBody>
      </p:sp>
      <p:pic>
        <p:nvPicPr>
          <p:cNvPr id="5" name="Picture 4">
            <a:extLst>
              <a:ext uri="{FF2B5EF4-FFF2-40B4-BE49-F238E27FC236}">
                <a16:creationId xmlns:a16="http://schemas.microsoft.com/office/drawing/2014/main" id="{E093F71D-EF1E-D77E-7182-EED796522530}"/>
              </a:ext>
            </a:extLst>
          </p:cNvPr>
          <p:cNvPicPr>
            <a:picLocks noChangeAspect="1"/>
          </p:cNvPicPr>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xmlns="" r:embed="rId3"/>
              </a:ext>
            </a:extLst>
          </a:blip>
          <a:srcRect/>
          <a:stretch>
            <a:fillRect/>
          </a:stretch>
        </p:blipFill>
        <p:spPr>
          <a:xfrm>
            <a:off x="-221218" y="5688530"/>
            <a:ext cx="2356083" cy="2233559"/>
          </a:xfrm>
          <a:prstGeom prst="rect">
            <a:avLst/>
          </a:prstGeom>
        </p:spPr>
      </p:pic>
      <p:pic>
        <p:nvPicPr>
          <p:cNvPr id="6" name="Picture 6">
            <a:extLst>
              <a:ext uri="{FF2B5EF4-FFF2-40B4-BE49-F238E27FC236}">
                <a16:creationId xmlns:a16="http://schemas.microsoft.com/office/drawing/2014/main" id="{8E140D49-15E8-403A-42CF-F5E6584570E6}"/>
              </a:ext>
            </a:extLst>
          </p:cNvPr>
          <p:cNvPicPr>
            <a:picLocks noChangeAspect="1"/>
          </p:cNvPicPr>
          <p:nvPr/>
        </p:nvPicPr>
        <p:blipFill>
          <a:blip r:embed="rId4" cstate="hqprint">
            <a:extLst>
              <a:ext uri="{28A0092B-C50C-407E-A947-70E740481C1C}">
                <a14:useLocalDpi xmlns:a14="http://schemas.microsoft.com/office/drawing/2010/main" val="0"/>
              </a:ext>
              <a:ext uri="{96DAC541-7B7A-43D3-8B79-37D633B846F1}">
                <asvg:svgBlip xmlns:asvg="http://schemas.microsoft.com/office/drawing/2016/SVG/main" xmlns="" r:embed="rId5"/>
              </a:ext>
            </a:extLst>
          </a:blip>
          <a:srcRect/>
          <a:stretch>
            <a:fillRect/>
          </a:stretch>
        </p:blipFill>
        <p:spPr>
          <a:xfrm>
            <a:off x="7987171" y="5791919"/>
            <a:ext cx="3800403" cy="1519637"/>
          </a:xfrm>
          <a:prstGeom prst="rect">
            <a:avLst/>
          </a:prstGeom>
        </p:spPr>
      </p:pic>
      <p:sp>
        <p:nvSpPr>
          <p:cNvPr id="2" name="TextBox 1"/>
          <p:cNvSpPr txBox="1"/>
          <p:nvPr/>
        </p:nvSpPr>
        <p:spPr>
          <a:xfrm>
            <a:off x="585348" y="1760046"/>
            <a:ext cx="11272976" cy="3539430"/>
          </a:xfrm>
          <a:prstGeom prst="rect">
            <a:avLst/>
          </a:prstGeom>
          <a:noFill/>
        </p:spPr>
        <p:txBody>
          <a:bodyPr wrap="square" rtlCol="0">
            <a:spAutoFit/>
          </a:bodyPr>
          <a:lstStyle/>
          <a:p>
            <a:r>
              <a:rPr lang="en-US" sz="3200" b="1" smtClean="0">
                <a:solidFill>
                  <a:srgbClr val="00B050"/>
                </a:solidFill>
              </a:rPr>
              <a:t>-Thực hiện đôi bạn cùng tiến,giúp nhau trong học tập</a:t>
            </a:r>
          </a:p>
          <a:p>
            <a:pPr marL="285750" indent="-285750">
              <a:buFontTx/>
              <a:buChar char="-"/>
            </a:pPr>
            <a:r>
              <a:rPr lang="en-US" sz="3200" b="1" smtClean="0">
                <a:solidFill>
                  <a:srgbClr val="00B050"/>
                </a:solidFill>
              </a:rPr>
              <a:t>Mặc đúng đồng phục theo quy định.</a:t>
            </a:r>
          </a:p>
          <a:p>
            <a:pPr marL="285750" indent="-285750">
              <a:buFontTx/>
              <a:buChar char="-"/>
            </a:pPr>
            <a:r>
              <a:rPr lang="en-US" sz="3200" b="1" smtClean="0">
                <a:solidFill>
                  <a:srgbClr val="00B050"/>
                </a:solidFill>
              </a:rPr>
              <a:t>Hăng hái học tập phát biểu thảo luận chia sẻ bài,nói to.</a:t>
            </a:r>
          </a:p>
          <a:p>
            <a:pPr marL="285750" indent="-285750">
              <a:buFontTx/>
              <a:buChar char="-"/>
            </a:pPr>
            <a:r>
              <a:rPr lang="en-US" sz="3200" b="1" smtClean="0">
                <a:solidFill>
                  <a:srgbClr val="00B050"/>
                </a:solidFill>
              </a:rPr>
              <a:t>Vệ sinh lớp học  sạch sẽ, không nói chuyện làm việc riêng trong giờ học. </a:t>
            </a:r>
          </a:p>
          <a:p>
            <a:pPr marL="285750" indent="-285750">
              <a:buFontTx/>
              <a:buChar char="-"/>
            </a:pPr>
            <a:r>
              <a:rPr lang="en-US" sz="3200" b="1" smtClean="0">
                <a:solidFill>
                  <a:srgbClr val="00B050"/>
                </a:solidFill>
              </a:rPr>
              <a:t>Thực hiện tốt: tiếng trống sạch trường đảm bảo vệ sinh trường học</a:t>
            </a:r>
          </a:p>
          <a:p>
            <a:pPr marL="285750" indent="-285750">
              <a:buFontTx/>
              <a:buChar char="-"/>
            </a:pPr>
            <a:r>
              <a:rPr lang="en-US" sz="3200" b="1" smtClean="0">
                <a:solidFill>
                  <a:srgbClr val="00B050"/>
                </a:solidFill>
              </a:rPr>
              <a:t>An toàn giao thông và an toàn trong trường học.</a:t>
            </a:r>
            <a:endParaRPr lang="en-US" sz="3200" b="1">
              <a:solidFill>
                <a:srgbClr val="00B050"/>
              </a:solidFill>
            </a:endParaRPr>
          </a:p>
        </p:txBody>
      </p:sp>
    </p:spTree>
    <p:extLst>
      <p:ext uri="{BB962C8B-B14F-4D97-AF65-F5344CB8AC3E}">
        <p14:creationId xmlns:p14="http://schemas.microsoft.com/office/powerpoint/2010/main" val="423685250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C3C256B8-A77F-CEC5-F1D3-E40B7AA165FF}"/>
              </a:ext>
            </a:extLst>
          </p:cNvPr>
          <p:cNvSpPr txBox="1"/>
          <p:nvPr/>
        </p:nvSpPr>
        <p:spPr>
          <a:xfrm>
            <a:off x="2194560" y="1036103"/>
            <a:ext cx="7825339" cy="2862322"/>
          </a:xfrm>
          <a:prstGeom prst="rect">
            <a:avLst/>
          </a:prstGeom>
          <a:noFill/>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Chủ</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đề</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a:t>
            </a:r>
            <a:r>
              <a:rPr kumimoji="0" lang="en-US" sz="3600" b="0" i="0" u="none" strike="noStrike" kern="1200" cap="none" spc="0" normalizeH="0" baseline="0" noProof="0" dirty="0" err="1">
                <a:ln>
                  <a:noFill/>
                </a:ln>
                <a:solidFill>
                  <a:srgbClr val="FF0000"/>
                </a:solidFill>
                <a:effectLst/>
                <a:uLnTx/>
                <a:uFillTx/>
                <a:latin typeface="Cambria" panose="02040503050406030204" pitchFamily="18" charset="0"/>
                <a:ea typeface="Cambria" panose="02040503050406030204" pitchFamily="18" charset="0"/>
                <a:cs typeface="+mn-cs"/>
              </a:rPr>
              <a:t>tuần</a:t>
            </a:r>
            <a:r>
              <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rPr>
              <a:t> 10</a:t>
            </a:r>
            <a:r>
              <a:rPr kumimoji="0" lang="en-US" sz="3600" b="0" i="0" u="none" strike="noStrike" kern="1200" cap="none" spc="0" normalizeH="0" baseline="0" noProof="0">
                <a:ln>
                  <a:noFill/>
                </a:ln>
                <a:solidFill>
                  <a:srgbClr val="FF0000"/>
                </a:solidFill>
                <a:effectLst/>
                <a:uLnTx/>
                <a:uFillTx/>
                <a:latin typeface="Cambria" panose="02040503050406030204" pitchFamily="18" charset="0"/>
                <a:ea typeface="Cambria" panose="02040503050406030204" pitchFamily="18" charset="0"/>
                <a:cs typeface="+mn-cs"/>
              </a:rPr>
              <a:t>: </a:t>
            </a:r>
            <a:endParaRPr kumimoji="0" lang="en-US" sz="36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smtClean="0">
              <a:ln>
                <a:noFill/>
              </a:ln>
              <a:solidFill>
                <a:srgbClr val="FF000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rPr>
              <a:t>GIẢI </a:t>
            </a:r>
            <a:r>
              <a:rPr kumimoji="0" lang="en-US" sz="3600" b="0" i="0" u="none" strike="noStrike" kern="1200" cap="none" spc="0" normalizeH="0" baseline="0" noProof="0" dirty="0">
                <a:ln>
                  <a:noFill/>
                </a:ln>
                <a:solidFill>
                  <a:srgbClr val="0070C0"/>
                </a:solidFill>
                <a:effectLst/>
                <a:uLnTx/>
                <a:uFillTx/>
                <a:latin typeface="Cambria" panose="02040503050406030204" pitchFamily="18" charset="0"/>
                <a:ea typeface="Cambria" panose="02040503050406030204" pitchFamily="18" charset="0"/>
                <a:cs typeface="+mn-cs"/>
              </a:rPr>
              <a:t>QUYẾT MỘT SỐ VẤN ĐỀ NẢY SINH TRONG QUAN HỆ THẦY - </a:t>
            </a:r>
            <a:r>
              <a:rPr kumimoji="0" lang="en-US" sz="3600" b="0" i="0" u="none" strike="noStrike" kern="1200" cap="none" spc="0" normalizeH="0" baseline="0" noProof="0">
                <a:ln>
                  <a:noFill/>
                </a:ln>
                <a:solidFill>
                  <a:srgbClr val="0070C0"/>
                </a:solidFill>
                <a:effectLst/>
                <a:uLnTx/>
                <a:uFillTx/>
                <a:latin typeface="Cambria" panose="02040503050406030204" pitchFamily="18" charset="0"/>
                <a:ea typeface="Cambria" panose="02040503050406030204" pitchFamily="18" charset="0"/>
                <a:cs typeface="+mn-cs"/>
              </a:rPr>
              <a:t>TRÒ </a:t>
            </a:r>
            <a:endParaRPr kumimoji="0" lang="en-US" sz="3600" b="0" i="0" u="none" strike="noStrike" kern="1200" cap="none" spc="0" normalizeH="0" baseline="0" noProof="0" smtClean="0">
              <a:ln>
                <a:noFill/>
              </a:ln>
              <a:solidFill>
                <a:srgbClr val="0070C0"/>
              </a:solidFill>
              <a:effectLst/>
              <a:uLnTx/>
              <a:uFillTx/>
              <a:latin typeface="Cambria" panose="02040503050406030204" pitchFamily="18" charset="0"/>
              <a:ea typeface="Cambria" panose="02040503050406030204" pitchFamily="18" charset="0"/>
              <a:cs typeface="+mn-cs"/>
            </a:endParaRPr>
          </a:p>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3600" b="0" i="0" u="none" strike="noStrike" kern="1200" cap="none" spc="0" normalizeH="0" baseline="0" noProof="0" dirty="0">
              <a:ln>
                <a:noFill/>
              </a:ln>
              <a:solidFill>
                <a:srgbClr val="FF0000"/>
              </a:solidFill>
              <a:effectLst/>
              <a:uLnTx/>
              <a:uFillTx/>
              <a:latin typeface="Cambria" panose="02040503050406030204" pitchFamily="18" charset="0"/>
              <a:ea typeface="Cambria" panose="02040503050406030204" pitchFamily="18" charset="0"/>
              <a:cs typeface="+mn-cs"/>
            </a:endParaRPr>
          </a:p>
        </p:txBody>
      </p:sp>
      <p:pic>
        <p:nvPicPr>
          <p:cNvPr id="17" name="Picture 16">
            <a:extLst>
              <a:ext uri="{FF2B5EF4-FFF2-40B4-BE49-F238E27FC236}">
                <a16:creationId xmlns:a16="http://schemas.microsoft.com/office/drawing/2014/main" id="{40EDB408-4A0C-43FA-2E62-07DBC34FD575}"/>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10000" b="96716" l="46812" r="63261">
                        <a14:foregroundMark x1="53841" y1="93134" x2="56232" y2="92836"/>
                        <a14:foregroundMark x1="52391" y1="96716" x2="55435" y2="95672"/>
                        <a14:backgroundMark x1="53841" y1="40299" x2="53841" y2="40299"/>
                        <a14:backgroundMark x1="55507" y1="51343" x2="55507" y2="51343"/>
                        <a14:backgroundMark x1="55217" y1="58358" x2="55217" y2="58358"/>
                        <a14:backgroundMark x1="54275" y1="62388" x2="54275" y2="62388"/>
                        <a14:backgroundMark x1="55217" y1="62388" x2="55217" y2="62388"/>
                        <a14:backgroundMark x1="53043" y1="68060" x2="53043" y2="68060"/>
                        <a14:backgroundMark x1="57174" y1="47164" x2="57174" y2="47164"/>
                        <a14:backgroundMark x1="56957" y1="47910" x2="56957" y2="47910"/>
                      </a14:backgroundRemoval>
                    </a14:imgEffect>
                  </a14:imgLayer>
                </a14:imgProps>
              </a:ext>
              <a:ext uri="{28A0092B-C50C-407E-A947-70E740481C1C}">
                <a14:useLocalDpi xmlns:a14="http://schemas.microsoft.com/office/drawing/2010/main" val="0"/>
              </a:ext>
            </a:extLst>
          </a:blip>
          <a:srcRect l="44896" r="34687" b="-205"/>
          <a:stretch/>
        </p:blipFill>
        <p:spPr>
          <a:xfrm>
            <a:off x="9536908" y="1838425"/>
            <a:ext cx="2858292" cy="5061424"/>
          </a:xfrm>
          <a:prstGeom prst="rect">
            <a:avLst/>
          </a:prstGeom>
        </p:spPr>
      </p:pic>
      <p:pic>
        <p:nvPicPr>
          <p:cNvPr id="2" name="Picture 1">
            <a:extLst>
              <a:ext uri="{FF2B5EF4-FFF2-40B4-BE49-F238E27FC236}">
                <a16:creationId xmlns:a16="http://schemas.microsoft.com/office/drawing/2014/main" id="{55127CDB-42B8-5449-B245-B8EF63E6FE21}"/>
              </a:ext>
            </a:extLst>
          </p:cNvPr>
          <p:cNvPicPr>
            <a:picLocks noChangeAspect="1"/>
          </p:cNvPicPr>
          <p:nvPr/>
        </p:nvPicPr>
        <p:blipFill rotWithShape="1">
          <a:blip r:embed="rId4">
            <a:extLst>
              <a:ext uri="{BEBA8EAE-BF5A-486C-A8C5-ECC9F3942E4B}">
                <a14:imgProps xmlns:a14="http://schemas.microsoft.com/office/drawing/2010/main">
                  <a14:imgLayer r:embed="rId5">
                    <a14:imgEffect>
                      <a14:backgroundRemoval t="6928" b="93072" l="3414" r="33635">
                        <a14:foregroundMark x1="18273" y1="7078" x2="21888" y2="8735"/>
                        <a14:foregroundMark x1="33635" y1="38705" x2="33635" y2="38705"/>
                        <a14:foregroundMark x1="23896" y1="89157" x2="23896" y2="89157"/>
                        <a14:foregroundMark x1="16566" y1="90813" x2="16566" y2="90813"/>
                        <a14:foregroundMark x1="16466" y1="92922" x2="16466" y2="92922"/>
                        <a14:foregroundMark x1="25402" y1="93072" x2="25402" y2="93072"/>
                      </a14:backgroundRemoval>
                    </a14:imgEffect>
                  </a14:imgLayer>
                </a14:imgProps>
              </a:ext>
              <a:ext uri="{28A0092B-C50C-407E-A947-70E740481C1C}">
                <a14:useLocalDpi xmlns:a14="http://schemas.microsoft.com/office/drawing/2010/main" val="0"/>
              </a:ext>
            </a:extLst>
          </a:blip>
          <a:srcRect r="62998" b="3783"/>
          <a:stretch/>
        </p:blipFill>
        <p:spPr>
          <a:xfrm>
            <a:off x="-459016" y="1271604"/>
            <a:ext cx="3222536" cy="5586396"/>
          </a:xfrm>
          <a:prstGeom prst="rect">
            <a:avLst/>
          </a:prstGeom>
        </p:spPr>
      </p:pic>
    </p:spTree>
    <p:extLst>
      <p:ext uri="{BB962C8B-B14F-4D97-AF65-F5344CB8AC3E}">
        <p14:creationId xmlns:p14="http://schemas.microsoft.com/office/powerpoint/2010/main" val="324527310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2" name="film về thầy trò">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39528" y="250257"/>
            <a:ext cx="10741794" cy="6420050"/>
          </a:xfrm>
          <a:prstGeom prst="rect">
            <a:avLst/>
          </a:prstGeom>
        </p:spPr>
      </p:pic>
    </p:spTree>
    <p:extLst>
      <p:ext uri="{BB962C8B-B14F-4D97-AF65-F5344CB8AC3E}">
        <p14:creationId xmlns:p14="http://schemas.microsoft.com/office/powerpoint/2010/main" val="241540613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airplane"/>
      </p:transition>
    </mc:Choice>
    <mc:Fallback xmlns="">
      <p:transition spd="slow">
        <p:fade/>
      </p:transition>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vol="80000">
                <p:cTn id="7" fill="hold" display="0">
                  <p:stCondLst>
                    <p:cond delay="indefinite"/>
                  </p:stCondLst>
                </p:cTn>
                <p:tgtEl>
                  <p:spTgt spid="2"/>
                </p:tgtEl>
              </p:cMediaNode>
            </p:video>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3" name="Picture 2" descr="A picture containing text, toy, doll&#10;&#10;Description automatically generated">
            <a:extLst>
              <a:ext uri="{FF2B5EF4-FFF2-40B4-BE49-F238E27FC236}">
                <a16:creationId xmlns:a16="http://schemas.microsoft.com/office/drawing/2014/main" id="{AA6D92D0-2B6E-6423-110D-F0A782A18C46}"/>
              </a:ext>
            </a:extLst>
          </p:cNvPr>
          <p:cNvPicPr>
            <a:picLocks noGrp="1" noRot="1" noChangeAspect="1" noMove="1" noResize="1" noEditPoints="1" noAdjustHandles="1" noChangeArrowheads="1" noChangeShapeType="1" noCrop="1"/>
          </p:cNvPicPr>
          <p:nvPr/>
        </p:nvPicPr>
        <p:blipFill>
          <a:blip r:embed="rId2">
            <a:extLst>
              <a:ext uri="{28A0092B-C50C-407E-A947-70E740481C1C}">
                <a14:useLocalDpi xmlns:a14="http://schemas.microsoft.com/office/drawing/2010/main" val="0"/>
              </a:ext>
            </a:extLst>
          </a:blip>
          <a:stretch>
            <a:fillRect/>
          </a:stretch>
        </p:blipFill>
        <p:spPr>
          <a:xfrm>
            <a:off x="93518" y="352136"/>
            <a:ext cx="12192000" cy="6505864"/>
          </a:xfrm>
          <a:prstGeom prst="rect">
            <a:avLst/>
          </a:prstGeom>
        </p:spPr>
      </p:pic>
      <p:sp>
        <p:nvSpPr>
          <p:cNvPr id="5" name="TextBox 4">
            <a:extLst>
              <a:ext uri="{FF2B5EF4-FFF2-40B4-BE49-F238E27FC236}">
                <a16:creationId xmlns:a16="http://schemas.microsoft.com/office/drawing/2014/main" id="{182E3090-F844-DDA9-8CEC-19EB765EC352}"/>
              </a:ext>
            </a:extLst>
          </p:cNvPr>
          <p:cNvSpPr txBox="1"/>
          <p:nvPr/>
        </p:nvSpPr>
        <p:spPr>
          <a:xfrm>
            <a:off x="2962274" y="1969828"/>
            <a:ext cx="6124576" cy="1938992"/>
          </a:xfrm>
          <a:prstGeom prst="rect">
            <a:avLst/>
          </a:prstGeom>
          <a:noFill/>
        </p:spPr>
        <p:txBody>
          <a:bodyPr wrap="square" rtlCol="0">
            <a:spAutoFit/>
          </a:bodyPr>
          <a:lstStyle/>
          <a:p>
            <a:pPr lvl="0" algn="ctr"/>
            <a:r>
              <a:rPr lang="vi-VN" sz="4000" b="1" dirty="0">
                <a:solidFill>
                  <a:prstClr val="white"/>
                </a:solidFill>
                <a:latin typeface="Calibri" panose="020F0502020204030204"/>
              </a:rPr>
              <a:t>Hoạt động 3: Thực hành giải quyết tình huống nảy sinh trong mối quan hệ thầy trò </a:t>
            </a:r>
            <a:endParaRPr kumimoji="0" lang="en-US" sz="4000" b="1" i="0" u="none" strike="noStrike" kern="1200" cap="none" spc="0" normalizeH="0" baseline="0" noProof="0" dirty="0">
              <a:ln>
                <a:noFill/>
              </a:ln>
              <a:solidFill>
                <a:prstClr val="white"/>
              </a:solidFill>
              <a:effectLst/>
              <a:uLnTx/>
              <a:uFillTx/>
              <a:latin typeface="Calibri" panose="020F0502020204030204"/>
            </a:endParaRPr>
          </a:p>
        </p:txBody>
      </p:sp>
    </p:spTree>
    <p:extLst>
      <p:ext uri="{BB962C8B-B14F-4D97-AF65-F5344CB8AC3E}">
        <p14:creationId xmlns:p14="http://schemas.microsoft.com/office/powerpoint/2010/main" val="337750115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4" presetClass="entr" presetSubtype="1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randombar(horizontal)">
                                      <p:cBhvr>
                                        <p:cTn id="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heme/theme1.xml><?xml version="1.0" encoding="utf-8"?>
<a:theme xmlns:a="http://schemas.openxmlformats.org/drawingml/2006/main" name="1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har2imgu">
      <a:majorFont>
        <a:latin typeface="字魂107号-萌趣欢乐体" panose="020F0302020204030204"/>
        <a:ea typeface="字魂107号-萌趣欢乐体"/>
        <a:cs typeface=""/>
      </a:majorFont>
      <a:minorFont>
        <a:latin typeface="字魂107号-萌趣欢乐体" panose="020F0502020204030204"/>
        <a:ea typeface="字魂107号-萌趣欢乐体"/>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4.xml><?xml version="1.0" encoding="utf-8"?>
<a:theme xmlns:a="http://schemas.openxmlformats.org/drawingml/2006/main" name="1_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ppt/theme/theme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194</TotalTime>
  <Words>337</Words>
  <Application>Microsoft Office PowerPoint</Application>
  <PresentationFormat>Widescreen</PresentationFormat>
  <Paragraphs>35</Paragraphs>
  <Slides>19</Slides>
  <Notes>5</Notes>
  <HiddenSlides>0</HiddenSlides>
  <MMClips>4</MMClips>
  <ScaleCrop>false</ScaleCrop>
  <HeadingPairs>
    <vt:vector size="6" baseType="variant">
      <vt:variant>
        <vt:lpstr>Fonts Used</vt:lpstr>
      </vt:variant>
      <vt:variant>
        <vt:i4>12</vt:i4>
      </vt:variant>
      <vt:variant>
        <vt:lpstr>Theme</vt:lpstr>
      </vt:variant>
      <vt:variant>
        <vt:i4>4</vt:i4>
      </vt:variant>
      <vt:variant>
        <vt:lpstr>Slide Titles</vt:lpstr>
      </vt:variant>
      <vt:variant>
        <vt:i4>19</vt:i4>
      </vt:variant>
    </vt:vector>
  </HeadingPairs>
  <TitlesOfParts>
    <vt:vector size="35" baseType="lpstr">
      <vt:lpstr>宋体</vt:lpstr>
      <vt:lpstr>Aptos</vt:lpstr>
      <vt:lpstr>Aptos Display</vt:lpstr>
      <vt:lpstr>Arial</vt:lpstr>
      <vt:lpstr>Calibri</vt:lpstr>
      <vt:lpstr>Calibri Light</vt:lpstr>
      <vt:lpstr>Cambria</vt:lpstr>
      <vt:lpstr>等线</vt:lpstr>
      <vt:lpstr>Mali</vt:lpstr>
      <vt:lpstr>SVN-Poky's</vt:lpstr>
      <vt:lpstr>Times New Roman</vt:lpstr>
      <vt:lpstr>字魂107号-萌趣欢乐体</vt:lpstr>
      <vt:lpstr>1_Office 主题​​</vt:lpstr>
      <vt:lpstr>5_Office Theme</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Thao Tran</dc:creator>
  <cp:lastModifiedBy>STD_DELL</cp:lastModifiedBy>
  <cp:revision>54</cp:revision>
  <dcterms:created xsi:type="dcterms:W3CDTF">2024-10-15T03:07:57Z</dcterms:created>
  <dcterms:modified xsi:type="dcterms:W3CDTF">2024-11-13T13:42:41Z</dcterms:modified>
</cp:coreProperties>
</file>