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60" r:id="rId3"/>
    <p:sldId id="257" r:id="rId4"/>
    <p:sldId id="261" r:id="rId5"/>
    <p:sldId id="256" r:id="rId6"/>
    <p:sldId id="258" r:id="rId7"/>
    <p:sldId id="259" r:id="rId8"/>
    <p:sldId id="271" r:id="rId9"/>
    <p:sldId id="264" r:id="rId10"/>
    <p:sldId id="272" r:id="rId11"/>
    <p:sldId id="268" r:id="rId12"/>
    <p:sldId id="273" r:id="rId13"/>
    <p:sldId id="274" r:id="rId14"/>
    <p:sldId id="269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70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24/11/2024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E25D6-2ADE-72A7-40FF-E03F09D9B5A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3" y="152502"/>
            <a:ext cx="1529397" cy="152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2273563" y="601762"/>
            <a:ext cx="7913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GB" sz="48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800" b="1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D07AA9-1AE0-8099-7FDA-CE2A94486E95}"/>
              </a:ext>
            </a:extLst>
          </p:cNvPr>
          <p:cNvGrpSpPr/>
          <p:nvPr/>
        </p:nvGrpSpPr>
        <p:grpSpPr>
          <a:xfrm>
            <a:off x="981091" y="1984248"/>
            <a:ext cx="6720840" cy="4096512"/>
            <a:chOff x="981091" y="1984248"/>
            <a:chExt cx="6720840" cy="409651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14F1677-0375-019A-AE3A-913040718EC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sp>
            <p:nvSpPr>
              <p:cNvPr id="9" name="Rectangle: Diagonal Corners Rounded 8">
                <a:extLst>
                  <a:ext uri="{FF2B5EF4-FFF2-40B4-BE49-F238E27FC236}">
                    <a16:creationId xmlns:a16="http://schemas.microsoft.com/office/drawing/2014/main" id="{E1C32DDE-8205-F588-9699-FC9AAED0E121}"/>
                  </a:ext>
                </a:extLst>
              </p:cNvPr>
              <p:cNvSpPr/>
              <p:nvPr/>
            </p:nvSpPr>
            <p:spPr>
              <a:xfrm>
                <a:off x="981091" y="1984248"/>
                <a:ext cx="6720840" cy="3895344"/>
              </a:xfrm>
              <a:prstGeom prst="round2Diag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0" name="Rectangle: Diagonal Corners Rounded 9">
                <a:extLst>
                  <a:ext uri="{FF2B5EF4-FFF2-40B4-BE49-F238E27FC236}">
                    <a16:creationId xmlns:a16="http://schemas.microsoft.com/office/drawing/2014/main" id="{193434C0-C729-A256-00EA-019E968C3138}"/>
                  </a:ext>
                </a:extLst>
              </p:cNvPr>
              <p:cNvSpPr/>
              <p:nvPr/>
            </p:nvSpPr>
            <p:spPr>
              <a:xfrm rot="563031">
                <a:off x="981091" y="2185416"/>
                <a:ext cx="6720840" cy="3895344"/>
              </a:xfrm>
              <a:prstGeom prst="round2DiagRect">
                <a:avLst/>
              </a:prstGeom>
              <a:solidFill>
                <a:schemeClr val="bg1"/>
              </a:solidFill>
              <a:ln w="76200">
                <a:solidFill>
                  <a:srgbClr val="FFC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9FD70D8-06BF-33D7-2467-0B7930755B04}"/>
                </a:ext>
              </a:extLst>
            </p:cNvPr>
            <p:cNvSpPr txBox="1"/>
            <p:nvPr/>
          </p:nvSpPr>
          <p:spPr>
            <a:xfrm rot="153831">
              <a:off x="1399681" y="2555214"/>
              <a:ext cx="6003331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Cung cấp thông tin về từ loại (danh từ, động từ, tính từ,...). Cung cấp cách sử dụng từ thông qua các ví dụ. Giúp hiểu nghĩa của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5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9">
            <a:extLst>
              <a:ext uri="{FF2B5EF4-FFF2-40B4-BE49-F238E27FC236}">
                <a16:creationId xmlns:a16="http://schemas.microsoft.com/office/drawing/2014/main" id="{C2294CDA-3BDF-8493-80FD-98F9A9F319CE}"/>
              </a:ext>
            </a:extLst>
          </p:cNvPr>
          <p:cNvSpPr/>
          <p:nvPr/>
        </p:nvSpPr>
        <p:spPr>
          <a:xfrm>
            <a:off x="8115541" y="2590493"/>
            <a:ext cx="3095368" cy="4114800"/>
          </a:xfrm>
          <a:custGeom>
            <a:avLst/>
            <a:gdLst/>
            <a:ahLst/>
            <a:cxnLst/>
            <a:rect l="l" t="t" r="r" b="b"/>
            <a:pathLst>
              <a:path w="3095368" h="4114800">
                <a:moveTo>
                  <a:pt x="0" y="0"/>
                </a:moveTo>
                <a:lnTo>
                  <a:pt x="3095367" y="0"/>
                </a:lnTo>
                <a:lnTo>
                  <a:pt x="30953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B6C2FA-9AB5-5C0B-4C88-2935405DE449}"/>
              </a:ext>
            </a:extLst>
          </p:cNvPr>
          <p:cNvSpPr txBox="1"/>
          <p:nvPr/>
        </p:nvSpPr>
        <p:spPr>
          <a:xfrm>
            <a:off x="1251857" y="612648"/>
            <a:ext cx="10999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các bước sử dụng từ điển tra nghĩa từ?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8798EA-D95A-AC71-3BCA-67074EB740E0}"/>
              </a:ext>
            </a:extLst>
          </p:cNvPr>
          <p:cNvGrpSpPr/>
          <p:nvPr/>
        </p:nvGrpSpPr>
        <p:grpSpPr>
          <a:xfrm>
            <a:off x="1133491" y="1940706"/>
            <a:ext cx="7270280" cy="4096512"/>
            <a:chOff x="981091" y="1984248"/>
            <a:chExt cx="6720840" cy="40965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CD07AA9-1AE0-8099-7FDA-CE2A94486E95}"/>
                </a:ext>
              </a:extLst>
            </p:cNvPr>
            <p:cNvGrpSpPr/>
            <p:nvPr/>
          </p:nvGrpSpPr>
          <p:grpSpPr>
            <a:xfrm>
              <a:off x="981091" y="1984248"/>
              <a:ext cx="6720840" cy="4096512"/>
              <a:chOff x="981091" y="1984248"/>
              <a:chExt cx="6720840" cy="40965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14F1677-0375-019A-AE3A-913040718EC5}"/>
                  </a:ext>
                </a:extLst>
              </p:cNvPr>
              <p:cNvGrpSpPr/>
              <p:nvPr/>
            </p:nvGrpSpPr>
            <p:grpSpPr>
              <a:xfrm>
                <a:off x="981091" y="1984248"/>
                <a:ext cx="6720840" cy="4096512"/>
                <a:chOff x="981091" y="1984248"/>
                <a:chExt cx="6720840" cy="4096512"/>
              </a:xfrm>
            </p:grpSpPr>
            <p:sp>
              <p:nvSpPr>
                <p:cNvPr id="9" name="Rectangle: Diagonal Corners Rounded 8">
                  <a:extLst>
                    <a:ext uri="{FF2B5EF4-FFF2-40B4-BE49-F238E27FC236}">
                      <a16:creationId xmlns:a16="http://schemas.microsoft.com/office/drawing/2014/main" id="{E1C32DDE-8205-F588-9699-FC9AAED0E121}"/>
                    </a:ext>
                  </a:extLst>
                </p:cNvPr>
                <p:cNvSpPr/>
                <p:nvPr/>
              </p:nvSpPr>
              <p:spPr>
                <a:xfrm>
                  <a:off x="981091" y="1984248"/>
                  <a:ext cx="6720840" cy="3895344"/>
                </a:xfrm>
                <a:prstGeom prst="round2Diag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  <p:sp>
              <p:nvSpPr>
                <p:cNvPr id="10" name="Rectangle: Diagonal Corners Rounded 9">
                  <a:extLst>
                    <a:ext uri="{FF2B5EF4-FFF2-40B4-BE49-F238E27FC236}">
                      <a16:creationId xmlns:a16="http://schemas.microsoft.com/office/drawing/2014/main" id="{193434C0-C729-A256-00EA-019E968C3138}"/>
                    </a:ext>
                  </a:extLst>
                </p:cNvPr>
                <p:cNvSpPr/>
                <p:nvPr/>
              </p:nvSpPr>
              <p:spPr>
                <a:xfrm rot="563031">
                  <a:off x="981091" y="2185416"/>
                  <a:ext cx="6720840" cy="3895344"/>
                </a:xfrm>
                <a:prstGeom prst="round2DiagRect">
                  <a:avLst/>
                </a:prstGeom>
                <a:solidFill>
                  <a:schemeClr val="bg1"/>
                </a:solidFill>
                <a:ln w="76200">
                  <a:solidFill>
                    <a:srgbClr val="FFC000"/>
                  </a:solidFill>
                  <a:prstDash val="dash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FD70D8-06BF-33D7-2467-0B7930755B04}"/>
                  </a:ext>
                </a:extLst>
              </p:cNvPr>
              <p:cNvSpPr txBox="1"/>
              <p:nvPr/>
            </p:nvSpPr>
            <p:spPr>
              <a:xfrm rot="153831">
                <a:off x="1399842" y="3779145"/>
                <a:ext cx="5682551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vi-VN" sz="4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DB6F6D-6F1C-ABA8-D6E0-5BE5B3417E93}"/>
                </a:ext>
              </a:extLst>
            </p:cNvPr>
            <p:cNvSpPr txBox="1"/>
            <p:nvPr/>
          </p:nvSpPr>
          <p:spPr>
            <a:xfrm>
              <a:off x="1081410" y="2493958"/>
              <a:ext cx="632869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Chọn từ điển phù hợp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mục từ bắt đầu bằng chữ cái đầu tiên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Tìm từ cần tra nghĩa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nghĩa của từ</a:t>
              </a:r>
              <a:endParaRPr 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Đọc ví dụ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hi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ể</a:t>
              </a:r>
              <a:r>
                <a:rPr lang="vi-VN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u thêm ý nghĩa và cách dùng từ.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45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A4380-D49B-1ADE-D5E4-3E91141C768D}"/>
              </a:ext>
            </a:extLst>
          </p:cNvPr>
          <p:cNvSpPr txBox="1"/>
          <p:nvPr/>
        </p:nvSpPr>
        <p:spPr>
          <a:xfrm>
            <a:off x="8590280" y="6363454"/>
            <a:ext cx="6939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547</Words>
  <Application>Microsoft Office PowerPoint</Application>
  <PresentationFormat>Widescreen</PresentationFormat>
  <Paragraphs>46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Administrator</cp:lastModifiedBy>
  <cp:revision>14</cp:revision>
  <dcterms:created xsi:type="dcterms:W3CDTF">2024-08-14T06:45:03Z</dcterms:created>
  <dcterms:modified xsi:type="dcterms:W3CDTF">2024-11-25T05:54:55Z</dcterms:modified>
</cp:coreProperties>
</file>