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1"/>
  </p:notesMasterIdLst>
  <p:sldIdLst>
    <p:sldId id="257" r:id="rId2"/>
    <p:sldId id="258" r:id="rId3"/>
    <p:sldId id="293" r:id="rId4"/>
    <p:sldId id="261" r:id="rId5"/>
    <p:sldId id="273" r:id="rId6"/>
    <p:sldId id="262" r:id="rId7"/>
    <p:sldId id="256" r:id="rId8"/>
    <p:sldId id="268" r:id="rId9"/>
    <p:sldId id="259" r:id="rId10"/>
    <p:sldId id="279" r:id="rId11"/>
    <p:sldId id="294" r:id="rId12"/>
    <p:sldId id="264" r:id="rId13"/>
    <p:sldId id="266" r:id="rId14"/>
    <p:sldId id="280" r:id="rId15"/>
    <p:sldId id="265" r:id="rId16"/>
    <p:sldId id="270" r:id="rId17"/>
    <p:sldId id="274" r:id="rId18"/>
    <p:sldId id="480" r:id="rId19"/>
    <p:sldId id="341" r:id="rId20"/>
  </p:sldIdLst>
  <p:sldSz cx="9144000" cy="5143500" type="screen16x9"/>
  <p:notesSz cx="6858000" cy="9144000"/>
  <p:embeddedFontLst>
    <p:embeddedFont>
      <p:font typeface="Albert Sans" panose="020B0604020202020204" charset="0"/>
      <p:regular r:id="rId22"/>
      <p:bold r:id="rId23"/>
      <p:italic r:id="rId24"/>
      <p:boldItalic r:id="rId25"/>
    </p:embeddedFont>
    <p:embeddedFont>
      <p:font typeface="Anaheim" panose="020B0604020202020204" charset="0"/>
      <p:regular r:id="rId26"/>
      <p:bold r:id="rId27"/>
    </p:embeddedFont>
    <p:embeddedFont>
      <p:font typeface="Bahnschrift SemiBold" panose="020B0502040204020203" pitchFamily="34" charset="0"/>
      <p:bold r:id="rId28"/>
    </p:embeddedFont>
    <p:embeddedFont>
      <p:font typeface="Bakbak One" panose="020B0604020202020204" charset="0"/>
      <p:regular r:id="rId29"/>
    </p:embeddedFont>
    <p:embeddedFont>
      <p:font typeface="Bebas Neue" panose="020B0606020202050201" pitchFamily="34" charset="0"/>
      <p:regular r:id="rId30"/>
    </p:embeddedFont>
    <p:embeddedFont>
      <p:font typeface="Nunito Light" pitchFamily="2" charset="0"/>
      <p:regular r:id="rId31"/>
      <p: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9"/>
    <a:srgbClr val="000000"/>
    <a:srgbClr val="DDDDFF"/>
    <a:srgbClr val="D5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57DB4-5ECA-4900-A96B-B5ACE27D8A94}" v="751" dt="2024-10-06T03:12:40.379"/>
  </p1510:revLst>
</p1510:revInfo>
</file>

<file path=ppt/tableStyles.xml><?xml version="1.0" encoding="utf-8"?>
<a:tblStyleLst xmlns:a="http://schemas.openxmlformats.org/drawingml/2006/main" def="{20BFFE7A-960B-444B-A01D-82E35E630A6B}">
  <a:tblStyle styleId="{20BFFE7A-960B-444B-A01D-82E35E630A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46B278-85CD-4B3D-87CF-2F7F6CDC794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0122973-5C06-418F-AA94-B5C64D4C44E9}" styleName="Table_2">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4660"/>
  </p:normalViewPr>
  <p:slideViewPr>
    <p:cSldViewPr snapToGrid="0">
      <p:cViewPr varScale="1">
        <p:scale>
          <a:sx n="103" d="100"/>
          <a:sy n="103" d="100"/>
        </p:scale>
        <p:origin x="888" y="86"/>
      </p:cViewPr>
      <p:guideLst/>
    </p:cSldViewPr>
  </p:slideViewPr>
  <p:notesTextViewPr>
    <p:cViewPr>
      <p:scale>
        <a:sx n="1" d="1"/>
        <a:sy n="1" d="1"/>
      </p:scale>
      <p:origin x="0" y="0"/>
    </p:cViewPr>
  </p:notesTextViewPr>
  <p:sorterViewPr>
    <p:cViewPr>
      <p:scale>
        <a:sx n="100" d="100"/>
        <a:sy n="100" d="100"/>
      </p:scale>
      <p:origin x="0" y="-52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8" name="Google Shape;2108;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5460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243e2c266e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243e2c266e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0" name="Google Shape;1580;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1615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9554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21ca6dc880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21ca6dc880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8"/>
        <p:cNvGrpSpPr/>
        <p:nvPr/>
      </p:nvGrpSpPr>
      <p:grpSpPr>
        <a:xfrm>
          <a:off x="0" y="0"/>
          <a:ext cx="0" cy="0"/>
          <a:chOff x="0" y="0"/>
          <a:chExt cx="0" cy="0"/>
        </a:xfrm>
      </p:grpSpPr>
      <p:sp>
        <p:nvSpPr>
          <p:cNvPr id="1779" name="Google Shape;1779;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0" name="Google Shape;1780;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 name="Google Shape;121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52624" y="-285618"/>
            <a:ext cx="9416561" cy="3884746"/>
            <a:chOff x="-152624" y="-285618"/>
            <a:chExt cx="9416561" cy="3884746"/>
          </a:xfrm>
        </p:grpSpPr>
        <p:sp>
          <p:nvSpPr>
            <p:cNvPr id="10" name="Google Shape;10;p2"/>
            <p:cNvSpPr/>
            <p:nvPr/>
          </p:nvSpPr>
          <p:spPr>
            <a:xfrm>
              <a:off x="-152624" y="-278581"/>
              <a:ext cx="1807887" cy="126659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1" name="Google Shape;11;p2"/>
            <p:cNvGrpSpPr/>
            <p:nvPr/>
          </p:nvGrpSpPr>
          <p:grpSpPr>
            <a:xfrm>
              <a:off x="145555" y="742634"/>
              <a:ext cx="374462" cy="289848"/>
              <a:chOff x="3443163" y="2884382"/>
              <a:chExt cx="246648" cy="190916"/>
            </a:xfrm>
          </p:grpSpPr>
          <p:sp>
            <p:nvSpPr>
              <p:cNvPr id="12" name="Google Shape;12;p2"/>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 name="Google Shape;13;p2"/>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4" name="Google Shape;14;p2"/>
            <p:cNvGrpSpPr/>
            <p:nvPr/>
          </p:nvGrpSpPr>
          <p:grpSpPr>
            <a:xfrm rot="-5400000">
              <a:off x="8651130" y="1011134"/>
              <a:ext cx="374462" cy="289848"/>
              <a:chOff x="3443163" y="2884382"/>
              <a:chExt cx="246648" cy="190916"/>
            </a:xfrm>
          </p:grpSpPr>
          <p:sp>
            <p:nvSpPr>
              <p:cNvPr id="15" name="Google Shape;15;p2"/>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 name="Google Shape;16;p2"/>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17" name="Google Shape;17;p2"/>
            <p:cNvSpPr/>
            <p:nvPr/>
          </p:nvSpPr>
          <p:spPr>
            <a:xfrm rot="-9001931">
              <a:off x="7965874" y="-27152"/>
              <a:ext cx="1212960" cy="665386"/>
            </a:xfrm>
            <a:custGeom>
              <a:avLst/>
              <a:gdLst/>
              <a:ahLst/>
              <a:cxnLst/>
              <a:rect l="l" t="t" r="r" b="b"/>
              <a:pathLst>
                <a:path w="585401" h="321130" extrusionOk="0">
                  <a:moveTo>
                    <a:pt x="0" y="321131"/>
                  </a:moveTo>
                  <a:cubicBezTo>
                    <a:pt x="9000" y="229976"/>
                    <a:pt x="51088" y="141532"/>
                    <a:pt x="119774" y="80932"/>
                  </a:cubicBezTo>
                  <a:cubicBezTo>
                    <a:pt x="188460" y="20331"/>
                    <a:pt x="283758" y="-10586"/>
                    <a:pt x="374305" y="3277"/>
                  </a:cubicBezTo>
                  <a:cubicBezTo>
                    <a:pt x="464846" y="17139"/>
                    <a:pt x="548183" y="77245"/>
                    <a:pt x="585402" y="16094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8" name="Google Shape;18;p2"/>
            <p:cNvGrpSpPr/>
            <p:nvPr/>
          </p:nvGrpSpPr>
          <p:grpSpPr>
            <a:xfrm>
              <a:off x="1463166" y="214378"/>
              <a:ext cx="325118" cy="325118"/>
              <a:chOff x="4970691" y="1710216"/>
              <a:chExt cx="325118" cy="325118"/>
            </a:xfrm>
          </p:grpSpPr>
          <p:sp>
            <p:nvSpPr>
              <p:cNvPr id="19" name="Google Shape;19;p2"/>
              <p:cNvSpPr/>
              <p:nvPr/>
            </p:nvSpPr>
            <p:spPr>
              <a:xfrm rot="-2700000">
                <a:off x="5018303" y="1757828"/>
                <a:ext cx="229893" cy="229893"/>
              </a:xfrm>
              <a:custGeom>
                <a:avLst/>
                <a:gdLst/>
                <a:ahLst/>
                <a:cxnLst/>
                <a:rect l="l" t="t" r="r" b="b"/>
                <a:pathLst>
                  <a:path w="173396" h="173396" extrusionOk="0">
                    <a:moveTo>
                      <a:pt x="173396" y="86698"/>
                    </a:moveTo>
                    <a:cubicBezTo>
                      <a:pt x="173396" y="134580"/>
                      <a:pt x="134580" y="173396"/>
                      <a:pt x="86698" y="173396"/>
                    </a:cubicBezTo>
                    <a:cubicBezTo>
                      <a:pt x="38816" y="173396"/>
                      <a:pt x="0" y="134580"/>
                      <a:pt x="0" y="86698"/>
                    </a:cubicBezTo>
                    <a:cubicBezTo>
                      <a:pt x="0" y="38816"/>
                      <a:pt x="38816" y="0"/>
                      <a:pt x="86698" y="0"/>
                    </a:cubicBezTo>
                    <a:cubicBezTo>
                      <a:pt x="134580" y="0"/>
                      <a:pt x="173396" y="38816"/>
                      <a:pt x="173396" y="866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0" name="Google Shape;20;p2"/>
              <p:cNvSpPr/>
              <p:nvPr/>
            </p:nvSpPr>
            <p:spPr>
              <a:xfrm>
                <a:off x="5148056" y="1893187"/>
                <a:ext cx="74290" cy="72969"/>
              </a:xfrm>
              <a:custGeom>
                <a:avLst/>
                <a:gdLst/>
                <a:ahLst/>
                <a:cxnLst/>
                <a:rect l="l" t="t" r="r" b="b"/>
                <a:pathLst>
                  <a:path w="55962" h="54967" extrusionOk="0">
                    <a:moveTo>
                      <a:pt x="55963" y="0"/>
                    </a:moveTo>
                    <a:cubicBezTo>
                      <a:pt x="50712" y="27312"/>
                      <a:pt x="27400" y="50205"/>
                      <a:pt x="0" y="5496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1" name="Google Shape;21;p2"/>
              <p:cNvSpPr/>
              <p:nvPr/>
            </p:nvSpPr>
            <p:spPr>
              <a:xfrm>
                <a:off x="4986739" y="1745141"/>
                <a:ext cx="249643" cy="216749"/>
              </a:xfrm>
              <a:custGeom>
                <a:avLst/>
                <a:gdLst/>
                <a:ahLst/>
                <a:cxnLst/>
                <a:rect l="l" t="t" r="r" b="b"/>
                <a:pathLst>
                  <a:path w="188055" h="163276" extrusionOk="0">
                    <a:moveTo>
                      <a:pt x="25549" y="106774"/>
                    </a:moveTo>
                    <a:cubicBezTo>
                      <a:pt x="15091" y="116324"/>
                      <a:pt x="6961" y="128409"/>
                      <a:pt x="2055" y="141702"/>
                    </a:cubicBezTo>
                    <a:cubicBezTo>
                      <a:pt x="121" y="146941"/>
                      <a:pt x="-1231" y="153111"/>
                      <a:pt x="1704" y="157862"/>
                    </a:cubicBezTo>
                    <a:cubicBezTo>
                      <a:pt x="6649" y="165860"/>
                      <a:pt x="18740" y="163594"/>
                      <a:pt x="27420" y="159983"/>
                    </a:cubicBezTo>
                    <a:cubicBezTo>
                      <a:pt x="91820" y="133153"/>
                      <a:pt x="147276" y="85345"/>
                      <a:pt x="183306" y="25608"/>
                    </a:cubicBezTo>
                    <a:cubicBezTo>
                      <a:pt x="188237" y="17435"/>
                      <a:pt x="191273" y="4104"/>
                      <a:pt x="182373" y="643"/>
                    </a:cubicBezTo>
                    <a:cubicBezTo>
                      <a:pt x="179650" y="-414"/>
                      <a:pt x="176596" y="5"/>
                      <a:pt x="173755" y="668"/>
                    </a:cubicBezTo>
                    <a:cubicBezTo>
                      <a:pt x="162033" y="3391"/>
                      <a:pt x="151281" y="10100"/>
                      <a:pt x="143677" y="19425"/>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22" name="Google Shape;22;p2"/>
            <p:cNvGrpSpPr/>
            <p:nvPr/>
          </p:nvGrpSpPr>
          <p:grpSpPr>
            <a:xfrm>
              <a:off x="8642331" y="3368595"/>
              <a:ext cx="145888" cy="230533"/>
              <a:chOff x="4280101" y="1383410"/>
              <a:chExt cx="130549" cy="206293"/>
            </a:xfrm>
          </p:grpSpPr>
          <p:sp>
            <p:nvSpPr>
              <p:cNvPr id="23" name="Google Shape;23;p2"/>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4" name="Google Shape;24;p2"/>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5" name="Google Shape;25;p2"/>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6" name="Google Shape;26;p2"/>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 name="Google Shape;27;p2"/>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28" name="Google Shape;28;p2"/>
            <p:cNvGrpSpPr/>
            <p:nvPr/>
          </p:nvGrpSpPr>
          <p:grpSpPr>
            <a:xfrm>
              <a:off x="7301925" y="237067"/>
              <a:ext cx="346208" cy="235299"/>
              <a:chOff x="4873864" y="1324451"/>
              <a:chExt cx="309805" cy="210558"/>
            </a:xfrm>
          </p:grpSpPr>
          <p:sp>
            <p:nvSpPr>
              <p:cNvPr id="29" name="Google Shape;29;p2"/>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0" name="Google Shape;30;p2"/>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 name="Google Shape;31;p2"/>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 name="Google Shape;32;p2"/>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 name="Google Shape;33;p2"/>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34" name="Google Shape;34;p2"/>
          <p:cNvSpPr txBox="1">
            <a:spLocks noGrp="1"/>
          </p:cNvSpPr>
          <p:nvPr>
            <p:ph type="ctrTitle"/>
          </p:nvPr>
        </p:nvSpPr>
        <p:spPr>
          <a:xfrm>
            <a:off x="4504675" y="1095375"/>
            <a:ext cx="3926100" cy="20835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500" b="0">
                <a:latin typeface="Bakbak One"/>
                <a:ea typeface="Bakbak One"/>
                <a:cs typeface="Bakbak One"/>
                <a:sym typeface="Bakbak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5" name="Google Shape;35;p2"/>
          <p:cNvSpPr txBox="1">
            <a:spLocks noGrp="1"/>
          </p:cNvSpPr>
          <p:nvPr>
            <p:ph type="subTitle" idx="1"/>
          </p:nvPr>
        </p:nvSpPr>
        <p:spPr>
          <a:xfrm>
            <a:off x="4605440" y="3348819"/>
            <a:ext cx="2200800" cy="699300"/>
          </a:xfrm>
          <a:prstGeom prst="rect">
            <a:avLst/>
          </a:prstGeom>
          <a:solidFill>
            <a:schemeClr val="accent6"/>
          </a:solidFill>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12"/>
        <p:cNvGrpSpPr/>
        <p:nvPr/>
      </p:nvGrpSpPr>
      <p:grpSpPr>
        <a:xfrm>
          <a:off x="0" y="0"/>
          <a:ext cx="0" cy="0"/>
          <a:chOff x="0" y="0"/>
          <a:chExt cx="0" cy="0"/>
        </a:xfrm>
      </p:grpSpPr>
      <p:grpSp>
        <p:nvGrpSpPr>
          <p:cNvPr id="413" name="Google Shape;413;p17"/>
          <p:cNvGrpSpPr/>
          <p:nvPr/>
        </p:nvGrpSpPr>
        <p:grpSpPr>
          <a:xfrm>
            <a:off x="-142422" y="-211654"/>
            <a:ext cx="9408238" cy="5657270"/>
            <a:chOff x="-142422" y="-211654"/>
            <a:chExt cx="9408238" cy="5657270"/>
          </a:xfrm>
        </p:grpSpPr>
        <p:grpSp>
          <p:nvGrpSpPr>
            <p:cNvPr id="414" name="Google Shape;414;p17"/>
            <p:cNvGrpSpPr/>
            <p:nvPr/>
          </p:nvGrpSpPr>
          <p:grpSpPr>
            <a:xfrm rot="10800000">
              <a:off x="-142422" y="-211654"/>
              <a:ext cx="1536288" cy="1502301"/>
              <a:chOff x="5521078" y="3852846"/>
              <a:chExt cx="1536288" cy="1502301"/>
            </a:xfrm>
          </p:grpSpPr>
          <p:sp>
            <p:nvSpPr>
              <p:cNvPr id="415" name="Google Shape;415;p17"/>
              <p:cNvSpPr/>
              <p:nvPr/>
            </p:nvSpPr>
            <p:spPr>
              <a:xfrm rot="5400000">
                <a:off x="5588206" y="3848003"/>
                <a:ext cx="1448798" cy="1489522"/>
              </a:xfrm>
              <a:custGeom>
                <a:avLst/>
                <a:gdLst/>
                <a:ahLst/>
                <a:cxnLst/>
                <a:rect l="l" t="t" r="r" b="b"/>
                <a:pathLst>
                  <a:path w="746803" h="767795" extrusionOk="0">
                    <a:moveTo>
                      <a:pt x="196603" y="322975"/>
                    </a:moveTo>
                    <a:cubicBezTo>
                      <a:pt x="130244" y="374451"/>
                      <a:pt x="58742" y="435898"/>
                      <a:pt x="23189" y="517411"/>
                    </a:cubicBezTo>
                    <a:cubicBezTo>
                      <a:pt x="-10047" y="593616"/>
                      <a:pt x="-17960" y="713988"/>
                      <a:pt x="70895" y="756782"/>
                    </a:cubicBezTo>
                    <a:cubicBezTo>
                      <a:pt x="110857" y="776012"/>
                      <a:pt x="158167" y="767511"/>
                      <a:pt x="198694" y="750768"/>
                    </a:cubicBezTo>
                    <a:cubicBezTo>
                      <a:pt x="273814" y="719720"/>
                      <a:pt x="335594" y="663095"/>
                      <a:pt x="391214" y="603264"/>
                    </a:cubicBezTo>
                    <a:cubicBezTo>
                      <a:pt x="550666" y="431800"/>
                      <a:pt x="672814" y="224517"/>
                      <a:pt x="746803" y="0"/>
                    </a:cubicBezTo>
                    <a:cubicBezTo>
                      <a:pt x="739738" y="21275"/>
                      <a:pt x="629290" y="58643"/>
                      <a:pt x="605212" y="70530"/>
                    </a:cubicBezTo>
                    <a:cubicBezTo>
                      <a:pt x="466333" y="139138"/>
                      <a:pt x="332542" y="218933"/>
                      <a:pt x="209151" y="313321"/>
                    </a:cubicBezTo>
                    <a:cubicBezTo>
                      <a:pt x="204969" y="316504"/>
                      <a:pt x="200786" y="319720"/>
                      <a:pt x="196603" y="3229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16" name="Google Shape;416;p17"/>
              <p:cNvSpPr/>
              <p:nvPr/>
            </p:nvSpPr>
            <p:spPr>
              <a:xfrm rot="5400000">
                <a:off x="5842162" y="4101657"/>
                <a:ext cx="1202265" cy="1228142"/>
              </a:xfrm>
              <a:custGeom>
                <a:avLst/>
                <a:gdLst/>
                <a:ahLst/>
                <a:cxnLst/>
                <a:rect l="l" t="t" r="r" b="b"/>
                <a:pathLst>
                  <a:path w="619724" h="633063" extrusionOk="0">
                    <a:moveTo>
                      <a:pt x="0" y="633064"/>
                    </a:moveTo>
                    <a:lnTo>
                      <a:pt x="619724"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17" name="Google Shape;417;p17"/>
              <p:cNvSpPr/>
              <p:nvPr/>
            </p:nvSpPr>
            <p:spPr>
              <a:xfrm rot="5400000">
                <a:off x="5986037" y="4238692"/>
                <a:ext cx="1437903" cy="666212"/>
              </a:xfrm>
              <a:custGeom>
                <a:avLst/>
                <a:gdLst/>
                <a:ahLst/>
                <a:cxnLst/>
                <a:rect l="l" t="t" r="r" b="b"/>
                <a:pathLst>
                  <a:path w="741187" h="343408" extrusionOk="0">
                    <a:moveTo>
                      <a:pt x="243497" y="62481"/>
                    </a:moveTo>
                    <a:cubicBezTo>
                      <a:pt x="179852" y="78223"/>
                      <a:pt x="109480" y="99120"/>
                      <a:pt x="59626" y="142897"/>
                    </a:cubicBezTo>
                    <a:cubicBezTo>
                      <a:pt x="12994" y="183826"/>
                      <a:pt x="-27929" y="260568"/>
                      <a:pt x="24694" y="312711"/>
                    </a:cubicBezTo>
                    <a:cubicBezTo>
                      <a:pt x="48378" y="336134"/>
                      <a:pt x="85570" y="343397"/>
                      <a:pt x="120163" y="343409"/>
                    </a:cubicBezTo>
                    <a:cubicBezTo>
                      <a:pt x="184260" y="343426"/>
                      <a:pt x="246097" y="323072"/>
                      <a:pt x="304373" y="298947"/>
                    </a:cubicBezTo>
                    <a:cubicBezTo>
                      <a:pt x="471344" y="229802"/>
                      <a:pt x="621414" y="127082"/>
                      <a:pt x="741187" y="0"/>
                    </a:cubicBezTo>
                    <a:cubicBezTo>
                      <a:pt x="729826" y="12045"/>
                      <a:pt x="637918" y="6579"/>
                      <a:pt x="616835" y="7845"/>
                    </a:cubicBezTo>
                    <a:cubicBezTo>
                      <a:pt x="494970" y="15143"/>
                      <a:pt x="373558" y="31161"/>
                      <a:pt x="255537" y="59565"/>
                    </a:cubicBezTo>
                    <a:cubicBezTo>
                      <a:pt x="251580" y="60520"/>
                      <a:pt x="247567" y="61498"/>
                      <a:pt x="243497" y="624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18" name="Google Shape;418;p17"/>
              <p:cNvSpPr/>
              <p:nvPr/>
            </p:nvSpPr>
            <p:spPr>
              <a:xfrm rot="5400000">
                <a:off x="5981289" y="4321516"/>
                <a:ext cx="573419" cy="1493843"/>
              </a:xfrm>
              <a:custGeom>
                <a:avLst/>
                <a:gdLst/>
                <a:ahLst/>
                <a:cxnLst/>
                <a:rect l="l" t="t" r="r" b="b"/>
                <a:pathLst>
                  <a:path w="295577" h="770022" extrusionOk="0">
                    <a:moveTo>
                      <a:pt x="38624" y="446660"/>
                    </a:moveTo>
                    <a:cubicBezTo>
                      <a:pt x="15845" y="508175"/>
                      <a:pt x="-6426" y="578077"/>
                      <a:pt x="1714" y="643933"/>
                    </a:cubicBezTo>
                    <a:cubicBezTo>
                      <a:pt x="9288" y="705504"/>
                      <a:pt x="49702" y="782523"/>
                      <a:pt x="122448" y="768307"/>
                    </a:cubicBezTo>
                    <a:cubicBezTo>
                      <a:pt x="155118" y="761920"/>
                      <a:pt x="182080" y="735264"/>
                      <a:pt x="201525" y="706674"/>
                    </a:cubicBezTo>
                    <a:cubicBezTo>
                      <a:pt x="237586" y="653655"/>
                      <a:pt x="255561" y="591078"/>
                      <a:pt x="268392" y="529337"/>
                    </a:cubicBezTo>
                    <a:cubicBezTo>
                      <a:pt x="305132" y="352402"/>
                      <a:pt x="304623" y="170520"/>
                      <a:pt x="266922" y="0"/>
                    </a:cubicBezTo>
                    <a:cubicBezTo>
                      <a:pt x="270483" y="16160"/>
                      <a:pt x="214242" y="89075"/>
                      <a:pt x="203446" y="107248"/>
                    </a:cubicBezTo>
                    <a:cubicBezTo>
                      <a:pt x="140931" y="212127"/>
                      <a:pt x="85877" y="321512"/>
                      <a:pt x="42976" y="435073"/>
                    </a:cubicBezTo>
                    <a:cubicBezTo>
                      <a:pt x="41506" y="438900"/>
                      <a:pt x="40093" y="442760"/>
                      <a:pt x="38624" y="4466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19" name="Google Shape;419;p17"/>
              <p:cNvSpPr/>
              <p:nvPr/>
            </p:nvSpPr>
            <p:spPr>
              <a:xfrm rot="5400000">
                <a:off x="5986037" y="4238692"/>
                <a:ext cx="1437903" cy="666212"/>
              </a:xfrm>
              <a:custGeom>
                <a:avLst/>
                <a:gdLst/>
                <a:ahLst/>
                <a:cxnLst/>
                <a:rect l="l" t="t" r="r" b="b"/>
                <a:pathLst>
                  <a:path w="741187" h="343408" extrusionOk="0">
                    <a:moveTo>
                      <a:pt x="243497" y="62481"/>
                    </a:moveTo>
                    <a:cubicBezTo>
                      <a:pt x="179852" y="78223"/>
                      <a:pt x="109480" y="99120"/>
                      <a:pt x="59626" y="142897"/>
                    </a:cubicBezTo>
                    <a:cubicBezTo>
                      <a:pt x="12994" y="183826"/>
                      <a:pt x="-27929" y="260568"/>
                      <a:pt x="24694" y="312711"/>
                    </a:cubicBezTo>
                    <a:cubicBezTo>
                      <a:pt x="48378" y="336134"/>
                      <a:pt x="85570" y="343397"/>
                      <a:pt x="120163" y="343409"/>
                    </a:cubicBezTo>
                    <a:cubicBezTo>
                      <a:pt x="184260" y="343426"/>
                      <a:pt x="246097" y="323072"/>
                      <a:pt x="304373" y="298947"/>
                    </a:cubicBezTo>
                    <a:cubicBezTo>
                      <a:pt x="471344" y="229802"/>
                      <a:pt x="621414" y="127082"/>
                      <a:pt x="741187" y="0"/>
                    </a:cubicBezTo>
                    <a:cubicBezTo>
                      <a:pt x="729826" y="12045"/>
                      <a:pt x="637918" y="6579"/>
                      <a:pt x="616835" y="7845"/>
                    </a:cubicBezTo>
                    <a:cubicBezTo>
                      <a:pt x="494970" y="15143"/>
                      <a:pt x="373558" y="31161"/>
                      <a:pt x="255537" y="59565"/>
                    </a:cubicBezTo>
                    <a:cubicBezTo>
                      <a:pt x="251580" y="60520"/>
                      <a:pt x="247567" y="61498"/>
                      <a:pt x="243497" y="62492"/>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0" name="Google Shape;420;p17"/>
              <p:cNvSpPr/>
              <p:nvPr/>
            </p:nvSpPr>
            <p:spPr>
              <a:xfrm rot="5400000">
                <a:off x="6308160" y="4560482"/>
                <a:ext cx="1042277" cy="417634"/>
              </a:xfrm>
              <a:custGeom>
                <a:avLst/>
                <a:gdLst/>
                <a:ahLst/>
                <a:cxnLst/>
                <a:rect l="l" t="t" r="r" b="b"/>
                <a:pathLst>
                  <a:path w="537256" h="215275" extrusionOk="0">
                    <a:moveTo>
                      <a:pt x="0" y="215276"/>
                    </a:moveTo>
                    <a:lnTo>
                      <a:pt x="53725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1" name="Google Shape;421;p17"/>
              <p:cNvSpPr/>
              <p:nvPr/>
            </p:nvSpPr>
            <p:spPr>
              <a:xfrm rot="5400000">
                <a:off x="5981289" y="4321516"/>
                <a:ext cx="573419" cy="1493843"/>
              </a:xfrm>
              <a:custGeom>
                <a:avLst/>
                <a:gdLst/>
                <a:ahLst/>
                <a:cxnLst/>
                <a:rect l="l" t="t" r="r" b="b"/>
                <a:pathLst>
                  <a:path w="295577" h="770022" extrusionOk="0">
                    <a:moveTo>
                      <a:pt x="38624" y="446660"/>
                    </a:moveTo>
                    <a:cubicBezTo>
                      <a:pt x="15845" y="508175"/>
                      <a:pt x="-6426" y="578077"/>
                      <a:pt x="1714" y="643933"/>
                    </a:cubicBezTo>
                    <a:cubicBezTo>
                      <a:pt x="9288" y="705504"/>
                      <a:pt x="49702" y="782523"/>
                      <a:pt x="122448" y="768307"/>
                    </a:cubicBezTo>
                    <a:cubicBezTo>
                      <a:pt x="155118" y="761920"/>
                      <a:pt x="182080" y="735264"/>
                      <a:pt x="201525" y="706674"/>
                    </a:cubicBezTo>
                    <a:cubicBezTo>
                      <a:pt x="237586" y="653655"/>
                      <a:pt x="255561" y="591078"/>
                      <a:pt x="268392" y="529337"/>
                    </a:cubicBezTo>
                    <a:cubicBezTo>
                      <a:pt x="305132" y="352402"/>
                      <a:pt x="304623" y="170520"/>
                      <a:pt x="266922" y="0"/>
                    </a:cubicBezTo>
                    <a:cubicBezTo>
                      <a:pt x="270483" y="16160"/>
                      <a:pt x="214242" y="89075"/>
                      <a:pt x="203446" y="107248"/>
                    </a:cubicBezTo>
                    <a:cubicBezTo>
                      <a:pt x="140931" y="212127"/>
                      <a:pt x="85877" y="321512"/>
                      <a:pt x="42976" y="435073"/>
                    </a:cubicBezTo>
                    <a:cubicBezTo>
                      <a:pt x="41506" y="438900"/>
                      <a:pt x="40093" y="442760"/>
                      <a:pt x="38624" y="446655"/>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2" name="Google Shape;422;p17"/>
              <p:cNvSpPr/>
              <p:nvPr/>
            </p:nvSpPr>
            <p:spPr>
              <a:xfrm rot="5400000">
                <a:off x="6346108" y="4630538"/>
                <a:ext cx="240913" cy="1096688"/>
              </a:xfrm>
              <a:custGeom>
                <a:avLst/>
                <a:gdLst/>
                <a:ahLst/>
                <a:cxnLst/>
                <a:rect l="l" t="t" r="r" b="b"/>
                <a:pathLst>
                  <a:path w="124182" h="565303" extrusionOk="0">
                    <a:moveTo>
                      <a:pt x="0" y="565303"/>
                    </a:moveTo>
                    <a:lnTo>
                      <a:pt x="124182"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423" name="Google Shape;423;p17"/>
            <p:cNvGrpSpPr/>
            <p:nvPr/>
          </p:nvGrpSpPr>
          <p:grpSpPr>
            <a:xfrm rot="5400000">
              <a:off x="7746537" y="3726900"/>
              <a:ext cx="1502308" cy="1536249"/>
              <a:chOff x="5756126" y="522930"/>
              <a:chExt cx="580782" cy="593926"/>
            </a:xfrm>
          </p:grpSpPr>
          <p:sp>
            <p:nvSpPr>
              <p:cNvPr id="424" name="Google Shape;424;p17"/>
              <p:cNvSpPr/>
              <p:nvPr/>
            </p:nvSpPr>
            <p:spPr>
              <a:xfrm>
                <a:off x="5762126" y="522930"/>
                <a:ext cx="560102" cy="575846"/>
              </a:xfrm>
              <a:custGeom>
                <a:avLst/>
                <a:gdLst/>
                <a:ahLst/>
                <a:cxnLst/>
                <a:rect l="l" t="t" r="r" b="b"/>
                <a:pathLst>
                  <a:path w="746803" h="767795" extrusionOk="0">
                    <a:moveTo>
                      <a:pt x="196603" y="322975"/>
                    </a:moveTo>
                    <a:cubicBezTo>
                      <a:pt x="130244" y="374451"/>
                      <a:pt x="58742" y="435898"/>
                      <a:pt x="23189" y="517411"/>
                    </a:cubicBezTo>
                    <a:cubicBezTo>
                      <a:pt x="-10047" y="593616"/>
                      <a:pt x="-17960" y="713988"/>
                      <a:pt x="70895" y="756782"/>
                    </a:cubicBezTo>
                    <a:cubicBezTo>
                      <a:pt x="110857" y="776012"/>
                      <a:pt x="158167" y="767511"/>
                      <a:pt x="198694" y="750768"/>
                    </a:cubicBezTo>
                    <a:cubicBezTo>
                      <a:pt x="273814" y="719720"/>
                      <a:pt x="335594" y="663095"/>
                      <a:pt x="391214" y="603264"/>
                    </a:cubicBezTo>
                    <a:cubicBezTo>
                      <a:pt x="550666" y="431800"/>
                      <a:pt x="672814" y="224517"/>
                      <a:pt x="746803" y="0"/>
                    </a:cubicBezTo>
                    <a:cubicBezTo>
                      <a:pt x="739738" y="21275"/>
                      <a:pt x="629290" y="58643"/>
                      <a:pt x="605212" y="70530"/>
                    </a:cubicBezTo>
                    <a:cubicBezTo>
                      <a:pt x="466333" y="139138"/>
                      <a:pt x="332542" y="218933"/>
                      <a:pt x="209151" y="313321"/>
                    </a:cubicBezTo>
                    <a:cubicBezTo>
                      <a:pt x="204969" y="316504"/>
                      <a:pt x="200786" y="319720"/>
                      <a:pt x="196603" y="32298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5" name="Google Shape;425;p17"/>
              <p:cNvSpPr/>
              <p:nvPr/>
            </p:nvSpPr>
            <p:spPr>
              <a:xfrm>
                <a:off x="5762126" y="522930"/>
                <a:ext cx="560102" cy="575846"/>
              </a:xfrm>
              <a:custGeom>
                <a:avLst/>
                <a:gdLst/>
                <a:ahLst/>
                <a:cxnLst/>
                <a:rect l="l" t="t" r="r" b="b"/>
                <a:pathLst>
                  <a:path w="746803" h="767795" extrusionOk="0">
                    <a:moveTo>
                      <a:pt x="196603" y="322975"/>
                    </a:moveTo>
                    <a:cubicBezTo>
                      <a:pt x="130244" y="374451"/>
                      <a:pt x="58742" y="435898"/>
                      <a:pt x="23189" y="517411"/>
                    </a:cubicBezTo>
                    <a:cubicBezTo>
                      <a:pt x="-10047" y="593616"/>
                      <a:pt x="-17960" y="713988"/>
                      <a:pt x="70895" y="756782"/>
                    </a:cubicBezTo>
                    <a:cubicBezTo>
                      <a:pt x="110857" y="776012"/>
                      <a:pt x="158167" y="767511"/>
                      <a:pt x="198694" y="750768"/>
                    </a:cubicBezTo>
                    <a:cubicBezTo>
                      <a:pt x="273814" y="719720"/>
                      <a:pt x="335594" y="663095"/>
                      <a:pt x="391214" y="603264"/>
                    </a:cubicBezTo>
                    <a:cubicBezTo>
                      <a:pt x="550666" y="431800"/>
                      <a:pt x="672814" y="224517"/>
                      <a:pt x="746803" y="0"/>
                    </a:cubicBezTo>
                    <a:cubicBezTo>
                      <a:pt x="739738" y="21275"/>
                      <a:pt x="629290" y="58643"/>
                      <a:pt x="605212" y="70530"/>
                    </a:cubicBezTo>
                    <a:cubicBezTo>
                      <a:pt x="466333" y="139138"/>
                      <a:pt x="332542" y="218933"/>
                      <a:pt x="209151" y="313321"/>
                    </a:cubicBezTo>
                    <a:cubicBezTo>
                      <a:pt x="204969" y="316504"/>
                      <a:pt x="200786" y="319720"/>
                      <a:pt x="196603" y="322981"/>
                    </a:cubicBezTo>
                    <a:close/>
                  </a:path>
                </a:pathLst>
              </a:custGeom>
              <a:solidFill>
                <a:srgbClr val="06002C">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6" name="Google Shape;426;p17"/>
              <p:cNvSpPr/>
              <p:nvPr/>
            </p:nvSpPr>
            <p:spPr>
              <a:xfrm>
                <a:off x="5857317" y="522930"/>
                <a:ext cx="464793" cy="474797"/>
              </a:xfrm>
              <a:custGeom>
                <a:avLst/>
                <a:gdLst/>
                <a:ahLst/>
                <a:cxnLst/>
                <a:rect l="l" t="t" r="r" b="b"/>
                <a:pathLst>
                  <a:path w="619724" h="633063" extrusionOk="0">
                    <a:moveTo>
                      <a:pt x="0" y="633064"/>
                    </a:moveTo>
                    <a:lnTo>
                      <a:pt x="619724"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7" name="Google Shape;427;p17"/>
              <p:cNvSpPr/>
              <p:nvPr/>
            </p:nvSpPr>
            <p:spPr>
              <a:xfrm>
                <a:off x="5756126" y="530381"/>
                <a:ext cx="555890" cy="257556"/>
              </a:xfrm>
              <a:custGeom>
                <a:avLst/>
                <a:gdLst/>
                <a:ahLst/>
                <a:cxnLst/>
                <a:rect l="l" t="t" r="r" b="b"/>
                <a:pathLst>
                  <a:path w="741187" h="343408" extrusionOk="0">
                    <a:moveTo>
                      <a:pt x="243497" y="62481"/>
                    </a:moveTo>
                    <a:cubicBezTo>
                      <a:pt x="179852" y="78223"/>
                      <a:pt x="109480" y="99120"/>
                      <a:pt x="59626" y="142897"/>
                    </a:cubicBezTo>
                    <a:cubicBezTo>
                      <a:pt x="12994" y="183826"/>
                      <a:pt x="-27929" y="260568"/>
                      <a:pt x="24694" y="312711"/>
                    </a:cubicBezTo>
                    <a:cubicBezTo>
                      <a:pt x="48378" y="336134"/>
                      <a:pt x="85570" y="343397"/>
                      <a:pt x="120163" y="343409"/>
                    </a:cubicBezTo>
                    <a:cubicBezTo>
                      <a:pt x="184260" y="343426"/>
                      <a:pt x="246097" y="323072"/>
                      <a:pt x="304373" y="298947"/>
                    </a:cubicBezTo>
                    <a:cubicBezTo>
                      <a:pt x="471344" y="229802"/>
                      <a:pt x="621414" y="127082"/>
                      <a:pt x="741187" y="0"/>
                    </a:cubicBezTo>
                    <a:cubicBezTo>
                      <a:pt x="729826" y="12045"/>
                      <a:pt x="637918" y="6579"/>
                      <a:pt x="616835" y="7845"/>
                    </a:cubicBezTo>
                    <a:cubicBezTo>
                      <a:pt x="494970" y="15143"/>
                      <a:pt x="373558" y="31161"/>
                      <a:pt x="255537" y="59565"/>
                    </a:cubicBezTo>
                    <a:cubicBezTo>
                      <a:pt x="251580" y="60520"/>
                      <a:pt x="247567" y="61498"/>
                      <a:pt x="243497" y="624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8" name="Google Shape;428;p17"/>
              <p:cNvSpPr/>
              <p:nvPr/>
            </p:nvSpPr>
            <p:spPr>
              <a:xfrm>
                <a:off x="5908952" y="530372"/>
                <a:ext cx="402942" cy="161456"/>
              </a:xfrm>
              <a:custGeom>
                <a:avLst/>
                <a:gdLst/>
                <a:ahLst/>
                <a:cxnLst/>
                <a:rect l="l" t="t" r="r" b="b"/>
                <a:pathLst>
                  <a:path w="537256" h="215275" extrusionOk="0">
                    <a:moveTo>
                      <a:pt x="0" y="215276"/>
                    </a:moveTo>
                    <a:lnTo>
                      <a:pt x="53725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9" name="Google Shape;429;p17"/>
              <p:cNvSpPr/>
              <p:nvPr/>
            </p:nvSpPr>
            <p:spPr>
              <a:xfrm>
                <a:off x="6115225" y="539340"/>
                <a:ext cx="221683" cy="577517"/>
              </a:xfrm>
              <a:custGeom>
                <a:avLst/>
                <a:gdLst/>
                <a:ahLst/>
                <a:cxnLst/>
                <a:rect l="l" t="t" r="r" b="b"/>
                <a:pathLst>
                  <a:path w="295577" h="770022" extrusionOk="0">
                    <a:moveTo>
                      <a:pt x="38624" y="446660"/>
                    </a:moveTo>
                    <a:cubicBezTo>
                      <a:pt x="15845" y="508175"/>
                      <a:pt x="-6426" y="578077"/>
                      <a:pt x="1714" y="643933"/>
                    </a:cubicBezTo>
                    <a:cubicBezTo>
                      <a:pt x="9288" y="705504"/>
                      <a:pt x="49702" y="782523"/>
                      <a:pt x="122448" y="768307"/>
                    </a:cubicBezTo>
                    <a:cubicBezTo>
                      <a:pt x="155118" y="761920"/>
                      <a:pt x="182080" y="735264"/>
                      <a:pt x="201525" y="706674"/>
                    </a:cubicBezTo>
                    <a:cubicBezTo>
                      <a:pt x="237586" y="653655"/>
                      <a:pt x="255561" y="591078"/>
                      <a:pt x="268392" y="529337"/>
                    </a:cubicBezTo>
                    <a:cubicBezTo>
                      <a:pt x="305132" y="352402"/>
                      <a:pt x="304623" y="170520"/>
                      <a:pt x="266922" y="0"/>
                    </a:cubicBezTo>
                    <a:cubicBezTo>
                      <a:pt x="270483" y="16160"/>
                      <a:pt x="214242" y="89075"/>
                      <a:pt x="203446" y="107248"/>
                    </a:cubicBezTo>
                    <a:cubicBezTo>
                      <a:pt x="140931" y="212127"/>
                      <a:pt x="85877" y="321512"/>
                      <a:pt x="42976" y="435073"/>
                    </a:cubicBezTo>
                    <a:cubicBezTo>
                      <a:pt x="41506" y="438900"/>
                      <a:pt x="40093" y="442760"/>
                      <a:pt x="38624" y="4466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30" name="Google Shape;430;p17"/>
              <p:cNvSpPr/>
              <p:nvPr/>
            </p:nvSpPr>
            <p:spPr>
              <a:xfrm>
                <a:off x="6222195" y="539344"/>
                <a:ext cx="93136" cy="423977"/>
              </a:xfrm>
              <a:custGeom>
                <a:avLst/>
                <a:gdLst/>
                <a:ahLst/>
                <a:cxnLst/>
                <a:rect l="l" t="t" r="r" b="b"/>
                <a:pathLst>
                  <a:path w="124182" h="565303" extrusionOk="0">
                    <a:moveTo>
                      <a:pt x="0" y="565303"/>
                    </a:moveTo>
                    <a:lnTo>
                      <a:pt x="124182"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431" name="Google Shape;431;p17"/>
            <p:cNvSpPr/>
            <p:nvPr/>
          </p:nvSpPr>
          <p:spPr>
            <a:xfrm rot="984075">
              <a:off x="14514" y="4622604"/>
              <a:ext cx="1212837" cy="665319"/>
            </a:xfrm>
            <a:custGeom>
              <a:avLst/>
              <a:gdLst/>
              <a:ahLst/>
              <a:cxnLst/>
              <a:rect l="l" t="t" r="r" b="b"/>
              <a:pathLst>
                <a:path w="585401" h="321130" extrusionOk="0">
                  <a:moveTo>
                    <a:pt x="0" y="321131"/>
                  </a:moveTo>
                  <a:cubicBezTo>
                    <a:pt x="9000" y="229976"/>
                    <a:pt x="51088" y="141532"/>
                    <a:pt x="119774" y="80932"/>
                  </a:cubicBezTo>
                  <a:cubicBezTo>
                    <a:pt x="188460" y="20331"/>
                    <a:pt x="283758" y="-10586"/>
                    <a:pt x="374305" y="3277"/>
                  </a:cubicBezTo>
                  <a:cubicBezTo>
                    <a:pt x="464846" y="17139"/>
                    <a:pt x="548183" y="77245"/>
                    <a:pt x="585402" y="16094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432" name="Google Shape;432;p17"/>
            <p:cNvGrpSpPr/>
            <p:nvPr/>
          </p:nvGrpSpPr>
          <p:grpSpPr>
            <a:xfrm>
              <a:off x="401799" y="3071487"/>
              <a:ext cx="386268" cy="330321"/>
              <a:chOff x="2732049" y="360749"/>
              <a:chExt cx="386268" cy="330321"/>
            </a:xfrm>
          </p:grpSpPr>
          <p:sp>
            <p:nvSpPr>
              <p:cNvPr id="433" name="Google Shape;433;p17"/>
              <p:cNvSpPr/>
              <p:nvPr/>
            </p:nvSpPr>
            <p:spPr>
              <a:xfrm>
                <a:off x="2732049" y="360749"/>
                <a:ext cx="131549" cy="131549"/>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434" name="Google Shape;434;p17"/>
              <p:cNvGrpSpPr/>
              <p:nvPr/>
            </p:nvGrpSpPr>
            <p:grpSpPr>
              <a:xfrm>
                <a:off x="2743855" y="401222"/>
                <a:ext cx="374462" cy="289848"/>
                <a:chOff x="3443163" y="2884382"/>
                <a:chExt cx="246648" cy="190916"/>
              </a:xfrm>
            </p:grpSpPr>
            <p:sp>
              <p:nvSpPr>
                <p:cNvPr id="435" name="Google Shape;435;p17"/>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36" name="Google Shape;436;p17"/>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437" name="Google Shape;437;p17"/>
            <p:cNvGrpSpPr/>
            <p:nvPr/>
          </p:nvGrpSpPr>
          <p:grpSpPr>
            <a:xfrm rot="-5400000">
              <a:off x="8243555" y="3351084"/>
              <a:ext cx="374462" cy="289848"/>
              <a:chOff x="3443163" y="2884382"/>
              <a:chExt cx="246648" cy="190916"/>
            </a:xfrm>
          </p:grpSpPr>
          <p:sp>
            <p:nvSpPr>
              <p:cNvPr id="438" name="Google Shape;438;p17"/>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39" name="Google Shape;439;p17"/>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440" name="Google Shape;440;p17"/>
            <p:cNvGrpSpPr/>
            <p:nvPr/>
          </p:nvGrpSpPr>
          <p:grpSpPr>
            <a:xfrm rot="-2700000">
              <a:off x="7591555" y="312918"/>
              <a:ext cx="374451" cy="289840"/>
              <a:chOff x="3443163" y="2884382"/>
              <a:chExt cx="246648" cy="190916"/>
            </a:xfrm>
          </p:grpSpPr>
          <p:sp>
            <p:nvSpPr>
              <p:cNvPr id="441" name="Google Shape;441;p17"/>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42" name="Google Shape;442;p17"/>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443" name="Google Shape;443;p17"/>
            <p:cNvGrpSpPr/>
            <p:nvPr/>
          </p:nvGrpSpPr>
          <p:grpSpPr>
            <a:xfrm>
              <a:off x="7094175" y="4556292"/>
              <a:ext cx="346208" cy="235299"/>
              <a:chOff x="4873864" y="1324451"/>
              <a:chExt cx="309805" cy="210558"/>
            </a:xfrm>
          </p:grpSpPr>
          <p:sp>
            <p:nvSpPr>
              <p:cNvPr id="444" name="Google Shape;444;p17"/>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45" name="Google Shape;445;p17"/>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46" name="Google Shape;446;p17"/>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47" name="Google Shape;447;p17"/>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48" name="Google Shape;448;p17"/>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449" name="Google Shape;449;p17"/>
          <p:cNvSpPr txBox="1">
            <a:spLocks noGrp="1"/>
          </p:cNvSpPr>
          <p:nvPr>
            <p:ph type="title"/>
          </p:nvPr>
        </p:nvSpPr>
        <p:spPr>
          <a:xfrm>
            <a:off x="1211875" y="1502750"/>
            <a:ext cx="2551800" cy="1132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0" name="Google Shape;450;p17"/>
          <p:cNvSpPr txBox="1">
            <a:spLocks noGrp="1"/>
          </p:cNvSpPr>
          <p:nvPr>
            <p:ph type="subTitle" idx="1"/>
          </p:nvPr>
        </p:nvSpPr>
        <p:spPr>
          <a:xfrm>
            <a:off x="1211875" y="2635425"/>
            <a:ext cx="2551800" cy="1005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SECTION_TITLE_AND_DESCRIPTION_1">
    <p:spTree>
      <p:nvGrpSpPr>
        <p:cNvPr id="1" name="Shape 554"/>
        <p:cNvGrpSpPr/>
        <p:nvPr/>
      </p:nvGrpSpPr>
      <p:grpSpPr>
        <a:xfrm>
          <a:off x="0" y="0"/>
          <a:ext cx="0" cy="0"/>
          <a:chOff x="0" y="0"/>
          <a:chExt cx="0" cy="0"/>
        </a:xfrm>
      </p:grpSpPr>
      <p:grpSp>
        <p:nvGrpSpPr>
          <p:cNvPr id="555" name="Google Shape;555;p21"/>
          <p:cNvGrpSpPr/>
          <p:nvPr/>
        </p:nvGrpSpPr>
        <p:grpSpPr>
          <a:xfrm>
            <a:off x="-341499" y="-486331"/>
            <a:ext cx="9302087" cy="5959456"/>
            <a:chOff x="-341499" y="-486331"/>
            <a:chExt cx="9302087" cy="5959456"/>
          </a:xfrm>
        </p:grpSpPr>
        <p:sp>
          <p:nvSpPr>
            <p:cNvPr id="556" name="Google Shape;556;p21"/>
            <p:cNvSpPr/>
            <p:nvPr/>
          </p:nvSpPr>
          <p:spPr>
            <a:xfrm rot="513490">
              <a:off x="139080" y="4772951"/>
              <a:ext cx="1966896" cy="556911"/>
            </a:xfrm>
            <a:custGeom>
              <a:avLst/>
              <a:gdLst/>
              <a:ahLst/>
              <a:cxnLst/>
              <a:rect l="l" t="t" r="r" b="b"/>
              <a:pathLst>
                <a:path w="585401" h="321130" extrusionOk="0">
                  <a:moveTo>
                    <a:pt x="0" y="321131"/>
                  </a:moveTo>
                  <a:cubicBezTo>
                    <a:pt x="9000" y="229976"/>
                    <a:pt x="51088" y="141532"/>
                    <a:pt x="119774" y="80932"/>
                  </a:cubicBezTo>
                  <a:cubicBezTo>
                    <a:pt x="188460" y="20331"/>
                    <a:pt x="283758" y="-10586"/>
                    <a:pt x="374305" y="3277"/>
                  </a:cubicBezTo>
                  <a:cubicBezTo>
                    <a:pt x="464846" y="17139"/>
                    <a:pt x="548183" y="77245"/>
                    <a:pt x="585402" y="16094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57" name="Google Shape;557;p21"/>
            <p:cNvSpPr/>
            <p:nvPr/>
          </p:nvSpPr>
          <p:spPr>
            <a:xfrm>
              <a:off x="-341499" y="-486331"/>
              <a:ext cx="1807887" cy="126659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558" name="Google Shape;558;p21"/>
            <p:cNvGrpSpPr/>
            <p:nvPr/>
          </p:nvGrpSpPr>
          <p:grpSpPr>
            <a:xfrm rot="-5400000">
              <a:off x="8628434" y="222603"/>
              <a:ext cx="374462" cy="289848"/>
              <a:chOff x="3443163" y="2884382"/>
              <a:chExt cx="246648" cy="190916"/>
            </a:xfrm>
          </p:grpSpPr>
          <p:sp>
            <p:nvSpPr>
              <p:cNvPr id="559" name="Google Shape;559;p21"/>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0" name="Google Shape;560;p21"/>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561" name="Google Shape;561;p21"/>
            <p:cNvGrpSpPr/>
            <p:nvPr/>
          </p:nvGrpSpPr>
          <p:grpSpPr>
            <a:xfrm rot="-3128295">
              <a:off x="105414" y="4345753"/>
              <a:ext cx="374459" cy="289846"/>
              <a:chOff x="3443163" y="2884382"/>
              <a:chExt cx="246648" cy="190916"/>
            </a:xfrm>
          </p:grpSpPr>
          <p:sp>
            <p:nvSpPr>
              <p:cNvPr id="562" name="Google Shape;562;p21"/>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3" name="Google Shape;563;p21"/>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564" name="Google Shape;564;p21"/>
            <p:cNvGrpSpPr/>
            <p:nvPr/>
          </p:nvGrpSpPr>
          <p:grpSpPr>
            <a:xfrm>
              <a:off x="1687256" y="189532"/>
              <a:ext cx="145888" cy="230533"/>
              <a:chOff x="4280101" y="1383410"/>
              <a:chExt cx="130549" cy="206293"/>
            </a:xfrm>
          </p:grpSpPr>
          <p:sp>
            <p:nvSpPr>
              <p:cNvPr id="565" name="Google Shape;565;p21"/>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6" name="Google Shape;566;p21"/>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7" name="Google Shape;567;p21"/>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8" name="Google Shape;568;p21"/>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69" name="Google Shape;569;p21"/>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570" name="Google Shape;570;p21"/>
            <p:cNvGrpSpPr/>
            <p:nvPr/>
          </p:nvGrpSpPr>
          <p:grpSpPr>
            <a:xfrm rot="9900072">
              <a:off x="217159" y="1270712"/>
              <a:ext cx="346198" cy="235292"/>
              <a:chOff x="4873864" y="1324451"/>
              <a:chExt cx="309805" cy="210558"/>
            </a:xfrm>
          </p:grpSpPr>
          <p:sp>
            <p:nvSpPr>
              <p:cNvPr id="571" name="Google Shape;571;p21"/>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72" name="Google Shape;572;p21"/>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73" name="Google Shape;573;p21"/>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74" name="Google Shape;574;p21"/>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75" name="Google Shape;575;p21"/>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576" name="Google Shape;576;p21"/>
          <p:cNvSpPr txBox="1">
            <a:spLocks noGrp="1"/>
          </p:cNvSpPr>
          <p:nvPr>
            <p:ph type="title"/>
          </p:nvPr>
        </p:nvSpPr>
        <p:spPr>
          <a:xfrm>
            <a:off x="720000" y="4633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7" name="Google Shape;577;p21"/>
          <p:cNvSpPr txBox="1">
            <a:spLocks noGrp="1"/>
          </p:cNvSpPr>
          <p:nvPr>
            <p:ph type="subTitle" idx="1"/>
          </p:nvPr>
        </p:nvSpPr>
        <p:spPr>
          <a:xfrm>
            <a:off x="720012" y="2976806"/>
            <a:ext cx="6368700" cy="154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21"/>
          <p:cNvSpPr txBox="1">
            <a:spLocks noGrp="1"/>
          </p:cNvSpPr>
          <p:nvPr>
            <p:ph type="subTitle" idx="2"/>
          </p:nvPr>
        </p:nvSpPr>
        <p:spPr>
          <a:xfrm>
            <a:off x="720000" y="1306125"/>
            <a:ext cx="6368700" cy="154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79"/>
        <p:cNvGrpSpPr/>
        <p:nvPr/>
      </p:nvGrpSpPr>
      <p:grpSpPr>
        <a:xfrm>
          <a:off x="0" y="0"/>
          <a:ext cx="0" cy="0"/>
          <a:chOff x="0" y="0"/>
          <a:chExt cx="0" cy="0"/>
        </a:xfrm>
      </p:grpSpPr>
      <p:grpSp>
        <p:nvGrpSpPr>
          <p:cNvPr id="580" name="Google Shape;580;p22"/>
          <p:cNvGrpSpPr/>
          <p:nvPr/>
        </p:nvGrpSpPr>
        <p:grpSpPr>
          <a:xfrm>
            <a:off x="-2052107" y="-421113"/>
            <a:ext cx="11794635" cy="6130841"/>
            <a:chOff x="-2052107" y="-421113"/>
            <a:chExt cx="11794635" cy="6130841"/>
          </a:xfrm>
        </p:grpSpPr>
        <p:grpSp>
          <p:nvGrpSpPr>
            <p:cNvPr id="581" name="Google Shape;581;p22"/>
            <p:cNvGrpSpPr/>
            <p:nvPr/>
          </p:nvGrpSpPr>
          <p:grpSpPr>
            <a:xfrm>
              <a:off x="6869763" y="-421113"/>
              <a:ext cx="2872764" cy="6130841"/>
              <a:chOff x="6869763" y="-421113"/>
              <a:chExt cx="2872764" cy="6130841"/>
            </a:xfrm>
          </p:grpSpPr>
          <p:sp>
            <p:nvSpPr>
              <p:cNvPr id="582" name="Google Shape;582;p22"/>
              <p:cNvSpPr/>
              <p:nvPr/>
            </p:nvSpPr>
            <p:spPr>
              <a:xfrm rot="-10593157" flipH="1">
                <a:off x="6924596" y="-341057"/>
                <a:ext cx="2720024" cy="1905631"/>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583" name="Google Shape;583;p22"/>
              <p:cNvGrpSpPr/>
              <p:nvPr/>
            </p:nvGrpSpPr>
            <p:grpSpPr>
              <a:xfrm>
                <a:off x="8819756" y="3343820"/>
                <a:ext cx="145888" cy="230533"/>
                <a:chOff x="4280101" y="1383410"/>
                <a:chExt cx="130549" cy="206293"/>
              </a:xfrm>
            </p:grpSpPr>
            <p:sp>
              <p:nvSpPr>
                <p:cNvPr id="584" name="Google Shape;584;p22"/>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85" name="Google Shape;585;p22"/>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86" name="Google Shape;586;p22"/>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87" name="Google Shape;587;p22"/>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88" name="Google Shape;588;p22"/>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589" name="Google Shape;589;p22"/>
              <p:cNvGrpSpPr/>
              <p:nvPr/>
            </p:nvGrpSpPr>
            <p:grpSpPr>
              <a:xfrm rot="-191763">
                <a:off x="6928118" y="4760585"/>
                <a:ext cx="145880" cy="230520"/>
                <a:chOff x="4280101" y="1383410"/>
                <a:chExt cx="130549" cy="206293"/>
              </a:xfrm>
            </p:grpSpPr>
            <p:sp>
              <p:nvSpPr>
                <p:cNvPr id="590" name="Google Shape;590;p22"/>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91" name="Google Shape;591;p22"/>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92" name="Google Shape;592;p22"/>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93" name="Google Shape;593;p22"/>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94" name="Google Shape;594;p22"/>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595" name="Google Shape;595;p22"/>
              <p:cNvGrpSpPr/>
              <p:nvPr/>
            </p:nvGrpSpPr>
            <p:grpSpPr>
              <a:xfrm rot="3272319" flipH="1">
                <a:off x="8405853" y="3758778"/>
                <a:ext cx="374466" cy="289852"/>
                <a:chOff x="3443163" y="2884382"/>
                <a:chExt cx="246648" cy="190916"/>
              </a:xfrm>
            </p:grpSpPr>
            <p:sp>
              <p:nvSpPr>
                <p:cNvPr id="596" name="Google Shape;596;p22"/>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97" name="Google Shape;597;p22"/>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598" name="Google Shape;598;p22"/>
              <p:cNvGrpSpPr/>
              <p:nvPr/>
            </p:nvGrpSpPr>
            <p:grpSpPr>
              <a:xfrm rot="-930232" flipH="1">
                <a:off x="7968652" y="4196750"/>
                <a:ext cx="1627123" cy="1319517"/>
                <a:chOff x="1984257" y="1750054"/>
                <a:chExt cx="1627144" cy="1319534"/>
              </a:xfrm>
            </p:grpSpPr>
            <p:grpSp>
              <p:nvGrpSpPr>
                <p:cNvPr id="599" name="Google Shape;599;p22"/>
                <p:cNvGrpSpPr/>
                <p:nvPr/>
              </p:nvGrpSpPr>
              <p:grpSpPr>
                <a:xfrm rot="-2303206">
                  <a:off x="2157993" y="1936416"/>
                  <a:ext cx="904645" cy="874480"/>
                  <a:chOff x="4412092" y="2029994"/>
                  <a:chExt cx="695326" cy="672141"/>
                </a:xfrm>
              </p:grpSpPr>
              <p:sp>
                <p:nvSpPr>
                  <p:cNvPr id="600" name="Google Shape;600;p2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01" name="Google Shape;601;p2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602" name="Google Shape;602;p22"/>
                <p:cNvGrpSpPr/>
                <p:nvPr/>
              </p:nvGrpSpPr>
              <p:grpSpPr>
                <a:xfrm rot="610397">
                  <a:off x="2636625" y="2122077"/>
                  <a:ext cx="904658" cy="874493"/>
                  <a:chOff x="4412092" y="2029994"/>
                  <a:chExt cx="695326" cy="672141"/>
                </a:xfrm>
              </p:grpSpPr>
              <p:sp>
                <p:nvSpPr>
                  <p:cNvPr id="603" name="Google Shape;603;p2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04" name="Google Shape;604;p2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05" name="Google Shape;605;p2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06" name="Google Shape;606;p2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07" name="Google Shape;607;p22"/>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grpSp>
          <p:nvGrpSpPr>
            <p:cNvPr id="608" name="Google Shape;608;p22"/>
            <p:cNvGrpSpPr/>
            <p:nvPr/>
          </p:nvGrpSpPr>
          <p:grpSpPr>
            <a:xfrm>
              <a:off x="-2052107" y="1036003"/>
              <a:ext cx="3353539" cy="4673726"/>
              <a:chOff x="-2052107" y="1036003"/>
              <a:chExt cx="3353539" cy="4673726"/>
            </a:xfrm>
          </p:grpSpPr>
          <p:grpSp>
            <p:nvGrpSpPr>
              <p:cNvPr id="609" name="Google Shape;609;p22"/>
              <p:cNvGrpSpPr/>
              <p:nvPr/>
            </p:nvGrpSpPr>
            <p:grpSpPr>
              <a:xfrm rot="3272319" flipH="1">
                <a:off x="153878" y="2122903"/>
                <a:ext cx="374466" cy="289852"/>
                <a:chOff x="3443163" y="2884382"/>
                <a:chExt cx="246648" cy="190916"/>
              </a:xfrm>
            </p:grpSpPr>
            <p:sp>
              <p:nvSpPr>
                <p:cNvPr id="610" name="Google Shape;610;p22"/>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11" name="Google Shape;611;p22"/>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612" name="Google Shape;612;p22"/>
              <p:cNvSpPr/>
              <p:nvPr/>
            </p:nvSpPr>
            <p:spPr>
              <a:xfrm rot="-7697637" flipH="1">
                <a:off x="-1821492" y="1741110"/>
                <a:ext cx="2720304" cy="1905827"/>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613" name="Google Shape;613;p22"/>
              <p:cNvGrpSpPr/>
              <p:nvPr/>
            </p:nvGrpSpPr>
            <p:grpSpPr>
              <a:xfrm rot="930232">
                <a:off x="-472443" y="4196750"/>
                <a:ext cx="1627123" cy="1319517"/>
                <a:chOff x="1984257" y="1750054"/>
                <a:chExt cx="1627144" cy="1319534"/>
              </a:xfrm>
            </p:grpSpPr>
            <p:grpSp>
              <p:nvGrpSpPr>
                <p:cNvPr id="614" name="Google Shape;614;p22"/>
                <p:cNvGrpSpPr/>
                <p:nvPr/>
              </p:nvGrpSpPr>
              <p:grpSpPr>
                <a:xfrm rot="-2303206">
                  <a:off x="2157993" y="1936416"/>
                  <a:ext cx="904645" cy="874480"/>
                  <a:chOff x="4412092" y="2029994"/>
                  <a:chExt cx="695326" cy="672141"/>
                </a:xfrm>
              </p:grpSpPr>
              <p:sp>
                <p:nvSpPr>
                  <p:cNvPr id="615" name="Google Shape;615;p2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16" name="Google Shape;616;p2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617" name="Google Shape;617;p22"/>
                <p:cNvGrpSpPr/>
                <p:nvPr/>
              </p:nvGrpSpPr>
              <p:grpSpPr>
                <a:xfrm rot="610397">
                  <a:off x="2636625" y="2122077"/>
                  <a:ext cx="904658" cy="874493"/>
                  <a:chOff x="4412092" y="2029994"/>
                  <a:chExt cx="695326" cy="672141"/>
                </a:xfrm>
              </p:grpSpPr>
              <p:sp>
                <p:nvSpPr>
                  <p:cNvPr id="618" name="Google Shape;618;p2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19" name="Google Shape;619;p2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20" name="Google Shape;620;p2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21" name="Google Shape;621;p2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22" name="Google Shape;622;p22"/>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grpSp>
      <p:sp>
        <p:nvSpPr>
          <p:cNvPr id="623" name="Google Shape;623;p22"/>
          <p:cNvSpPr txBox="1">
            <a:spLocks noGrp="1"/>
          </p:cNvSpPr>
          <p:nvPr>
            <p:ph type="title"/>
          </p:nvPr>
        </p:nvSpPr>
        <p:spPr>
          <a:xfrm>
            <a:off x="720000" y="4633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4" name="Google Shape;624;p22"/>
          <p:cNvSpPr txBox="1">
            <a:spLocks noGrp="1"/>
          </p:cNvSpPr>
          <p:nvPr>
            <p:ph type="subTitle" idx="1"/>
          </p:nvPr>
        </p:nvSpPr>
        <p:spPr>
          <a:xfrm>
            <a:off x="720000" y="1734701"/>
            <a:ext cx="525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5" name="Google Shape;625;p22"/>
          <p:cNvSpPr txBox="1">
            <a:spLocks noGrp="1"/>
          </p:cNvSpPr>
          <p:nvPr>
            <p:ph type="subTitle" idx="2"/>
          </p:nvPr>
        </p:nvSpPr>
        <p:spPr>
          <a:xfrm>
            <a:off x="720000" y="2860951"/>
            <a:ext cx="525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22"/>
          <p:cNvSpPr txBox="1">
            <a:spLocks noGrp="1"/>
          </p:cNvSpPr>
          <p:nvPr>
            <p:ph type="subTitle" idx="3"/>
          </p:nvPr>
        </p:nvSpPr>
        <p:spPr>
          <a:xfrm>
            <a:off x="720000" y="3987200"/>
            <a:ext cx="5251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22"/>
          <p:cNvSpPr txBox="1">
            <a:spLocks noGrp="1"/>
          </p:cNvSpPr>
          <p:nvPr>
            <p:ph type="subTitle" idx="4"/>
          </p:nvPr>
        </p:nvSpPr>
        <p:spPr>
          <a:xfrm>
            <a:off x="720000" y="1455775"/>
            <a:ext cx="5251200" cy="43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28" name="Google Shape;628;p22"/>
          <p:cNvSpPr txBox="1">
            <a:spLocks noGrp="1"/>
          </p:cNvSpPr>
          <p:nvPr>
            <p:ph type="subTitle" idx="5"/>
          </p:nvPr>
        </p:nvSpPr>
        <p:spPr>
          <a:xfrm>
            <a:off x="720000" y="2582024"/>
            <a:ext cx="5251200" cy="43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29" name="Google Shape;629;p22"/>
          <p:cNvSpPr txBox="1">
            <a:spLocks noGrp="1"/>
          </p:cNvSpPr>
          <p:nvPr>
            <p:ph type="subTitle" idx="6"/>
          </p:nvPr>
        </p:nvSpPr>
        <p:spPr>
          <a:xfrm>
            <a:off x="720000" y="3708272"/>
            <a:ext cx="5251200" cy="43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630"/>
        <p:cNvGrpSpPr/>
        <p:nvPr/>
      </p:nvGrpSpPr>
      <p:grpSpPr>
        <a:xfrm>
          <a:off x="0" y="0"/>
          <a:ext cx="0" cy="0"/>
          <a:chOff x="0" y="0"/>
          <a:chExt cx="0" cy="0"/>
        </a:xfrm>
      </p:grpSpPr>
      <p:grpSp>
        <p:nvGrpSpPr>
          <p:cNvPr id="631" name="Google Shape;631;p23"/>
          <p:cNvGrpSpPr/>
          <p:nvPr/>
        </p:nvGrpSpPr>
        <p:grpSpPr>
          <a:xfrm>
            <a:off x="7821900" y="2232948"/>
            <a:ext cx="1920627" cy="3476781"/>
            <a:chOff x="7821900" y="2232948"/>
            <a:chExt cx="1920627" cy="3476781"/>
          </a:xfrm>
        </p:grpSpPr>
        <p:grpSp>
          <p:nvGrpSpPr>
            <p:cNvPr id="632" name="Google Shape;632;p23"/>
            <p:cNvGrpSpPr/>
            <p:nvPr/>
          </p:nvGrpSpPr>
          <p:grpSpPr>
            <a:xfrm rot="-930232" flipH="1">
              <a:off x="7968652" y="4196750"/>
              <a:ext cx="1627123" cy="1319517"/>
              <a:chOff x="1984257" y="1750054"/>
              <a:chExt cx="1627144" cy="1319534"/>
            </a:xfrm>
          </p:grpSpPr>
          <p:grpSp>
            <p:nvGrpSpPr>
              <p:cNvPr id="633" name="Google Shape;633;p23"/>
              <p:cNvGrpSpPr/>
              <p:nvPr/>
            </p:nvGrpSpPr>
            <p:grpSpPr>
              <a:xfrm rot="-2303206">
                <a:off x="2157993" y="1936416"/>
                <a:ext cx="904645" cy="874480"/>
                <a:chOff x="4412092" y="2029994"/>
                <a:chExt cx="695326" cy="672141"/>
              </a:xfrm>
            </p:grpSpPr>
            <p:sp>
              <p:nvSpPr>
                <p:cNvPr id="634" name="Google Shape;634;p23"/>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35" name="Google Shape;635;p23"/>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636" name="Google Shape;636;p23"/>
              <p:cNvGrpSpPr/>
              <p:nvPr/>
            </p:nvGrpSpPr>
            <p:grpSpPr>
              <a:xfrm rot="610397">
                <a:off x="2636625" y="2122077"/>
                <a:ext cx="904658" cy="874493"/>
                <a:chOff x="4412092" y="2029994"/>
                <a:chExt cx="695326" cy="672141"/>
              </a:xfrm>
            </p:grpSpPr>
            <p:sp>
              <p:nvSpPr>
                <p:cNvPr id="637" name="Google Shape;637;p23"/>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38" name="Google Shape;638;p23"/>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39" name="Google Shape;639;p23"/>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40" name="Google Shape;640;p23"/>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41" name="Google Shape;641;p23"/>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642" name="Google Shape;642;p23"/>
            <p:cNvGrpSpPr/>
            <p:nvPr/>
          </p:nvGrpSpPr>
          <p:grpSpPr>
            <a:xfrm>
              <a:off x="8609656" y="3575770"/>
              <a:ext cx="145888" cy="230533"/>
              <a:chOff x="4280101" y="1383410"/>
              <a:chExt cx="130549" cy="206293"/>
            </a:xfrm>
          </p:grpSpPr>
          <p:sp>
            <p:nvSpPr>
              <p:cNvPr id="643" name="Google Shape;643;p23"/>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44" name="Google Shape;644;p23"/>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45" name="Google Shape;645;p23"/>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46" name="Google Shape;646;p23"/>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47" name="Google Shape;647;p23"/>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648" name="Google Shape;648;p23"/>
            <p:cNvGrpSpPr/>
            <p:nvPr/>
          </p:nvGrpSpPr>
          <p:grpSpPr>
            <a:xfrm rot="9900072">
              <a:off x="8566059" y="2273737"/>
              <a:ext cx="346198" cy="235292"/>
              <a:chOff x="4873864" y="1324451"/>
              <a:chExt cx="309805" cy="210558"/>
            </a:xfrm>
          </p:grpSpPr>
          <p:sp>
            <p:nvSpPr>
              <p:cNvPr id="649" name="Google Shape;649;p23"/>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50" name="Google Shape;650;p23"/>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51" name="Google Shape;651;p23"/>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52" name="Google Shape;652;p23"/>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53" name="Google Shape;653;p23"/>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654" name="Google Shape;654;p23"/>
          <p:cNvSpPr txBox="1">
            <a:spLocks noGrp="1"/>
          </p:cNvSpPr>
          <p:nvPr>
            <p:ph type="title"/>
          </p:nvPr>
        </p:nvSpPr>
        <p:spPr>
          <a:xfrm>
            <a:off x="720000" y="4633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5" name="Google Shape;655;p23"/>
          <p:cNvSpPr txBox="1">
            <a:spLocks noGrp="1"/>
          </p:cNvSpPr>
          <p:nvPr>
            <p:ph type="subTitle" idx="1"/>
          </p:nvPr>
        </p:nvSpPr>
        <p:spPr>
          <a:xfrm>
            <a:off x="720000" y="1874629"/>
            <a:ext cx="23379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6" name="Google Shape;656;p23"/>
          <p:cNvSpPr txBox="1">
            <a:spLocks noGrp="1"/>
          </p:cNvSpPr>
          <p:nvPr>
            <p:ph type="subTitle" idx="2"/>
          </p:nvPr>
        </p:nvSpPr>
        <p:spPr>
          <a:xfrm>
            <a:off x="3471727" y="1874629"/>
            <a:ext cx="23379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7" name="Google Shape;657;p23"/>
          <p:cNvSpPr txBox="1">
            <a:spLocks noGrp="1"/>
          </p:cNvSpPr>
          <p:nvPr>
            <p:ph type="subTitle" idx="3"/>
          </p:nvPr>
        </p:nvSpPr>
        <p:spPr>
          <a:xfrm>
            <a:off x="720000" y="3606756"/>
            <a:ext cx="23379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8" name="Google Shape;658;p23"/>
          <p:cNvSpPr txBox="1">
            <a:spLocks noGrp="1"/>
          </p:cNvSpPr>
          <p:nvPr>
            <p:ph type="subTitle" idx="4"/>
          </p:nvPr>
        </p:nvSpPr>
        <p:spPr>
          <a:xfrm>
            <a:off x="3471727" y="3606756"/>
            <a:ext cx="23379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9" name="Google Shape;659;p23"/>
          <p:cNvSpPr txBox="1">
            <a:spLocks noGrp="1"/>
          </p:cNvSpPr>
          <p:nvPr>
            <p:ph type="subTitle" idx="5"/>
          </p:nvPr>
        </p:nvSpPr>
        <p:spPr>
          <a:xfrm>
            <a:off x="720000" y="1537700"/>
            <a:ext cx="23379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60" name="Google Shape;660;p23"/>
          <p:cNvSpPr txBox="1">
            <a:spLocks noGrp="1"/>
          </p:cNvSpPr>
          <p:nvPr>
            <p:ph type="subTitle" idx="6"/>
          </p:nvPr>
        </p:nvSpPr>
        <p:spPr>
          <a:xfrm>
            <a:off x="3471728" y="1537700"/>
            <a:ext cx="23379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61" name="Google Shape;661;p23"/>
          <p:cNvSpPr txBox="1">
            <a:spLocks noGrp="1"/>
          </p:cNvSpPr>
          <p:nvPr>
            <p:ph type="subTitle" idx="7"/>
          </p:nvPr>
        </p:nvSpPr>
        <p:spPr>
          <a:xfrm>
            <a:off x="720000" y="3275892"/>
            <a:ext cx="23379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662" name="Google Shape;662;p23"/>
          <p:cNvSpPr txBox="1">
            <a:spLocks noGrp="1"/>
          </p:cNvSpPr>
          <p:nvPr>
            <p:ph type="subTitle" idx="8"/>
          </p:nvPr>
        </p:nvSpPr>
        <p:spPr>
          <a:xfrm>
            <a:off x="3471728" y="3275892"/>
            <a:ext cx="23379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63"/>
        <p:cNvGrpSpPr/>
        <p:nvPr/>
      </p:nvGrpSpPr>
      <p:grpSpPr>
        <a:xfrm>
          <a:off x="0" y="0"/>
          <a:ext cx="0" cy="0"/>
          <a:chOff x="0" y="0"/>
          <a:chExt cx="0" cy="0"/>
        </a:xfrm>
      </p:grpSpPr>
      <p:grpSp>
        <p:nvGrpSpPr>
          <p:cNvPr id="664" name="Google Shape;664;p24"/>
          <p:cNvGrpSpPr/>
          <p:nvPr/>
        </p:nvGrpSpPr>
        <p:grpSpPr>
          <a:xfrm>
            <a:off x="-1656398" y="-741252"/>
            <a:ext cx="11174915" cy="6692854"/>
            <a:chOff x="-1656398" y="-741252"/>
            <a:chExt cx="11174915" cy="6692854"/>
          </a:xfrm>
        </p:grpSpPr>
        <p:sp>
          <p:nvSpPr>
            <p:cNvPr id="665" name="Google Shape;665;p24"/>
            <p:cNvSpPr/>
            <p:nvPr/>
          </p:nvSpPr>
          <p:spPr>
            <a:xfrm rot="5400000">
              <a:off x="7981276" y="-470606"/>
              <a:ext cx="1807887" cy="126659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66" name="Google Shape;666;p24"/>
            <p:cNvSpPr/>
            <p:nvPr/>
          </p:nvSpPr>
          <p:spPr>
            <a:xfrm rot="-8451729" flipH="1">
              <a:off x="-1427765" y="3917837"/>
              <a:ext cx="2204340" cy="150736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667" name="Google Shape;667;p24"/>
            <p:cNvGrpSpPr/>
            <p:nvPr/>
          </p:nvGrpSpPr>
          <p:grpSpPr>
            <a:xfrm>
              <a:off x="160281" y="3981370"/>
              <a:ext cx="145888" cy="230533"/>
              <a:chOff x="4280101" y="1383410"/>
              <a:chExt cx="130549" cy="206293"/>
            </a:xfrm>
          </p:grpSpPr>
          <p:sp>
            <p:nvSpPr>
              <p:cNvPr id="668" name="Google Shape;668;p24"/>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69" name="Google Shape;669;p24"/>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70" name="Google Shape;670;p24"/>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71" name="Google Shape;671;p24"/>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72" name="Google Shape;672;p24"/>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673" name="Google Shape;673;p24"/>
            <p:cNvGrpSpPr/>
            <p:nvPr/>
          </p:nvGrpSpPr>
          <p:grpSpPr>
            <a:xfrm rot="9900072">
              <a:off x="156759" y="3400662"/>
              <a:ext cx="346198" cy="235292"/>
              <a:chOff x="4873864" y="1324451"/>
              <a:chExt cx="309805" cy="210558"/>
            </a:xfrm>
          </p:grpSpPr>
          <p:sp>
            <p:nvSpPr>
              <p:cNvPr id="674" name="Google Shape;674;p24"/>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75" name="Google Shape;675;p24"/>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76" name="Google Shape;676;p24"/>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77" name="Google Shape;677;p24"/>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78" name="Google Shape;678;p24"/>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679" name="Google Shape;679;p24"/>
            <p:cNvGrpSpPr/>
            <p:nvPr/>
          </p:nvGrpSpPr>
          <p:grpSpPr>
            <a:xfrm>
              <a:off x="8874656" y="362570"/>
              <a:ext cx="145888" cy="230533"/>
              <a:chOff x="4280101" y="1383410"/>
              <a:chExt cx="130549" cy="206293"/>
            </a:xfrm>
          </p:grpSpPr>
          <p:sp>
            <p:nvSpPr>
              <p:cNvPr id="680" name="Google Shape;680;p24"/>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81" name="Google Shape;681;p24"/>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82" name="Google Shape;682;p24"/>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83" name="Google Shape;683;p24"/>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84" name="Google Shape;684;p24"/>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685" name="Google Shape;685;p24"/>
            <p:cNvGrpSpPr/>
            <p:nvPr/>
          </p:nvGrpSpPr>
          <p:grpSpPr>
            <a:xfrm rot="9900072">
              <a:off x="8649809" y="1316100"/>
              <a:ext cx="346198" cy="235292"/>
              <a:chOff x="4873864" y="1324451"/>
              <a:chExt cx="309805" cy="210558"/>
            </a:xfrm>
          </p:grpSpPr>
          <p:sp>
            <p:nvSpPr>
              <p:cNvPr id="686" name="Google Shape;686;p24"/>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87" name="Google Shape;687;p24"/>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88" name="Google Shape;688;p24"/>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89" name="Google Shape;689;p24"/>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90" name="Google Shape;690;p24"/>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691" name="Google Shape;691;p24"/>
            <p:cNvSpPr/>
            <p:nvPr/>
          </p:nvSpPr>
          <p:spPr>
            <a:xfrm>
              <a:off x="413930" y="4355359"/>
              <a:ext cx="113576" cy="113588"/>
            </a:xfrm>
            <a:custGeom>
              <a:avLst/>
              <a:gdLst/>
              <a:ahLst/>
              <a:cxnLst/>
              <a:rect l="l" t="t" r="r" b="b"/>
              <a:pathLst>
                <a:path w="64167" h="64174" extrusionOk="0">
                  <a:moveTo>
                    <a:pt x="32081" y="0"/>
                  </a:moveTo>
                  <a:lnTo>
                    <a:pt x="43427" y="20747"/>
                  </a:lnTo>
                  <a:lnTo>
                    <a:pt x="64167" y="32087"/>
                  </a:lnTo>
                  <a:lnTo>
                    <a:pt x="43427" y="43434"/>
                  </a:lnTo>
                  <a:lnTo>
                    <a:pt x="32081" y="64174"/>
                  </a:lnTo>
                  <a:lnTo>
                    <a:pt x="20740" y="43434"/>
                  </a:lnTo>
                  <a:lnTo>
                    <a:pt x="0" y="32087"/>
                  </a:lnTo>
                  <a:lnTo>
                    <a:pt x="20740" y="20747"/>
                  </a:lnTo>
                  <a:lnTo>
                    <a:pt x="3208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692" name="Google Shape;692;p24"/>
            <p:cNvGrpSpPr/>
            <p:nvPr/>
          </p:nvGrpSpPr>
          <p:grpSpPr>
            <a:xfrm>
              <a:off x="7914305" y="72734"/>
              <a:ext cx="374462" cy="289848"/>
              <a:chOff x="3443163" y="2884382"/>
              <a:chExt cx="246648" cy="190916"/>
            </a:xfrm>
          </p:grpSpPr>
          <p:sp>
            <p:nvSpPr>
              <p:cNvPr id="693" name="Google Shape;693;p24"/>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694" name="Google Shape;694;p24"/>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695" name="Google Shape;695;p24"/>
          <p:cNvSpPr txBox="1">
            <a:spLocks noGrp="1"/>
          </p:cNvSpPr>
          <p:nvPr>
            <p:ph type="title"/>
          </p:nvPr>
        </p:nvSpPr>
        <p:spPr>
          <a:xfrm>
            <a:off x="720000" y="4633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96" name="Google Shape;696;p24"/>
          <p:cNvSpPr txBox="1">
            <a:spLocks noGrp="1"/>
          </p:cNvSpPr>
          <p:nvPr>
            <p:ph type="subTitle" idx="1"/>
          </p:nvPr>
        </p:nvSpPr>
        <p:spPr>
          <a:xfrm>
            <a:off x="719988" y="1874629"/>
            <a:ext cx="22041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4"/>
          <p:cNvSpPr txBox="1">
            <a:spLocks noGrp="1"/>
          </p:cNvSpPr>
          <p:nvPr>
            <p:ph type="subTitle" idx="2"/>
          </p:nvPr>
        </p:nvSpPr>
        <p:spPr>
          <a:xfrm>
            <a:off x="3469888" y="1874629"/>
            <a:ext cx="22041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8" name="Google Shape;698;p24"/>
          <p:cNvSpPr txBox="1">
            <a:spLocks noGrp="1"/>
          </p:cNvSpPr>
          <p:nvPr>
            <p:ph type="subTitle" idx="3"/>
          </p:nvPr>
        </p:nvSpPr>
        <p:spPr>
          <a:xfrm>
            <a:off x="719988" y="3606757"/>
            <a:ext cx="22041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4"/>
          <p:cNvSpPr txBox="1">
            <a:spLocks noGrp="1"/>
          </p:cNvSpPr>
          <p:nvPr>
            <p:ph type="subTitle" idx="4"/>
          </p:nvPr>
        </p:nvSpPr>
        <p:spPr>
          <a:xfrm>
            <a:off x="3469888" y="3606757"/>
            <a:ext cx="22041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0" name="Google Shape;700;p24"/>
          <p:cNvSpPr txBox="1">
            <a:spLocks noGrp="1"/>
          </p:cNvSpPr>
          <p:nvPr>
            <p:ph type="subTitle" idx="5"/>
          </p:nvPr>
        </p:nvSpPr>
        <p:spPr>
          <a:xfrm>
            <a:off x="6219796" y="1874629"/>
            <a:ext cx="22041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4"/>
          <p:cNvSpPr txBox="1">
            <a:spLocks noGrp="1"/>
          </p:cNvSpPr>
          <p:nvPr>
            <p:ph type="subTitle" idx="6"/>
          </p:nvPr>
        </p:nvSpPr>
        <p:spPr>
          <a:xfrm>
            <a:off x="6219796" y="3606757"/>
            <a:ext cx="2204100" cy="862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2" name="Google Shape;702;p24"/>
          <p:cNvSpPr txBox="1">
            <a:spLocks noGrp="1"/>
          </p:cNvSpPr>
          <p:nvPr>
            <p:ph type="subTitle" idx="7"/>
          </p:nvPr>
        </p:nvSpPr>
        <p:spPr>
          <a:xfrm>
            <a:off x="719988" y="1537700"/>
            <a:ext cx="2204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03" name="Google Shape;703;p24"/>
          <p:cNvSpPr txBox="1">
            <a:spLocks noGrp="1"/>
          </p:cNvSpPr>
          <p:nvPr>
            <p:ph type="subTitle" idx="8"/>
          </p:nvPr>
        </p:nvSpPr>
        <p:spPr>
          <a:xfrm>
            <a:off x="3469889" y="1537700"/>
            <a:ext cx="2204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04" name="Google Shape;704;p24"/>
          <p:cNvSpPr txBox="1">
            <a:spLocks noGrp="1"/>
          </p:cNvSpPr>
          <p:nvPr>
            <p:ph type="subTitle" idx="9"/>
          </p:nvPr>
        </p:nvSpPr>
        <p:spPr>
          <a:xfrm>
            <a:off x="719988" y="3275893"/>
            <a:ext cx="2204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05" name="Google Shape;705;p24"/>
          <p:cNvSpPr txBox="1">
            <a:spLocks noGrp="1"/>
          </p:cNvSpPr>
          <p:nvPr>
            <p:ph type="subTitle" idx="13"/>
          </p:nvPr>
        </p:nvSpPr>
        <p:spPr>
          <a:xfrm>
            <a:off x="3469889" y="3275893"/>
            <a:ext cx="2204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06" name="Google Shape;706;p24"/>
          <p:cNvSpPr txBox="1">
            <a:spLocks noGrp="1"/>
          </p:cNvSpPr>
          <p:nvPr>
            <p:ph type="subTitle" idx="14"/>
          </p:nvPr>
        </p:nvSpPr>
        <p:spPr>
          <a:xfrm>
            <a:off x="6219797" y="1537700"/>
            <a:ext cx="2204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07" name="Google Shape;707;p24"/>
          <p:cNvSpPr txBox="1">
            <a:spLocks noGrp="1"/>
          </p:cNvSpPr>
          <p:nvPr>
            <p:ph type="subTitle" idx="15"/>
          </p:nvPr>
        </p:nvSpPr>
        <p:spPr>
          <a:xfrm>
            <a:off x="6219797" y="3275893"/>
            <a:ext cx="22041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18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49"/>
        <p:cNvGrpSpPr/>
        <p:nvPr/>
      </p:nvGrpSpPr>
      <p:grpSpPr>
        <a:xfrm>
          <a:off x="0" y="0"/>
          <a:ext cx="0" cy="0"/>
          <a:chOff x="0" y="0"/>
          <a:chExt cx="0" cy="0"/>
        </a:xfrm>
      </p:grpSpPr>
      <p:grpSp>
        <p:nvGrpSpPr>
          <p:cNvPr id="750" name="Google Shape;750;p27"/>
          <p:cNvGrpSpPr/>
          <p:nvPr/>
        </p:nvGrpSpPr>
        <p:grpSpPr>
          <a:xfrm>
            <a:off x="-591264" y="2232948"/>
            <a:ext cx="10333791" cy="3476781"/>
            <a:chOff x="-591264" y="2232948"/>
            <a:chExt cx="10333791" cy="3476781"/>
          </a:xfrm>
        </p:grpSpPr>
        <p:grpSp>
          <p:nvGrpSpPr>
            <p:cNvPr id="751" name="Google Shape;751;p27"/>
            <p:cNvGrpSpPr/>
            <p:nvPr/>
          </p:nvGrpSpPr>
          <p:grpSpPr>
            <a:xfrm>
              <a:off x="7821900" y="2232948"/>
              <a:ext cx="1920627" cy="3476781"/>
              <a:chOff x="7821900" y="2232948"/>
              <a:chExt cx="1920627" cy="3476781"/>
            </a:xfrm>
          </p:grpSpPr>
          <p:grpSp>
            <p:nvGrpSpPr>
              <p:cNvPr id="752" name="Google Shape;752;p27"/>
              <p:cNvGrpSpPr/>
              <p:nvPr/>
            </p:nvGrpSpPr>
            <p:grpSpPr>
              <a:xfrm rot="-930232" flipH="1">
                <a:off x="7968652" y="4196750"/>
                <a:ext cx="1627123" cy="1319517"/>
                <a:chOff x="1984257" y="1750054"/>
                <a:chExt cx="1627144" cy="1319534"/>
              </a:xfrm>
            </p:grpSpPr>
            <p:grpSp>
              <p:nvGrpSpPr>
                <p:cNvPr id="753" name="Google Shape;753;p27"/>
                <p:cNvGrpSpPr/>
                <p:nvPr/>
              </p:nvGrpSpPr>
              <p:grpSpPr>
                <a:xfrm rot="-2303206">
                  <a:off x="2157993" y="1936416"/>
                  <a:ext cx="904645" cy="874480"/>
                  <a:chOff x="4412092" y="2029994"/>
                  <a:chExt cx="695326" cy="672141"/>
                </a:xfrm>
              </p:grpSpPr>
              <p:sp>
                <p:nvSpPr>
                  <p:cNvPr id="754" name="Google Shape;754;p27"/>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5" name="Google Shape;755;p27"/>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756" name="Google Shape;756;p27"/>
                <p:cNvGrpSpPr/>
                <p:nvPr/>
              </p:nvGrpSpPr>
              <p:grpSpPr>
                <a:xfrm rot="610397">
                  <a:off x="2636625" y="2122077"/>
                  <a:ext cx="904658" cy="874493"/>
                  <a:chOff x="4412092" y="2029994"/>
                  <a:chExt cx="695326" cy="672141"/>
                </a:xfrm>
              </p:grpSpPr>
              <p:sp>
                <p:nvSpPr>
                  <p:cNvPr id="757" name="Google Shape;757;p27"/>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8" name="Google Shape;758;p27"/>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59" name="Google Shape;759;p27"/>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0" name="Google Shape;760;p27"/>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1" name="Google Shape;761;p27"/>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762" name="Google Shape;762;p27"/>
              <p:cNvGrpSpPr/>
              <p:nvPr/>
            </p:nvGrpSpPr>
            <p:grpSpPr>
              <a:xfrm>
                <a:off x="8609656" y="3575770"/>
                <a:ext cx="145888" cy="230533"/>
                <a:chOff x="4280101" y="1383410"/>
                <a:chExt cx="130549" cy="206293"/>
              </a:xfrm>
            </p:grpSpPr>
            <p:sp>
              <p:nvSpPr>
                <p:cNvPr id="763" name="Google Shape;763;p27"/>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4" name="Google Shape;764;p27"/>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5" name="Google Shape;765;p27"/>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6" name="Google Shape;766;p27"/>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67" name="Google Shape;767;p27"/>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768" name="Google Shape;768;p27"/>
              <p:cNvGrpSpPr/>
              <p:nvPr/>
            </p:nvGrpSpPr>
            <p:grpSpPr>
              <a:xfrm rot="9900072">
                <a:off x="8566059" y="2273737"/>
                <a:ext cx="346198" cy="235292"/>
                <a:chOff x="4873864" y="1324451"/>
                <a:chExt cx="309805" cy="210558"/>
              </a:xfrm>
            </p:grpSpPr>
            <p:sp>
              <p:nvSpPr>
                <p:cNvPr id="769" name="Google Shape;769;p27"/>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70" name="Google Shape;770;p27"/>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71" name="Google Shape;771;p27"/>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72" name="Google Shape;772;p27"/>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73" name="Google Shape;773;p27"/>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774" name="Google Shape;774;p27"/>
            <p:cNvGrpSpPr/>
            <p:nvPr/>
          </p:nvGrpSpPr>
          <p:grpSpPr>
            <a:xfrm flipH="1">
              <a:off x="-591264" y="2232948"/>
              <a:ext cx="1920627" cy="3476781"/>
              <a:chOff x="7821900" y="2232948"/>
              <a:chExt cx="1920627" cy="3476781"/>
            </a:xfrm>
          </p:grpSpPr>
          <p:grpSp>
            <p:nvGrpSpPr>
              <p:cNvPr id="775" name="Google Shape;775;p27"/>
              <p:cNvGrpSpPr/>
              <p:nvPr/>
            </p:nvGrpSpPr>
            <p:grpSpPr>
              <a:xfrm rot="-930232" flipH="1">
                <a:off x="7968652" y="4196750"/>
                <a:ext cx="1627123" cy="1319517"/>
                <a:chOff x="1984257" y="1750054"/>
                <a:chExt cx="1627144" cy="1319534"/>
              </a:xfrm>
            </p:grpSpPr>
            <p:grpSp>
              <p:nvGrpSpPr>
                <p:cNvPr id="776" name="Google Shape;776;p27"/>
                <p:cNvGrpSpPr/>
                <p:nvPr/>
              </p:nvGrpSpPr>
              <p:grpSpPr>
                <a:xfrm rot="-2303206">
                  <a:off x="2157993" y="1936416"/>
                  <a:ext cx="904645" cy="874480"/>
                  <a:chOff x="4412092" y="2029994"/>
                  <a:chExt cx="695326" cy="672141"/>
                </a:xfrm>
              </p:grpSpPr>
              <p:sp>
                <p:nvSpPr>
                  <p:cNvPr id="777" name="Google Shape;777;p27"/>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78" name="Google Shape;778;p27"/>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779" name="Google Shape;779;p27"/>
                <p:cNvGrpSpPr/>
                <p:nvPr/>
              </p:nvGrpSpPr>
              <p:grpSpPr>
                <a:xfrm rot="610397">
                  <a:off x="2636625" y="2122077"/>
                  <a:ext cx="904658" cy="874493"/>
                  <a:chOff x="4412092" y="2029994"/>
                  <a:chExt cx="695326" cy="672141"/>
                </a:xfrm>
              </p:grpSpPr>
              <p:sp>
                <p:nvSpPr>
                  <p:cNvPr id="780" name="Google Shape;780;p27"/>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81" name="Google Shape;781;p27"/>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82" name="Google Shape;782;p27"/>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83" name="Google Shape;783;p27"/>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84" name="Google Shape;784;p27"/>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785" name="Google Shape;785;p27"/>
              <p:cNvGrpSpPr/>
              <p:nvPr/>
            </p:nvGrpSpPr>
            <p:grpSpPr>
              <a:xfrm>
                <a:off x="8609656" y="3575770"/>
                <a:ext cx="145888" cy="230533"/>
                <a:chOff x="4280101" y="1383410"/>
                <a:chExt cx="130549" cy="206293"/>
              </a:xfrm>
            </p:grpSpPr>
            <p:sp>
              <p:nvSpPr>
                <p:cNvPr id="786" name="Google Shape;786;p27"/>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87" name="Google Shape;787;p27"/>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88" name="Google Shape;788;p27"/>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89" name="Google Shape;789;p27"/>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0" name="Google Shape;790;p27"/>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791" name="Google Shape;791;p27"/>
              <p:cNvGrpSpPr/>
              <p:nvPr/>
            </p:nvGrpSpPr>
            <p:grpSpPr>
              <a:xfrm rot="9900072">
                <a:off x="8566059" y="2273737"/>
                <a:ext cx="346198" cy="235292"/>
                <a:chOff x="4873864" y="1324451"/>
                <a:chExt cx="309805" cy="210558"/>
              </a:xfrm>
            </p:grpSpPr>
            <p:sp>
              <p:nvSpPr>
                <p:cNvPr id="792" name="Google Shape;792;p27"/>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3" name="Google Shape;793;p27"/>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4" name="Google Shape;794;p27"/>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5" name="Google Shape;795;p27"/>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96" name="Google Shape;796;p27"/>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97"/>
        <p:cNvGrpSpPr/>
        <p:nvPr/>
      </p:nvGrpSpPr>
      <p:grpSpPr>
        <a:xfrm>
          <a:off x="0" y="0"/>
          <a:ext cx="0" cy="0"/>
          <a:chOff x="0" y="0"/>
          <a:chExt cx="0" cy="0"/>
        </a:xfrm>
      </p:grpSpPr>
      <p:grpSp>
        <p:nvGrpSpPr>
          <p:cNvPr id="798" name="Google Shape;798;p28"/>
          <p:cNvGrpSpPr/>
          <p:nvPr/>
        </p:nvGrpSpPr>
        <p:grpSpPr>
          <a:xfrm>
            <a:off x="-618757" y="-699948"/>
            <a:ext cx="10471355" cy="6616705"/>
            <a:chOff x="-618757" y="-699948"/>
            <a:chExt cx="10471355" cy="6616705"/>
          </a:xfrm>
        </p:grpSpPr>
        <p:grpSp>
          <p:nvGrpSpPr>
            <p:cNvPr id="799" name="Google Shape;799;p28"/>
            <p:cNvGrpSpPr/>
            <p:nvPr/>
          </p:nvGrpSpPr>
          <p:grpSpPr>
            <a:xfrm rot="-2700000">
              <a:off x="145458" y="3686931"/>
              <a:ext cx="374451" cy="289840"/>
              <a:chOff x="3443163" y="2884382"/>
              <a:chExt cx="246648" cy="190916"/>
            </a:xfrm>
          </p:grpSpPr>
          <p:sp>
            <p:nvSpPr>
              <p:cNvPr id="800" name="Google Shape;800;p28"/>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1" name="Google Shape;801;p28"/>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802" name="Google Shape;802;p28"/>
            <p:cNvGrpSpPr/>
            <p:nvPr/>
          </p:nvGrpSpPr>
          <p:grpSpPr>
            <a:xfrm>
              <a:off x="7188631" y="-699948"/>
              <a:ext cx="2663968" cy="1677130"/>
              <a:chOff x="7188631" y="-699948"/>
              <a:chExt cx="2663968" cy="1677130"/>
            </a:xfrm>
          </p:grpSpPr>
          <p:sp>
            <p:nvSpPr>
              <p:cNvPr id="803" name="Google Shape;803;p28"/>
              <p:cNvSpPr/>
              <p:nvPr/>
            </p:nvSpPr>
            <p:spPr>
              <a:xfrm flipH="1">
                <a:off x="7604189" y="-699948"/>
                <a:ext cx="2248410" cy="1575221"/>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804" name="Google Shape;804;p28"/>
              <p:cNvGrpSpPr/>
              <p:nvPr/>
            </p:nvGrpSpPr>
            <p:grpSpPr>
              <a:xfrm>
                <a:off x="7188631" y="119032"/>
                <a:ext cx="145888" cy="230533"/>
                <a:chOff x="4280101" y="1383410"/>
                <a:chExt cx="130549" cy="206293"/>
              </a:xfrm>
            </p:grpSpPr>
            <p:sp>
              <p:nvSpPr>
                <p:cNvPr id="805" name="Google Shape;805;p28"/>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6" name="Google Shape;806;p28"/>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7" name="Google Shape;807;p28"/>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8" name="Google Shape;808;p28"/>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09" name="Google Shape;809;p28"/>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810" name="Google Shape;810;p28"/>
              <p:cNvGrpSpPr/>
              <p:nvPr/>
            </p:nvGrpSpPr>
            <p:grpSpPr>
              <a:xfrm rot="9900072">
                <a:off x="8773259" y="701100"/>
                <a:ext cx="346198" cy="235292"/>
                <a:chOff x="4873864" y="1324451"/>
                <a:chExt cx="309805" cy="210558"/>
              </a:xfrm>
            </p:grpSpPr>
            <p:sp>
              <p:nvSpPr>
                <p:cNvPr id="811" name="Google Shape;811;p28"/>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12" name="Google Shape;812;p28"/>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13" name="Google Shape;813;p28"/>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14" name="Google Shape;814;p28"/>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15" name="Google Shape;815;p28"/>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816" name="Google Shape;816;p28"/>
            <p:cNvGrpSpPr/>
            <p:nvPr/>
          </p:nvGrpSpPr>
          <p:grpSpPr>
            <a:xfrm rot="-3090879">
              <a:off x="8510637" y="1035547"/>
              <a:ext cx="374463" cy="289849"/>
              <a:chOff x="3443163" y="2884382"/>
              <a:chExt cx="246648" cy="190916"/>
            </a:xfrm>
          </p:grpSpPr>
          <p:sp>
            <p:nvSpPr>
              <p:cNvPr id="817" name="Google Shape;817;p28"/>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18" name="Google Shape;818;p28"/>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819" name="Google Shape;819;p28"/>
            <p:cNvGrpSpPr/>
            <p:nvPr/>
          </p:nvGrpSpPr>
          <p:grpSpPr>
            <a:xfrm rot="10800000">
              <a:off x="-618757" y="4239627"/>
              <a:ext cx="2663968" cy="1677130"/>
              <a:chOff x="7188631" y="-699948"/>
              <a:chExt cx="2663968" cy="1677130"/>
            </a:xfrm>
          </p:grpSpPr>
          <p:sp>
            <p:nvSpPr>
              <p:cNvPr id="820" name="Google Shape;820;p28"/>
              <p:cNvSpPr/>
              <p:nvPr/>
            </p:nvSpPr>
            <p:spPr>
              <a:xfrm flipH="1">
                <a:off x="7604189" y="-699948"/>
                <a:ext cx="2248410" cy="1575221"/>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821" name="Google Shape;821;p28"/>
              <p:cNvGrpSpPr/>
              <p:nvPr/>
            </p:nvGrpSpPr>
            <p:grpSpPr>
              <a:xfrm>
                <a:off x="7188631" y="119032"/>
                <a:ext cx="145888" cy="230533"/>
                <a:chOff x="4280101" y="1383410"/>
                <a:chExt cx="130549" cy="206293"/>
              </a:xfrm>
            </p:grpSpPr>
            <p:sp>
              <p:nvSpPr>
                <p:cNvPr id="822" name="Google Shape;822;p28"/>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23" name="Google Shape;823;p28"/>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24" name="Google Shape;824;p28"/>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25" name="Google Shape;825;p28"/>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26" name="Google Shape;826;p28"/>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827" name="Google Shape;827;p28"/>
              <p:cNvGrpSpPr/>
              <p:nvPr/>
            </p:nvGrpSpPr>
            <p:grpSpPr>
              <a:xfrm rot="9900072">
                <a:off x="8773259" y="701100"/>
                <a:ext cx="346198" cy="235292"/>
                <a:chOff x="4873864" y="1324451"/>
                <a:chExt cx="309805" cy="210558"/>
              </a:xfrm>
            </p:grpSpPr>
            <p:sp>
              <p:nvSpPr>
                <p:cNvPr id="828" name="Google Shape;828;p28"/>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29" name="Google Shape;829;p28"/>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30" name="Google Shape;830;p28"/>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31" name="Google Shape;831;p28"/>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32" name="Google Shape;832;p28"/>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45"/>
        <p:cNvGrpSpPr/>
        <p:nvPr/>
      </p:nvGrpSpPr>
      <p:grpSpPr>
        <a:xfrm>
          <a:off x="0" y="0"/>
          <a:ext cx="0" cy="0"/>
          <a:chOff x="0" y="0"/>
          <a:chExt cx="0" cy="0"/>
        </a:xfrm>
      </p:grpSpPr>
      <p:sp>
        <p:nvSpPr>
          <p:cNvPr id="446" name="Google Shape;446;p35"/>
          <p:cNvSpPr txBox="1">
            <a:spLocks noGrp="1"/>
          </p:cNvSpPr>
          <p:nvPr>
            <p:ph type="body" idx="1"/>
          </p:nvPr>
        </p:nvSpPr>
        <p:spPr>
          <a:xfrm>
            <a:off x="4748375" y="1244800"/>
            <a:ext cx="3675600" cy="3363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Char char="●"/>
              <a:defRPr sz="1400"/>
            </a:lvl1pPr>
            <a:lvl2pPr marL="914400" lvl="1" indent="-330200" rtl="0">
              <a:lnSpc>
                <a:spcPct val="100000"/>
              </a:lnSpc>
              <a:spcBef>
                <a:spcPts val="0"/>
              </a:spcBef>
              <a:spcAft>
                <a:spcPts val="0"/>
              </a:spcAft>
              <a:buSzPts val="1600"/>
              <a:buChar char="○"/>
              <a:defRPr sz="1600"/>
            </a:lvl2pPr>
            <a:lvl3pPr marL="1371600" lvl="2" indent="-330200" rtl="0">
              <a:lnSpc>
                <a:spcPct val="100000"/>
              </a:lnSpc>
              <a:spcBef>
                <a:spcPts val="0"/>
              </a:spcBef>
              <a:spcAft>
                <a:spcPts val="0"/>
              </a:spcAft>
              <a:buSzPts val="1600"/>
              <a:buChar char="■"/>
              <a:defRPr sz="1600"/>
            </a:lvl3pPr>
            <a:lvl4pPr marL="1828800" lvl="3" indent="-330200" rtl="0">
              <a:lnSpc>
                <a:spcPct val="100000"/>
              </a:lnSpc>
              <a:spcBef>
                <a:spcPts val="0"/>
              </a:spcBef>
              <a:spcAft>
                <a:spcPts val="0"/>
              </a:spcAft>
              <a:buSzPts val="1600"/>
              <a:buChar char="●"/>
              <a:defRPr sz="1600"/>
            </a:lvl4pPr>
            <a:lvl5pPr marL="2286000" lvl="4" indent="-330200" rtl="0">
              <a:lnSpc>
                <a:spcPct val="100000"/>
              </a:lnSpc>
              <a:spcBef>
                <a:spcPts val="0"/>
              </a:spcBef>
              <a:spcAft>
                <a:spcPts val="0"/>
              </a:spcAft>
              <a:buSzPts val="1600"/>
              <a:buChar char="○"/>
              <a:defRPr sz="1600"/>
            </a:lvl5pPr>
            <a:lvl6pPr marL="2743200" lvl="5" indent="-330200" rtl="0">
              <a:lnSpc>
                <a:spcPct val="100000"/>
              </a:lnSpc>
              <a:spcBef>
                <a:spcPts val="0"/>
              </a:spcBef>
              <a:spcAft>
                <a:spcPts val="0"/>
              </a:spcAft>
              <a:buSzPts val="1600"/>
              <a:buChar char="■"/>
              <a:defRPr sz="1600"/>
            </a:lvl6pPr>
            <a:lvl7pPr marL="3200400" lvl="6" indent="-330200" rtl="0">
              <a:lnSpc>
                <a:spcPct val="100000"/>
              </a:lnSpc>
              <a:spcBef>
                <a:spcPts val="0"/>
              </a:spcBef>
              <a:spcAft>
                <a:spcPts val="0"/>
              </a:spcAft>
              <a:buSzPts val="1600"/>
              <a:buChar char="●"/>
              <a:defRPr sz="1600"/>
            </a:lvl7pPr>
            <a:lvl8pPr marL="3657600" lvl="7" indent="-330200" rtl="0">
              <a:lnSpc>
                <a:spcPct val="100000"/>
              </a:lnSpc>
              <a:spcBef>
                <a:spcPts val="0"/>
              </a:spcBef>
              <a:spcAft>
                <a:spcPts val="0"/>
              </a:spcAft>
              <a:buSzPts val="1600"/>
              <a:buChar char="○"/>
              <a:defRPr sz="1600"/>
            </a:lvl8pPr>
            <a:lvl9pPr marL="4114800" lvl="8" indent="-330200" rtl="0">
              <a:lnSpc>
                <a:spcPct val="100000"/>
              </a:lnSpc>
              <a:spcBef>
                <a:spcPts val="0"/>
              </a:spcBef>
              <a:spcAft>
                <a:spcPts val="0"/>
              </a:spcAft>
              <a:buSzPts val="1600"/>
              <a:buChar char="■"/>
              <a:defRPr sz="1600"/>
            </a:lvl9pPr>
          </a:lstStyle>
          <a:p>
            <a:endParaRPr/>
          </a:p>
        </p:txBody>
      </p:sp>
      <p:sp>
        <p:nvSpPr>
          <p:cNvPr id="447" name="Google Shape;447;p35"/>
          <p:cNvSpPr txBox="1">
            <a:spLocks noGrp="1"/>
          </p:cNvSpPr>
          <p:nvPr>
            <p:ph type="body" idx="2"/>
          </p:nvPr>
        </p:nvSpPr>
        <p:spPr>
          <a:xfrm>
            <a:off x="720025" y="1244800"/>
            <a:ext cx="3675600" cy="3363900"/>
          </a:xfrm>
          <a:prstGeom prst="rect">
            <a:avLst/>
          </a:prstGeom>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chemeClr val="accent1"/>
              </a:buClr>
              <a:buSzPts val="1500"/>
              <a:buChar char="●"/>
              <a:defRPr sz="1400"/>
            </a:lvl1pPr>
            <a:lvl2pPr marL="914400" lvl="1" indent="-330200" rtl="0">
              <a:lnSpc>
                <a:spcPct val="100000"/>
              </a:lnSpc>
              <a:spcBef>
                <a:spcPts val="0"/>
              </a:spcBef>
              <a:spcAft>
                <a:spcPts val="0"/>
              </a:spcAft>
              <a:buSzPts val="1600"/>
              <a:buChar char="○"/>
              <a:defRPr sz="1600"/>
            </a:lvl2pPr>
            <a:lvl3pPr marL="1371600" lvl="2" indent="-330200" rtl="0">
              <a:lnSpc>
                <a:spcPct val="100000"/>
              </a:lnSpc>
              <a:spcBef>
                <a:spcPts val="0"/>
              </a:spcBef>
              <a:spcAft>
                <a:spcPts val="0"/>
              </a:spcAft>
              <a:buSzPts val="1600"/>
              <a:buChar char="■"/>
              <a:defRPr sz="1600"/>
            </a:lvl3pPr>
            <a:lvl4pPr marL="1828800" lvl="3" indent="-330200" rtl="0">
              <a:lnSpc>
                <a:spcPct val="100000"/>
              </a:lnSpc>
              <a:spcBef>
                <a:spcPts val="0"/>
              </a:spcBef>
              <a:spcAft>
                <a:spcPts val="0"/>
              </a:spcAft>
              <a:buSzPts val="1600"/>
              <a:buChar char="●"/>
              <a:defRPr sz="1600"/>
            </a:lvl4pPr>
            <a:lvl5pPr marL="2286000" lvl="4" indent="-330200" rtl="0">
              <a:lnSpc>
                <a:spcPct val="100000"/>
              </a:lnSpc>
              <a:spcBef>
                <a:spcPts val="0"/>
              </a:spcBef>
              <a:spcAft>
                <a:spcPts val="0"/>
              </a:spcAft>
              <a:buSzPts val="1600"/>
              <a:buChar char="○"/>
              <a:defRPr sz="1600"/>
            </a:lvl5pPr>
            <a:lvl6pPr marL="2743200" lvl="5" indent="-330200" rtl="0">
              <a:lnSpc>
                <a:spcPct val="100000"/>
              </a:lnSpc>
              <a:spcBef>
                <a:spcPts val="0"/>
              </a:spcBef>
              <a:spcAft>
                <a:spcPts val="0"/>
              </a:spcAft>
              <a:buSzPts val="1600"/>
              <a:buChar char="■"/>
              <a:defRPr sz="1600"/>
            </a:lvl6pPr>
            <a:lvl7pPr marL="3200400" lvl="6" indent="-330200" rtl="0">
              <a:lnSpc>
                <a:spcPct val="100000"/>
              </a:lnSpc>
              <a:spcBef>
                <a:spcPts val="0"/>
              </a:spcBef>
              <a:spcAft>
                <a:spcPts val="0"/>
              </a:spcAft>
              <a:buSzPts val="1600"/>
              <a:buChar char="●"/>
              <a:defRPr sz="1600"/>
            </a:lvl7pPr>
            <a:lvl8pPr marL="3657600" lvl="7" indent="-330200" rtl="0">
              <a:lnSpc>
                <a:spcPct val="100000"/>
              </a:lnSpc>
              <a:spcBef>
                <a:spcPts val="0"/>
              </a:spcBef>
              <a:spcAft>
                <a:spcPts val="0"/>
              </a:spcAft>
              <a:buSzPts val="1600"/>
              <a:buChar char="○"/>
              <a:defRPr sz="1600"/>
            </a:lvl8pPr>
            <a:lvl9pPr marL="4114800" lvl="8" indent="-330200" rtl="0">
              <a:lnSpc>
                <a:spcPct val="100000"/>
              </a:lnSpc>
              <a:spcBef>
                <a:spcPts val="0"/>
              </a:spcBef>
              <a:spcAft>
                <a:spcPts val="0"/>
              </a:spcAft>
              <a:buSzPts val="1600"/>
              <a:buChar char="■"/>
              <a:defRPr sz="1600"/>
            </a:lvl9pPr>
          </a:lstStyle>
          <a:p>
            <a:endParaRPr/>
          </a:p>
        </p:txBody>
      </p:sp>
      <p:sp>
        <p:nvSpPr>
          <p:cNvPr id="448" name="Google Shape;448;p35"/>
          <p:cNvSpPr txBox="1">
            <a:spLocks noGrp="1"/>
          </p:cNvSpPr>
          <p:nvPr>
            <p:ph type="title"/>
          </p:nvPr>
        </p:nvSpPr>
        <p:spPr>
          <a:xfrm>
            <a:off x="720025" y="5517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9" name="Google Shape;449;p35"/>
          <p:cNvSpPr/>
          <p:nvPr/>
        </p:nvSpPr>
        <p:spPr>
          <a:xfrm>
            <a:off x="-151450" y="1624792"/>
            <a:ext cx="328497" cy="326771"/>
          </a:xfrm>
          <a:custGeom>
            <a:avLst/>
            <a:gdLst/>
            <a:ahLst/>
            <a:cxnLst/>
            <a:rect l="l" t="t" r="r" b="b"/>
            <a:pathLst>
              <a:path w="5900" h="5869" extrusionOk="0">
                <a:moveTo>
                  <a:pt x="2943" y="1"/>
                </a:moveTo>
                <a:cubicBezTo>
                  <a:pt x="2939" y="1"/>
                  <a:pt x="2935" y="1"/>
                  <a:pt x="2931" y="1"/>
                </a:cubicBezTo>
                <a:cubicBezTo>
                  <a:pt x="1315" y="7"/>
                  <a:pt x="4" y="1319"/>
                  <a:pt x="4" y="2935"/>
                </a:cubicBezTo>
                <a:cubicBezTo>
                  <a:pt x="1" y="4576"/>
                  <a:pt x="1294" y="5869"/>
                  <a:pt x="2941" y="5869"/>
                </a:cubicBezTo>
                <a:cubicBezTo>
                  <a:pt x="2943" y="5869"/>
                  <a:pt x="2945" y="5869"/>
                  <a:pt x="2947" y="5869"/>
                </a:cubicBezTo>
                <a:cubicBezTo>
                  <a:pt x="4579" y="5869"/>
                  <a:pt x="5900" y="4555"/>
                  <a:pt x="5897" y="2935"/>
                </a:cubicBezTo>
                <a:cubicBezTo>
                  <a:pt x="5897" y="1335"/>
                  <a:pt x="4551" y="1"/>
                  <a:pt x="2943"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35"/>
          <p:cNvSpPr/>
          <p:nvPr/>
        </p:nvSpPr>
        <p:spPr>
          <a:xfrm>
            <a:off x="251000" y="223225"/>
            <a:ext cx="328500" cy="3285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51" name="Google Shape;451;p35"/>
          <p:cNvGrpSpPr/>
          <p:nvPr/>
        </p:nvGrpSpPr>
        <p:grpSpPr>
          <a:xfrm>
            <a:off x="7760427" y="-291399"/>
            <a:ext cx="936749" cy="936749"/>
            <a:chOff x="245275" y="-61949"/>
            <a:chExt cx="936749" cy="936749"/>
          </a:xfrm>
        </p:grpSpPr>
        <p:sp>
          <p:nvSpPr>
            <p:cNvPr id="452" name="Google Shape;452;p35"/>
            <p:cNvSpPr/>
            <p:nvPr/>
          </p:nvSpPr>
          <p:spPr>
            <a:xfrm>
              <a:off x="245275" y="761100"/>
              <a:ext cx="113700" cy="1137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53" name="Google Shape;453;p35"/>
            <p:cNvCxnSpPr>
              <a:stCxn id="452" idx="7"/>
            </p:cNvCxnSpPr>
            <p:nvPr/>
          </p:nvCxnSpPr>
          <p:spPr>
            <a:xfrm rot="10800000" flipH="1">
              <a:off x="342324" y="-61949"/>
              <a:ext cx="839700" cy="8397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406825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grpSp>
        <p:nvGrpSpPr>
          <p:cNvPr id="115" name="Google Shape;115;p6"/>
          <p:cNvGrpSpPr/>
          <p:nvPr/>
        </p:nvGrpSpPr>
        <p:grpSpPr>
          <a:xfrm>
            <a:off x="-1128498" y="-755956"/>
            <a:ext cx="11151728" cy="6465684"/>
            <a:chOff x="-1128498" y="-755956"/>
            <a:chExt cx="11151728" cy="6465684"/>
          </a:xfrm>
        </p:grpSpPr>
        <p:sp>
          <p:nvSpPr>
            <p:cNvPr id="116" name="Google Shape;116;p6"/>
            <p:cNvSpPr/>
            <p:nvPr/>
          </p:nvSpPr>
          <p:spPr>
            <a:xfrm rot="2347442" flipH="1">
              <a:off x="8018795" y="-327645"/>
              <a:ext cx="1807541" cy="1266351"/>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17" name="Google Shape;117;p6"/>
            <p:cNvGrpSpPr/>
            <p:nvPr/>
          </p:nvGrpSpPr>
          <p:grpSpPr>
            <a:xfrm rot="5400000" flipH="1">
              <a:off x="8735333" y="1265159"/>
              <a:ext cx="374462" cy="289848"/>
              <a:chOff x="3443163" y="2884382"/>
              <a:chExt cx="246648" cy="190916"/>
            </a:xfrm>
          </p:grpSpPr>
          <p:sp>
            <p:nvSpPr>
              <p:cNvPr id="118" name="Google Shape;118;p6"/>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19" name="Google Shape;119;p6"/>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20" name="Google Shape;120;p6"/>
            <p:cNvGrpSpPr/>
            <p:nvPr/>
          </p:nvGrpSpPr>
          <p:grpSpPr>
            <a:xfrm rot="5400000" flipH="1">
              <a:off x="146008" y="131147"/>
              <a:ext cx="374462" cy="289848"/>
              <a:chOff x="3443163" y="2884382"/>
              <a:chExt cx="246648" cy="190916"/>
            </a:xfrm>
          </p:grpSpPr>
          <p:sp>
            <p:nvSpPr>
              <p:cNvPr id="121" name="Google Shape;121;p6"/>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2" name="Google Shape;122;p6"/>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123" name="Google Shape;123;p6"/>
            <p:cNvSpPr/>
            <p:nvPr/>
          </p:nvSpPr>
          <p:spPr>
            <a:xfrm>
              <a:off x="-1128498" y="-420474"/>
              <a:ext cx="1993730" cy="1687389"/>
            </a:xfrm>
            <a:custGeom>
              <a:avLst/>
              <a:gdLst/>
              <a:ahLst/>
              <a:cxnLst/>
              <a:rect l="l" t="t" r="r" b="b"/>
              <a:pathLst>
                <a:path w="513517" h="434614" extrusionOk="0">
                  <a:moveTo>
                    <a:pt x="0" y="434615"/>
                  </a:moveTo>
                  <a:cubicBezTo>
                    <a:pt x="38459" y="361502"/>
                    <a:pt x="111385" y="307488"/>
                    <a:pt x="192536" y="292012"/>
                  </a:cubicBezTo>
                  <a:cubicBezTo>
                    <a:pt x="281589" y="275026"/>
                    <a:pt x="384060" y="299733"/>
                    <a:pt x="456495" y="245210"/>
                  </a:cubicBezTo>
                  <a:cubicBezTo>
                    <a:pt x="496101" y="215400"/>
                    <a:pt x="518247" y="163912"/>
                    <a:pt x="512663" y="114658"/>
                  </a:cubicBezTo>
                  <a:cubicBezTo>
                    <a:pt x="507078" y="65403"/>
                    <a:pt x="473955" y="20190"/>
                    <a:pt x="428680"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24" name="Google Shape;124;p6"/>
            <p:cNvGrpSpPr/>
            <p:nvPr/>
          </p:nvGrpSpPr>
          <p:grpSpPr>
            <a:xfrm>
              <a:off x="160150" y="3795792"/>
              <a:ext cx="346208" cy="235299"/>
              <a:chOff x="4873864" y="1324451"/>
              <a:chExt cx="309805" cy="210558"/>
            </a:xfrm>
          </p:grpSpPr>
          <p:sp>
            <p:nvSpPr>
              <p:cNvPr id="125" name="Google Shape;125;p6"/>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6" name="Google Shape;126;p6"/>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7" name="Google Shape;127;p6"/>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8" name="Google Shape;128;p6"/>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29" name="Google Shape;129;p6"/>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30" name="Google Shape;130;p6"/>
            <p:cNvGrpSpPr/>
            <p:nvPr/>
          </p:nvGrpSpPr>
          <p:grpSpPr>
            <a:xfrm>
              <a:off x="188331" y="4702720"/>
              <a:ext cx="145888" cy="230533"/>
              <a:chOff x="4280101" y="1383410"/>
              <a:chExt cx="130549" cy="206293"/>
            </a:xfrm>
          </p:grpSpPr>
          <p:sp>
            <p:nvSpPr>
              <p:cNvPr id="131" name="Google Shape;131;p6"/>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2" name="Google Shape;132;p6"/>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3" name="Google Shape;133;p6"/>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4" name="Google Shape;134;p6"/>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5" name="Google Shape;135;p6"/>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36" name="Google Shape;136;p6"/>
            <p:cNvGrpSpPr/>
            <p:nvPr/>
          </p:nvGrpSpPr>
          <p:grpSpPr>
            <a:xfrm rot="-930232" flipH="1">
              <a:off x="7968652" y="4196750"/>
              <a:ext cx="1627123" cy="1319517"/>
              <a:chOff x="1984257" y="1750054"/>
              <a:chExt cx="1627144" cy="1319534"/>
            </a:xfrm>
          </p:grpSpPr>
          <p:grpSp>
            <p:nvGrpSpPr>
              <p:cNvPr id="137" name="Google Shape;137;p6"/>
              <p:cNvGrpSpPr/>
              <p:nvPr/>
            </p:nvGrpSpPr>
            <p:grpSpPr>
              <a:xfrm rot="-2303206">
                <a:off x="2157993" y="1936416"/>
                <a:ext cx="904645" cy="874480"/>
                <a:chOff x="4412092" y="2029994"/>
                <a:chExt cx="695326" cy="672141"/>
              </a:xfrm>
            </p:grpSpPr>
            <p:sp>
              <p:nvSpPr>
                <p:cNvPr id="138" name="Google Shape;138;p6"/>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39" name="Google Shape;139;p6"/>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40" name="Google Shape;140;p6"/>
              <p:cNvGrpSpPr/>
              <p:nvPr/>
            </p:nvGrpSpPr>
            <p:grpSpPr>
              <a:xfrm rot="610397">
                <a:off x="2636625" y="2122077"/>
                <a:ext cx="904658" cy="874493"/>
                <a:chOff x="4412092" y="2029994"/>
                <a:chExt cx="695326" cy="672141"/>
              </a:xfrm>
            </p:grpSpPr>
            <p:sp>
              <p:nvSpPr>
                <p:cNvPr id="141" name="Google Shape;141;p6"/>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2" name="Google Shape;142;p6"/>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3" name="Google Shape;143;p6"/>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4" name="Google Shape;144;p6"/>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5" name="Google Shape;145;p6"/>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146" name="Google Shape;146;p6"/>
            <p:cNvGrpSpPr/>
            <p:nvPr/>
          </p:nvGrpSpPr>
          <p:grpSpPr>
            <a:xfrm>
              <a:off x="8278781" y="190270"/>
              <a:ext cx="145888" cy="230533"/>
              <a:chOff x="4280101" y="1383410"/>
              <a:chExt cx="130549" cy="206293"/>
            </a:xfrm>
          </p:grpSpPr>
          <p:sp>
            <p:nvSpPr>
              <p:cNvPr id="147" name="Google Shape;147;p6"/>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8" name="Google Shape;148;p6"/>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49" name="Google Shape;149;p6"/>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0" name="Google Shape;150;p6"/>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1" name="Google Shape;151;p6"/>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152" name="Google Shape;152;p6"/>
            <p:cNvSpPr/>
            <p:nvPr/>
          </p:nvSpPr>
          <p:spPr>
            <a:xfrm rot="-1437749" flipH="1">
              <a:off x="6457151" y="4838507"/>
              <a:ext cx="1330522" cy="628099"/>
            </a:xfrm>
            <a:custGeom>
              <a:avLst/>
              <a:gdLst/>
              <a:ahLst/>
              <a:cxnLst/>
              <a:rect l="l" t="t" r="r" b="b"/>
              <a:pathLst>
                <a:path w="461860" h="218030" extrusionOk="0">
                  <a:moveTo>
                    <a:pt x="0" y="218031"/>
                  </a:moveTo>
                  <a:cubicBezTo>
                    <a:pt x="46419" y="138986"/>
                    <a:pt x="112865" y="69768"/>
                    <a:pt x="196027" y="31222"/>
                  </a:cubicBezTo>
                  <a:cubicBezTo>
                    <a:pt x="279189" y="-7323"/>
                    <a:pt x="379844" y="-12405"/>
                    <a:pt x="461860" y="28531"/>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153" name="Google Shape;153;p6"/>
          <p:cNvSpPr txBox="1">
            <a:spLocks noGrp="1"/>
          </p:cNvSpPr>
          <p:nvPr>
            <p:ph type="title"/>
          </p:nvPr>
        </p:nvSpPr>
        <p:spPr>
          <a:xfrm>
            <a:off x="720000" y="4633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4"/>
        <p:cNvGrpSpPr/>
        <p:nvPr/>
      </p:nvGrpSpPr>
      <p:grpSpPr>
        <a:xfrm>
          <a:off x="0" y="0"/>
          <a:ext cx="0" cy="0"/>
          <a:chOff x="0" y="0"/>
          <a:chExt cx="0" cy="0"/>
        </a:xfrm>
      </p:grpSpPr>
      <p:grpSp>
        <p:nvGrpSpPr>
          <p:cNvPr id="155" name="Google Shape;155;p7"/>
          <p:cNvGrpSpPr/>
          <p:nvPr/>
        </p:nvGrpSpPr>
        <p:grpSpPr>
          <a:xfrm>
            <a:off x="-1536773" y="-511506"/>
            <a:ext cx="10486535" cy="5522838"/>
            <a:chOff x="-1536773" y="-511506"/>
            <a:chExt cx="10486535" cy="5522838"/>
          </a:xfrm>
        </p:grpSpPr>
        <p:sp>
          <p:nvSpPr>
            <p:cNvPr id="156" name="Google Shape;156;p7"/>
            <p:cNvSpPr/>
            <p:nvPr/>
          </p:nvSpPr>
          <p:spPr>
            <a:xfrm rot="-9001931">
              <a:off x="7651699" y="-253027"/>
              <a:ext cx="1212960" cy="665386"/>
            </a:xfrm>
            <a:custGeom>
              <a:avLst/>
              <a:gdLst/>
              <a:ahLst/>
              <a:cxnLst/>
              <a:rect l="l" t="t" r="r" b="b"/>
              <a:pathLst>
                <a:path w="585401" h="321130" extrusionOk="0">
                  <a:moveTo>
                    <a:pt x="0" y="321131"/>
                  </a:moveTo>
                  <a:cubicBezTo>
                    <a:pt x="9000" y="229976"/>
                    <a:pt x="51088" y="141532"/>
                    <a:pt x="119774" y="80932"/>
                  </a:cubicBezTo>
                  <a:cubicBezTo>
                    <a:pt x="188460" y="20331"/>
                    <a:pt x="283758" y="-10586"/>
                    <a:pt x="374305" y="3277"/>
                  </a:cubicBezTo>
                  <a:cubicBezTo>
                    <a:pt x="464846" y="17139"/>
                    <a:pt x="548183" y="77245"/>
                    <a:pt x="585402" y="16094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57" name="Google Shape;157;p7"/>
            <p:cNvSpPr/>
            <p:nvPr/>
          </p:nvSpPr>
          <p:spPr>
            <a:xfrm>
              <a:off x="-247074" y="-511506"/>
              <a:ext cx="1807887" cy="126659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58" name="Google Shape;158;p7"/>
            <p:cNvGrpSpPr/>
            <p:nvPr/>
          </p:nvGrpSpPr>
          <p:grpSpPr>
            <a:xfrm rot="-5400000">
              <a:off x="7310005" y="136770"/>
              <a:ext cx="374462" cy="289848"/>
              <a:chOff x="3443163" y="2884382"/>
              <a:chExt cx="246648" cy="190916"/>
            </a:xfrm>
          </p:grpSpPr>
          <p:sp>
            <p:nvSpPr>
              <p:cNvPr id="159" name="Google Shape;159;p7"/>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0" name="Google Shape;160;p7"/>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161" name="Google Shape;161;p7"/>
            <p:cNvSpPr/>
            <p:nvPr/>
          </p:nvSpPr>
          <p:spPr>
            <a:xfrm rot="-8451729" flipH="1">
              <a:off x="-1308140" y="1065912"/>
              <a:ext cx="2204340" cy="150736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162" name="Google Shape;162;p7"/>
            <p:cNvGrpSpPr/>
            <p:nvPr/>
          </p:nvGrpSpPr>
          <p:grpSpPr>
            <a:xfrm>
              <a:off x="396631" y="3219595"/>
              <a:ext cx="145888" cy="230533"/>
              <a:chOff x="4280101" y="1383410"/>
              <a:chExt cx="130549" cy="206293"/>
            </a:xfrm>
          </p:grpSpPr>
          <p:sp>
            <p:nvSpPr>
              <p:cNvPr id="163" name="Google Shape;163;p7"/>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4" name="Google Shape;164;p7"/>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5" name="Google Shape;165;p7"/>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6" name="Google Shape;166;p7"/>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67" name="Google Shape;167;p7"/>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68" name="Google Shape;168;p7"/>
            <p:cNvGrpSpPr/>
            <p:nvPr/>
          </p:nvGrpSpPr>
          <p:grpSpPr>
            <a:xfrm rot="9900072">
              <a:off x="452634" y="2179250"/>
              <a:ext cx="346198" cy="235292"/>
              <a:chOff x="4873864" y="1324451"/>
              <a:chExt cx="309805" cy="210558"/>
            </a:xfrm>
          </p:grpSpPr>
          <p:sp>
            <p:nvSpPr>
              <p:cNvPr id="169" name="Google Shape;169;p7"/>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0" name="Google Shape;170;p7"/>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1" name="Google Shape;171;p7"/>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2" name="Google Shape;172;p7"/>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3" name="Google Shape;173;p7"/>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74" name="Google Shape;174;p7"/>
            <p:cNvGrpSpPr/>
            <p:nvPr/>
          </p:nvGrpSpPr>
          <p:grpSpPr>
            <a:xfrm>
              <a:off x="8703131" y="3955870"/>
              <a:ext cx="145888" cy="230533"/>
              <a:chOff x="4280101" y="1383410"/>
              <a:chExt cx="130549" cy="206293"/>
            </a:xfrm>
          </p:grpSpPr>
          <p:sp>
            <p:nvSpPr>
              <p:cNvPr id="175" name="Google Shape;175;p7"/>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6" name="Google Shape;176;p7"/>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7" name="Google Shape;177;p7"/>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8" name="Google Shape;178;p7"/>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79" name="Google Shape;179;p7"/>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180" name="Google Shape;180;p7"/>
            <p:cNvGrpSpPr/>
            <p:nvPr/>
          </p:nvGrpSpPr>
          <p:grpSpPr>
            <a:xfrm rot="9900072">
              <a:off x="8506959" y="4735250"/>
              <a:ext cx="346198" cy="235292"/>
              <a:chOff x="4873864" y="1324451"/>
              <a:chExt cx="309805" cy="210558"/>
            </a:xfrm>
          </p:grpSpPr>
          <p:sp>
            <p:nvSpPr>
              <p:cNvPr id="181" name="Google Shape;181;p7"/>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2" name="Google Shape;182;p7"/>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3" name="Google Shape;183;p7"/>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4" name="Google Shape;184;p7"/>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5" name="Google Shape;185;p7"/>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186" name="Google Shape;186;p7"/>
          <p:cNvSpPr txBox="1">
            <a:spLocks noGrp="1"/>
          </p:cNvSpPr>
          <p:nvPr>
            <p:ph type="title"/>
          </p:nvPr>
        </p:nvSpPr>
        <p:spPr>
          <a:xfrm>
            <a:off x="4391288" y="925838"/>
            <a:ext cx="3757500" cy="1212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7"/>
          <p:cNvSpPr txBox="1">
            <a:spLocks noGrp="1"/>
          </p:cNvSpPr>
          <p:nvPr>
            <p:ph type="subTitle" idx="1"/>
          </p:nvPr>
        </p:nvSpPr>
        <p:spPr>
          <a:xfrm>
            <a:off x="4391300" y="2111063"/>
            <a:ext cx="3757500" cy="2106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Albert Sans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88" name="Google Shape;188;p7"/>
          <p:cNvSpPr>
            <a:spLocks noGrp="1"/>
          </p:cNvSpPr>
          <p:nvPr>
            <p:ph type="pic" idx="2"/>
          </p:nvPr>
        </p:nvSpPr>
        <p:spPr>
          <a:xfrm>
            <a:off x="972725" y="1039250"/>
            <a:ext cx="3163500" cy="30651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grpSp>
        <p:nvGrpSpPr>
          <p:cNvPr id="208" name="Google Shape;208;p9"/>
          <p:cNvGrpSpPr/>
          <p:nvPr/>
        </p:nvGrpSpPr>
        <p:grpSpPr>
          <a:xfrm>
            <a:off x="-54740" y="-540473"/>
            <a:ext cx="8630450" cy="5986089"/>
            <a:chOff x="-54740" y="-540473"/>
            <a:chExt cx="8630450" cy="5986089"/>
          </a:xfrm>
        </p:grpSpPr>
        <p:sp>
          <p:nvSpPr>
            <p:cNvPr id="209" name="Google Shape;209;p9"/>
            <p:cNvSpPr/>
            <p:nvPr/>
          </p:nvSpPr>
          <p:spPr>
            <a:xfrm rot="984075">
              <a:off x="14514" y="4622604"/>
              <a:ext cx="1212837" cy="665319"/>
            </a:xfrm>
            <a:custGeom>
              <a:avLst/>
              <a:gdLst/>
              <a:ahLst/>
              <a:cxnLst/>
              <a:rect l="l" t="t" r="r" b="b"/>
              <a:pathLst>
                <a:path w="585401" h="321130" extrusionOk="0">
                  <a:moveTo>
                    <a:pt x="0" y="321131"/>
                  </a:moveTo>
                  <a:cubicBezTo>
                    <a:pt x="9000" y="229976"/>
                    <a:pt x="51088" y="141532"/>
                    <a:pt x="119774" y="80932"/>
                  </a:cubicBezTo>
                  <a:cubicBezTo>
                    <a:pt x="188460" y="20331"/>
                    <a:pt x="283758" y="-10586"/>
                    <a:pt x="374305" y="3277"/>
                  </a:cubicBezTo>
                  <a:cubicBezTo>
                    <a:pt x="464846" y="17139"/>
                    <a:pt x="548183" y="77245"/>
                    <a:pt x="585402" y="16094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210" name="Google Shape;210;p9"/>
            <p:cNvGrpSpPr/>
            <p:nvPr/>
          </p:nvGrpSpPr>
          <p:grpSpPr>
            <a:xfrm>
              <a:off x="401799" y="3071487"/>
              <a:ext cx="386268" cy="330321"/>
              <a:chOff x="2732049" y="360749"/>
              <a:chExt cx="386268" cy="330321"/>
            </a:xfrm>
          </p:grpSpPr>
          <p:sp>
            <p:nvSpPr>
              <p:cNvPr id="211" name="Google Shape;211;p9"/>
              <p:cNvSpPr/>
              <p:nvPr/>
            </p:nvSpPr>
            <p:spPr>
              <a:xfrm>
                <a:off x="2732049" y="360749"/>
                <a:ext cx="131549" cy="131549"/>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212" name="Google Shape;212;p9"/>
              <p:cNvGrpSpPr/>
              <p:nvPr/>
            </p:nvGrpSpPr>
            <p:grpSpPr>
              <a:xfrm>
                <a:off x="2743855" y="401222"/>
                <a:ext cx="374462" cy="289848"/>
                <a:chOff x="3443163" y="2884382"/>
                <a:chExt cx="246648" cy="190916"/>
              </a:xfrm>
            </p:grpSpPr>
            <p:sp>
              <p:nvSpPr>
                <p:cNvPr id="213" name="Google Shape;213;p9"/>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14" name="Google Shape;214;p9"/>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215" name="Google Shape;215;p9"/>
            <p:cNvGrpSpPr/>
            <p:nvPr/>
          </p:nvGrpSpPr>
          <p:grpSpPr>
            <a:xfrm rot="-5400000">
              <a:off x="8243555" y="3351084"/>
              <a:ext cx="374462" cy="289848"/>
              <a:chOff x="3443163" y="2884382"/>
              <a:chExt cx="246648" cy="190916"/>
            </a:xfrm>
          </p:grpSpPr>
          <p:sp>
            <p:nvSpPr>
              <p:cNvPr id="216" name="Google Shape;216;p9"/>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17" name="Google Shape;217;p9"/>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218" name="Google Shape;218;p9"/>
            <p:cNvSpPr/>
            <p:nvPr/>
          </p:nvSpPr>
          <p:spPr>
            <a:xfrm rot="-9378308">
              <a:off x="1914735" y="-299642"/>
              <a:ext cx="1330302" cy="627995"/>
            </a:xfrm>
            <a:custGeom>
              <a:avLst/>
              <a:gdLst/>
              <a:ahLst/>
              <a:cxnLst/>
              <a:rect l="l" t="t" r="r" b="b"/>
              <a:pathLst>
                <a:path w="461860" h="218030" extrusionOk="0">
                  <a:moveTo>
                    <a:pt x="0" y="218031"/>
                  </a:moveTo>
                  <a:cubicBezTo>
                    <a:pt x="46419" y="138986"/>
                    <a:pt x="112865" y="69768"/>
                    <a:pt x="196027" y="31222"/>
                  </a:cubicBezTo>
                  <a:cubicBezTo>
                    <a:pt x="279189" y="-7323"/>
                    <a:pt x="379844" y="-12405"/>
                    <a:pt x="461860" y="28531"/>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219" name="Google Shape;219;p9"/>
            <p:cNvGrpSpPr/>
            <p:nvPr/>
          </p:nvGrpSpPr>
          <p:grpSpPr>
            <a:xfrm rot="-2700000">
              <a:off x="7591555" y="312918"/>
              <a:ext cx="374451" cy="289840"/>
              <a:chOff x="3443163" y="2884382"/>
              <a:chExt cx="246648" cy="190916"/>
            </a:xfrm>
          </p:grpSpPr>
          <p:sp>
            <p:nvSpPr>
              <p:cNvPr id="220" name="Google Shape;220;p9"/>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21" name="Google Shape;221;p9"/>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222" name="Google Shape;222;p9"/>
          <p:cNvSpPr txBox="1">
            <a:spLocks noGrp="1"/>
          </p:cNvSpPr>
          <p:nvPr>
            <p:ph type="title"/>
          </p:nvPr>
        </p:nvSpPr>
        <p:spPr>
          <a:xfrm>
            <a:off x="2879850" y="1424413"/>
            <a:ext cx="3384300" cy="110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9"/>
          <p:cNvSpPr txBox="1">
            <a:spLocks noGrp="1"/>
          </p:cNvSpPr>
          <p:nvPr>
            <p:ph type="subTitle" idx="1"/>
          </p:nvPr>
        </p:nvSpPr>
        <p:spPr>
          <a:xfrm>
            <a:off x="2879850" y="2564575"/>
            <a:ext cx="3384300" cy="985800"/>
          </a:xfrm>
          <a:prstGeom prst="rect">
            <a:avLst/>
          </a:prstGeom>
          <a:solidFill>
            <a:schemeClr val="accent6"/>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4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45"/>
        <p:cNvGrpSpPr/>
        <p:nvPr/>
      </p:nvGrpSpPr>
      <p:grpSpPr>
        <a:xfrm>
          <a:off x="0" y="0"/>
          <a:ext cx="0" cy="0"/>
          <a:chOff x="0" y="0"/>
          <a:chExt cx="0" cy="0"/>
        </a:xfrm>
      </p:grpSpPr>
      <p:grpSp>
        <p:nvGrpSpPr>
          <p:cNvPr id="246" name="Google Shape;246;p13"/>
          <p:cNvGrpSpPr/>
          <p:nvPr/>
        </p:nvGrpSpPr>
        <p:grpSpPr>
          <a:xfrm>
            <a:off x="-889449" y="-533006"/>
            <a:ext cx="10340191" cy="6471333"/>
            <a:chOff x="-889449" y="-533006"/>
            <a:chExt cx="10340191" cy="6471333"/>
          </a:xfrm>
        </p:grpSpPr>
        <p:sp>
          <p:nvSpPr>
            <p:cNvPr id="247" name="Google Shape;247;p13"/>
            <p:cNvSpPr/>
            <p:nvPr/>
          </p:nvSpPr>
          <p:spPr>
            <a:xfrm rot="9362251" flipH="1">
              <a:off x="968357" y="-289885"/>
              <a:ext cx="1330522" cy="628099"/>
            </a:xfrm>
            <a:custGeom>
              <a:avLst/>
              <a:gdLst/>
              <a:ahLst/>
              <a:cxnLst/>
              <a:rect l="l" t="t" r="r" b="b"/>
              <a:pathLst>
                <a:path w="461860" h="218030" extrusionOk="0">
                  <a:moveTo>
                    <a:pt x="0" y="218031"/>
                  </a:moveTo>
                  <a:cubicBezTo>
                    <a:pt x="46419" y="138986"/>
                    <a:pt x="112865" y="69768"/>
                    <a:pt x="196027" y="31222"/>
                  </a:cubicBezTo>
                  <a:cubicBezTo>
                    <a:pt x="279189" y="-7323"/>
                    <a:pt x="379844" y="-12405"/>
                    <a:pt x="461860" y="28531"/>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248" name="Google Shape;248;p13"/>
            <p:cNvGrpSpPr/>
            <p:nvPr/>
          </p:nvGrpSpPr>
          <p:grpSpPr>
            <a:xfrm>
              <a:off x="-889449" y="3084957"/>
              <a:ext cx="2201327" cy="2853370"/>
              <a:chOff x="-889449" y="3084957"/>
              <a:chExt cx="2201327" cy="2853370"/>
            </a:xfrm>
          </p:grpSpPr>
          <p:sp>
            <p:nvSpPr>
              <p:cNvPr id="249" name="Google Shape;249;p13"/>
              <p:cNvSpPr/>
              <p:nvPr/>
            </p:nvSpPr>
            <p:spPr>
              <a:xfrm rot="-8452558" flipH="1">
                <a:off x="-692556" y="4243665"/>
                <a:ext cx="1807541" cy="1266351"/>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250" name="Google Shape;250;p13"/>
              <p:cNvGrpSpPr/>
              <p:nvPr/>
            </p:nvGrpSpPr>
            <p:grpSpPr>
              <a:xfrm rot="-5400000" flipH="1">
                <a:off x="171061" y="3127264"/>
                <a:ext cx="374462" cy="289848"/>
                <a:chOff x="3443163" y="2884382"/>
                <a:chExt cx="246648" cy="190916"/>
              </a:xfrm>
            </p:grpSpPr>
            <p:sp>
              <p:nvSpPr>
                <p:cNvPr id="251" name="Google Shape;251;p13"/>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52" name="Google Shape;252;p13"/>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253" name="Google Shape;253;p13"/>
              <p:cNvGrpSpPr/>
              <p:nvPr/>
            </p:nvGrpSpPr>
            <p:grpSpPr>
              <a:xfrm>
                <a:off x="213375" y="4009367"/>
                <a:ext cx="346208" cy="235299"/>
                <a:chOff x="4873864" y="1324451"/>
                <a:chExt cx="309805" cy="210558"/>
              </a:xfrm>
            </p:grpSpPr>
            <p:sp>
              <p:nvSpPr>
                <p:cNvPr id="254" name="Google Shape;254;p13"/>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55" name="Google Shape;255;p13"/>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56" name="Google Shape;256;p13"/>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57" name="Google Shape;257;p13"/>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58" name="Google Shape;258;p13"/>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nvGrpSpPr>
            <p:cNvPr id="259" name="Google Shape;259;p13"/>
            <p:cNvGrpSpPr/>
            <p:nvPr/>
          </p:nvGrpSpPr>
          <p:grpSpPr>
            <a:xfrm>
              <a:off x="8183369" y="1292600"/>
              <a:ext cx="1267373" cy="4137918"/>
              <a:chOff x="8183369" y="1292600"/>
              <a:chExt cx="1267373" cy="4137918"/>
            </a:xfrm>
          </p:grpSpPr>
          <p:grpSp>
            <p:nvGrpSpPr>
              <p:cNvPr id="260" name="Google Shape;260;p13"/>
              <p:cNvGrpSpPr/>
              <p:nvPr/>
            </p:nvGrpSpPr>
            <p:grpSpPr>
              <a:xfrm rot="-5400000" flipH="1">
                <a:off x="8673086" y="4594076"/>
                <a:ext cx="374462" cy="289848"/>
                <a:chOff x="3443163" y="2884382"/>
                <a:chExt cx="246648" cy="190916"/>
              </a:xfrm>
            </p:grpSpPr>
            <p:sp>
              <p:nvSpPr>
                <p:cNvPr id="261" name="Google Shape;261;p13"/>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62" name="Google Shape;262;p13"/>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263" name="Google Shape;263;p13"/>
              <p:cNvSpPr/>
              <p:nvPr/>
            </p:nvSpPr>
            <p:spPr>
              <a:xfrm rot="10800000" flipH="1">
                <a:off x="8616571" y="3217133"/>
                <a:ext cx="834171" cy="2213384"/>
              </a:xfrm>
              <a:custGeom>
                <a:avLst/>
                <a:gdLst/>
                <a:ahLst/>
                <a:cxnLst/>
                <a:rect l="l" t="t" r="r" b="b"/>
                <a:pathLst>
                  <a:path w="402495" h="1067978" extrusionOk="0">
                    <a:moveTo>
                      <a:pt x="306811" y="0"/>
                    </a:moveTo>
                    <a:cubicBezTo>
                      <a:pt x="429620" y="116100"/>
                      <a:pt x="435065" y="333838"/>
                      <a:pt x="318207" y="455927"/>
                    </a:cubicBezTo>
                    <a:cubicBezTo>
                      <a:pt x="243582" y="533901"/>
                      <a:pt x="129816" y="561952"/>
                      <a:pt x="60053" y="643305"/>
                    </a:cubicBezTo>
                    <a:cubicBezTo>
                      <a:pt x="11037" y="700457"/>
                      <a:pt x="-3852" y="780309"/>
                      <a:pt x="811" y="855460"/>
                    </a:cubicBezTo>
                    <a:cubicBezTo>
                      <a:pt x="5974" y="938710"/>
                      <a:pt x="42730" y="1030753"/>
                      <a:pt x="121592" y="1057933"/>
                    </a:cubicBezTo>
                    <a:cubicBezTo>
                      <a:pt x="294807" y="1117632"/>
                      <a:pt x="398710" y="897561"/>
                      <a:pt x="363832" y="758629"/>
                    </a:cubicBezTo>
                    <a:cubicBezTo>
                      <a:pt x="346921" y="691276"/>
                      <a:pt x="299633" y="631095"/>
                      <a:pt x="235984" y="603333"/>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264" name="Google Shape;264;p13"/>
              <p:cNvGrpSpPr/>
              <p:nvPr/>
            </p:nvGrpSpPr>
            <p:grpSpPr>
              <a:xfrm rot="9282161" flipH="1">
                <a:off x="8223865" y="1404231"/>
                <a:ext cx="594978" cy="323061"/>
                <a:chOff x="4086214" y="2584738"/>
                <a:chExt cx="320287" cy="173909"/>
              </a:xfrm>
            </p:grpSpPr>
            <p:sp>
              <p:nvSpPr>
                <p:cNvPr id="265" name="Google Shape;265;p13"/>
                <p:cNvSpPr/>
                <p:nvPr/>
              </p:nvSpPr>
              <p:spPr>
                <a:xfrm>
                  <a:off x="4086214" y="2587329"/>
                  <a:ext cx="74068" cy="58992"/>
                </a:xfrm>
                <a:custGeom>
                  <a:avLst/>
                  <a:gdLst/>
                  <a:ahLst/>
                  <a:cxnLst/>
                  <a:rect l="l" t="t" r="r" b="b"/>
                  <a:pathLst>
                    <a:path w="98758" h="78656" extrusionOk="0">
                      <a:moveTo>
                        <a:pt x="67082" y="78647"/>
                      </a:moveTo>
                      <a:lnTo>
                        <a:pt x="55608" y="73701"/>
                      </a:lnTo>
                      <a:lnTo>
                        <a:pt x="0" y="18042"/>
                      </a:lnTo>
                      <a:lnTo>
                        <a:pt x="7405" y="870"/>
                      </a:lnTo>
                      <a:lnTo>
                        <a:pt x="86707" y="0"/>
                      </a:lnTo>
                      <a:lnTo>
                        <a:pt x="98758" y="5194"/>
                      </a:lnTo>
                      <a:cubicBezTo>
                        <a:pt x="98758" y="5194"/>
                        <a:pt x="66670" y="79602"/>
                        <a:pt x="67082" y="7864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66" name="Google Shape;266;p13"/>
                <p:cNvSpPr/>
                <p:nvPr/>
              </p:nvSpPr>
              <p:spPr>
                <a:xfrm rot="-4006576">
                  <a:off x="4232074" y="2539184"/>
                  <a:ext cx="75527" cy="265016"/>
                </a:xfrm>
                <a:custGeom>
                  <a:avLst/>
                  <a:gdLst/>
                  <a:ahLst/>
                  <a:cxnLst/>
                  <a:rect l="l" t="t" r="r" b="b"/>
                  <a:pathLst>
                    <a:path w="100956" h="354244" extrusionOk="0">
                      <a:moveTo>
                        <a:pt x="0" y="0"/>
                      </a:moveTo>
                      <a:lnTo>
                        <a:pt x="100957" y="0"/>
                      </a:lnTo>
                      <a:lnTo>
                        <a:pt x="100957" y="354245"/>
                      </a:lnTo>
                      <a:lnTo>
                        <a:pt x="0" y="35424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67" name="Google Shape;267;p13"/>
                <p:cNvSpPr/>
                <p:nvPr/>
              </p:nvSpPr>
              <p:spPr>
                <a:xfrm rot="-4006576">
                  <a:off x="4231444" y="2560693"/>
                  <a:ext cx="75527" cy="221546"/>
                </a:xfrm>
                <a:custGeom>
                  <a:avLst/>
                  <a:gdLst/>
                  <a:ahLst/>
                  <a:cxnLst/>
                  <a:rect l="l" t="t" r="r" b="b"/>
                  <a:pathLst>
                    <a:path w="100956" h="296138" extrusionOk="0">
                      <a:moveTo>
                        <a:pt x="0" y="0"/>
                      </a:moveTo>
                      <a:lnTo>
                        <a:pt x="100957" y="0"/>
                      </a:lnTo>
                      <a:lnTo>
                        <a:pt x="100957" y="296138"/>
                      </a:lnTo>
                      <a:lnTo>
                        <a:pt x="0" y="29613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68" name="Google Shape;268;p13"/>
                <p:cNvSpPr/>
                <p:nvPr/>
              </p:nvSpPr>
              <p:spPr>
                <a:xfrm>
                  <a:off x="4086214" y="2587329"/>
                  <a:ext cx="74068" cy="58992"/>
                </a:xfrm>
                <a:custGeom>
                  <a:avLst/>
                  <a:gdLst/>
                  <a:ahLst/>
                  <a:cxnLst/>
                  <a:rect l="l" t="t" r="r" b="b"/>
                  <a:pathLst>
                    <a:path w="98758" h="78656" extrusionOk="0">
                      <a:moveTo>
                        <a:pt x="67082" y="78647"/>
                      </a:moveTo>
                      <a:lnTo>
                        <a:pt x="55608" y="73701"/>
                      </a:lnTo>
                      <a:lnTo>
                        <a:pt x="0" y="18042"/>
                      </a:lnTo>
                      <a:lnTo>
                        <a:pt x="7405" y="870"/>
                      </a:lnTo>
                      <a:lnTo>
                        <a:pt x="86707" y="0"/>
                      </a:lnTo>
                      <a:lnTo>
                        <a:pt x="98758" y="5194"/>
                      </a:lnTo>
                      <a:cubicBezTo>
                        <a:pt x="98758" y="5194"/>
                        <a:pt x="66670" y="79602"/>
                        <a:pt x="67082" y="78647"/>
                      </a:cubicBezTo>
                      <a:close/>
                    </a:path>
                  </a:pathLst>
                </a:custGeom>
                <a:solidFill>
                  <a:srgbClr val="06002C">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69" name="Google Shape;269;p13"/>
                <p:cNvSpPr/>
                <p:nvPr/>
              </p:nvSpPr>
              <p:spPr>
                <a:xfrm rot="-4006576">
                  <a:off x="4150263" y="2632989"/>
                  <a:ext cx="77718" cy="7751"/>
                </a:xfrm>
                <a:custGeom>
                  <a:avLst/>
                  <a:gdLst/>
                  <a:ahLst/>
                  <a:cxnLst/>
                  <a:rect l="l" t="t" r="r" b="b"/>
                  <a:pathLst>
                    <a:path w="103884" h="10360" extrusionOk="0">
                      <a:moveTo>
                        <a:pt x="0" y="0"/>
                      </a:moveTo>
                      <a:lnTo>
                        <a:pt x="103885" y="0"/>
                      </a:lnTo>
                      <a:lnTo>
                        <a:pt x="103885" y="10361"/>
                      </a:lnTo>
                      <a:lnTo>
                        <a:pt x="0" y="103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0" name="Google Shape;270;p13"/>
                <p:cNvSpPr/>
                <p:nvPr/>
              </p:nvSpPr>
              <p:spPr>
                <a:xfrm rot="-4006576">
                  <a:off x="4167472" y="2640467"/>
                  <a:ext cx="77718" cy="7751"/>
                </a:xfrm>
                <a:custGeom>
                  <a:avLst/>
                  <a:gdLst/>
                  <a:ahLst/>
                  <a:cxnLst/>
                  <a:rect l="l" t="t" r="r" b="b"/>
                  <a:pathLst>
                    <a:path w="103884" h="10360" extrusionOk="0">
                      <a:moveTo>
                        <a:pt x="0" y="0"/>
                      </a:moveTo>
                      <a:lnTo>
                        <a:pt x="103885" y="0"/>
                      </a:lnTo>
                      <a:lnTo>
                        <a:pt x="103885" y="10361"/>
                      </a:lnTo>
                      <a:lnTo>
                        <a:pt x="0" y="103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1" name="Google Shape;271;p13"/>
                <p:cNvSpPr/>
                <p:nvPr/>
              </p:nvSpPr>
              <p:spPr>
                <a:xfrm rot="-4006576">
                  <a:off x="4303180" y="2697860"/>
                  <a:ext cx="77718" cy="7747"/>
                </a:xfrm>
                <a:custGeom>
                  <a:avLst/>
                  <a:gdLst/>
                  <a:ahLst/>
                  <a:cxnLst/>
                  <a:rect l="l" t="t" r="r" b="b"/>
                  <a:pathLst>
                    <a:path w="103884" h="10355" extrusionOk="0">
                      <a:moveTo>
                        <a:pt x="0" y="0"/>
                      </a:moveTo>
                      <a:lnTo>
                        <a:pt x="103885" y="0"/>
                      </a:lnTo>
                      <a:lnTo>
                        <a:pt x="103885" y="10355"/>
                      </a:lnTo>
                      <a:lnTo>
                        <a:pt x="0" y="103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2" name="Google Shape;272;p13"/>
                <p:cNvSpPr/>
                <p:nvPr/>
              </p:nvSpPr>
              <p:spPr>
                <a:xfrm rot="-4006576">
                  <a:off x="4320361" y="2705250"/>
                  <a:ext cx="77718" cy="7747"/>
                </a:xfrm>
                <a:custGeom>
                  <a:avLst/>
                  <a:gdLst/>
                  <a:ahLst/>
                  <a:cxnLst/>
                  <a:rect l="l" t="t" r="r" b="b"/>
                  <a:pathLst>
                    <a:path w="103884" h="10355" extrusionOk="0">
                      <a:moveTo>
                        <a:pt x="0" y="0"/>
                      </a:moveTo>
                      <a:lnTo>
                        <a:pt x="103884" y="0"/>
                      </a:lnTo>
                      <a:lnTo>
                        <a:pt x="103884" y="10355"/>
                      </a:lnTo>
                      <a:lnTo>
                        <a:pt x="0" y="1035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273" name="Google Shape;273;p13"/>
              <p:cNvGrpSpPr/>
              <p:nvPr/>
            </p:nvGrpSpPr>
            <p:grpSpPr>
              <a:xfrm rot="10800000">
                <a:off x="8516691" y="2493380"/>
                <a:ext cx="342652" cy="558074"/>
                <a:chOff x="3578317" y="1682564"/>
                <a:chExt cx="184460" cy="300427"/>
              </a:xfrm>
            </p:grpSpPr>
            <p:sp>
              <p:nvSpPr>
                <p:cNvPr id="274" name="Google Shape;274;p13"/>
                <p:cNvSpPr/>
                <p:nvPr/>
              </p:nvSpPr>
              <p:spPr>
                <a:xfrm>
                  <a:off x="3583038" y="1682564"/>
                  <a:ext cx="64546" cy="71567"/>
                </a:xfrm>
                <a:custGeom>
                  <a:avLst/>
                  <a:gdLst/>
                  <a:ahLst/>
                  <a:cxnLst/>
                  <a:rect l="l" t="t" r="r" b="b"/>
                  <a:pathLst>
                    <a:path w="86062" h="95422" extrusionOk="0">
                      <a:moveTo>
                        <a:pt x="5177" y="95412"/>
                      </a:moveTo>
                      <a:lnTo>
                        <a:pt x="130" y="84859"/>
                      </a:lnTo>
                      <a:lnTo>
                        <a:pt x="0" y="9049"/>
                      </a:lnTo>
                      <a:lnTo>
                        <a:pt x="18907" y="0"/>
                      </a:lnTo>
                      <a:lnTo>
                        <a:pt x="80761" y="45626"/>
                      </a:lnTo>
                      <a:lnTo>
                        <a:pt x="86063" y="56710"/>
                      </a:lnTo>
                      <a:cubicBezTo>
                        <a:pt x="86063" y="56710"/>
                        <a:pt x="4126" y="95921"/>
                        <a:pt x="5177" y="95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5" name="Google Shape;275;p13"/>
                <p:cNvSpPr/>
                <p:nvPr/>
              </p:nvSpPr>
              <p:spPr>
                <a:xfrm rot="-1537635">
                  <a:off x="3628030" y="1727642"/>
                  <a:ext cx="85034" cy="249218"/>
                </a:xfrm>
                <a:custGeom>
                  <a:avLst/>
                  <a:gdLst/>
                  <a:ahLst/>
                  <a:cxnLst/>
                  <a:rect l="l" t="t" r="r" b="b"/>
                  <a:pathLst>
                    <a:path w="113165" h="331663" extrusionOk="0">
                      <a:moveTo>
                        <a:pt x="0" y="0"/>
                      </a:moveTo>
                      <a:lnTo>
                        <a:pt x="113166" y="0"/>
                      </a:lnTo>
                      <a:lnTo>
                        <a:pt x="113166" y="331663"/>
                      </a:lnTo>
                      <a:lnTo>
                        <a:pt x="0" y="33166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6" name="Google Shape;276;p13"/>
                <p:cNvSpPr/>
                <p:nvPr/>
              </p:nvSpPr>
              <p:spPr>
                <a:xfrm rot="-1537635">
                  <a:off x="3627705" y="1747440"/>
                  <a:ext cx="85034" cy="208342"/>
                </a:xfrm>
                <a:custGeom>
                  <a:avLst/>
                  <a:gdLst/>
                  <a:ahLst/>
                  <a:cxnLst/>
                  <a:rect l="l" t="t" r="r" b="b"/>
                  <a:pathLst>
                    <a:path w="113165" h="277264" extrusionOk="0">
                      <a:moveTo>
                        <a:pt x="0" y="0"/>
                      </a:moveTo>
                      <a:lnTo>
                        <a:pt x="113166" y="0"/>
                      </a:lnTo>
                      <a:lnTo>
                        <a:pt x="113166" y="277265"/>
                      </a:lnTo>
                      <a:lnTo>
                        <a:pt x="0" y="27726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7" name="Google Shape;277;p13"/>
                <p:cNvSpPr/>
                <p:nvPr/>
              </p:nvSpPr>
              <p:spPr>
                <a:xfrm>
                  <a:off x="3583038" y="1682564"/>
                  <a:ext cx="64546" cy="71567"/>
                </a:xfrm>
                <a:custGeom>
                  <a:avLst/>
                  <a:gdLst/>
                  <a:ahLst/>
                  <a:cxnLst/>
                  <a:rect l="l" t="t" r="r" b="b"/>
                  <a:pathLst>
                    <a:path w="86062" h="95422" extrusionOk="0">
                      <a:moveTo>
                        <a:pt x="5177" y="95412"/>
                      </a:moveTo>
                      <a:lnTo>
                        <a:pt x="130" y="84859"/>
                      </a:lnTo>
                      <a:lnTo>
                        <a:pt x="0" y="9049"/>
                      </a:lnTo>
                      <a:lnTo>
                        <a:pt x="18907" y="0"/>
                      </a:lnTo>
                      <a:lnTo>
                        <a:pt x="80761" y="45626"/>
                      </a:lnTo>
                      <a:lnTo>
                        <a:pt x="86063" y="56710"/>
                      </a:lnTo>
                      <a:cubicBezTo>
                        <a:pt x="86063" y="56710"/>
                        <a:pt x="4126" y="95921"/>
                        <a:pt x="5177" y="95417"/>
                      </a:cubicBezTo>
                      <a:close/>
                    </a:path>
                  </a:pathLst>
                </a:custGeom>
                <a:solidFill>
                  <a:srgbClr val="06002C">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8" name="Google Shape;278;p13"/>
                <p:cNvSpPr/>
                <p:nvPr/>
              </p:nvSpPr>
              <p:spPr>
                <a:xfrm rot="-1537635">
                  <a:off x="3591193" y="1773805"/>
                  <a:ext cx="87507" cy="7288"/>
                </a:xfrm>
                <a:custGeom>
                  <a:avLst/>
                  <a:gdLst/>
                  <a:ahLst/>
                  <a:cxnLst/>
                  <a:rect l="l" t="t" r="r" b="b"/>
                  <a:pathLst>
                    <a:path w="116455" h="9699" extrusionOk="0">
                      <a:moveTo>
                        <a:pt x="0" y="0"/>
                      </a:moveTo>
                      <a:lnTo>
                        <a:pt x="116455" y="0"/>
                      </a:lnTo>
                      <a:lnTo>
                        <a:pt x="116455" y="9700"/>
                      </a:lnTo>
                      <a:lnTo>
                        <a:pt x="0" y="970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79" name="Google Shape;279;p13"/>
                <p:cNvSpPr/>
                <p:nvPr/>
              </p:nvSpPr>
              <p:spPr>
                <a:xfrm rot="-1537635">
                  <a:off x="3598761" y="1789625"/>
                  <a:ext cx="87502" cy="7288"/>
                </a:xfrm>
                <a:custGeom>
                  <a:avLst/>
                  <a:gdLst/>
                  <a:ahLst/>
                  <a:cxnLst/>
                  <a:rect l="l" t="t" r="r" b="b"/>
                  <a:pathLst>
                    <a:path w="116449" h="9699" extrusionOk="0">
                      <a:moveTo>
                        <a:pt x="0" y="0"/>
                      </a:moveTo>
                      <a:lnTo>
                        <a:pt x="116450" y="0"/>
                      </a:lnTo>
                      <a:lnTo>
                        <a:pt x="116450" y="9700"/>
                      </a:lnTo>
                      <a:lnTo>
                        <a:pt x="0" y="970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0" name="Google Shape;280;p13"/>
                <p:cNvSpPr/>
                <p:nvPr/>
              </p:nvSpPr>
              <p:spPr>
                <a:xfrm rot="-1537635">
                  <a:off x="3659350" y="1913554"/>
                  <a:ext cx="87507" cy="7288"/>
                </a:xfrm>
                <a:custGeom>
                  <a:avLst/>
                  <a:gdLst/>
                  <a:ahLst/>
                  <a:cxnLst/>
                  <a:rect l="l" t="t" r="r" b="b"/>
                  <a:pathLst>
                    <a:path w="116455" h="9699" extrusionOk="0">
                      <a:moveTo>
                        <a:pt x="0" y="0"/>
                      </a:moveTo>
                      <a:lnTo>
                        <a:pt x="116455" y="0"/>
                      </a:lnTo>
                      <a:lnTo>
                        <a:pt x="116455" y="9700"/>
                      </a:lnTo>
                      <a:lnTo>
                        <a:pt x="0" y="970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1" name="Google Shape;281;p13"/>
                <p:cNvSpPr/>
                <p:nvPr/>
              </p:nvSpPr>
              <p:spPr>
                <a:xfrm rot="-1537635">
                  <a:off x="3666918" y="1929397"/>
                  <a:ext cx="87507" cy="7288"/>
                </a:xfrm>
                <a:custGeom>
                  <a:avLst/>
                  <a:gdLst/>
                  <a:ahLst/>
                  <a:cxnLst/>
                  <a:rect l="l" t="t" r="r" b="b"/>
                  <a:pathLst>
                    <a:path w="116455" h="9699" extrusionOk="0">
                      <a:moveTo>
                        <a:pt x="0" y="0"/>
                      </a:moveTo>
                      <a:lnTo>
                        <a:pt x="116455" y="0"/>
                      </a:lnTo>
                      <a:lnTo>
                        <a:pt x="116455" y="9700"/>
                      </a:lnTo>
                      <a:lnTo>
                        <a:pt x="0" y="970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282" name="Google Shape;282;p13"/>
              <p:cNvGrpSpPr/>
              <p:nvPr/>
            </p:nvGrpSpPr>
            <p:grpSpPr>
              <a:xfrm>
                <a:off x="8834156" y="1869720"/>
                <a:ext cx="145888" cy="230533"/>
                <a:chOff x="4280101" y="1383410"/>
                <a:chExt cx="130549" cy="206293"/>
              </a:xfrm>
            </p:grpSpPr>
            <p:sp>
              <p:nvSpPr>
                <p:cNvPr id="283" name="Google Shape;283;p13"/>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4" name="Google Shape;284;p13"/>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5" name="Google Shape;285;p13"/>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6" name="Google Shape;286;p13"/>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7" name="Google Shape;287;p13"/>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sp>
        <p:nvSpPr>
          <p:cNvPr id="288" name="Google Shape;288;p13"/>
          <p:cNvSpPr txBox="1">
            <a:spLocks noGrp="1"/>
          </p:cNvSpPr>
          <p:nvPr>
            <p:ph type="title"/>
          </p:nvPr>
        </p:nvSpPr>
        <p:spPr>
          <a:xfrm>
            <a:off x="720000" y="4633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9" name="Google Shape;289;p13"/>
          <p:cNvSpPr txBox="1">
            <a:spLocks noGrp="1"/>
          </p:cNvSpPr>
          <p:nvPr>
            <p:ph type="subTitle" idx="1"/>
          </p:nvPr>
        </p:nvSpPr>
        <p:spPr>
          <a:xfrm>
            <a:off x="720000" y="2347367"/>
            <a:ext cx="2541000" cy="542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3"/>
          <p:cNvSpPr txBox="1">
            <a:spLocks noGrp="1"/>
          </p:cNvSpPr>
          <p:nvPr>
            <p:ph type="subTitle" idx="2"/>
          </p:nvPr>
        </p:nvSpPr>
        <p:spPr>
          <a:xfrm>
            <a:off x="3301501" y="2347367"/>
            <a:ext cx="2541000" cy="542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13"/>
          <p:cNvSpPr txBox="1">
            <a:spLocks noGrp="1"/>
          </p:cNvSpPr>
          <p:nvPr>
            <p:ph type="subTitle" idx="3"/>
          </p:nvPr>
        </p:nvSpPr>
        <p:spPr>
          <a:xfrm>
            <a:off x="720000" y="4009373"/>
            <a:ext cx="2541000" cy="542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13"/>
          <p:cNvSpPr txBox="1">
            <a:spLocks noGrp="1"/>
          </p:cNvSpPr>
          <p:nvPr>
            <p:ph type="subTitle" idx="4"/>
          </p:nvPr>
        </p:nvSpPr>
        <p:spPr>
          <a:xfrm>
            <a:off x="3301501" y="4009375"/>
            <a:ext cx="2541000" cy="542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13"/>
          <p:cNvSpPr txBox="1">
            <a:spLocks noGrp="1"/>
          </p:cNvSpPr>
          <p:nvPr>
            <p:ph type="subTitle" idx="5"/>
          </p:nvPr>
        </p:nvSpPr>
        <p:spPr>
          <a:xfrm>
            <a:off x="5883004" y="2347367"/>
            <a:ext cx="2541000" cy="542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4" name="Google Shape;294;p13"/>
          <p:cNvSpPr txBox="1">
            <a:spLocks noGrp="1"/>
          </p:cNvSpPr>
          <p:nvPr>
            <p:ph type="subTitle" idx="6"/>
          </p:nvPr>
        </p:nvSpPr>
        <p:spPr>
          <a:xfrm>
            <a:off x="5883004" y="4009373"/>
            <a:ext cx="2541000" cy="542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 name="Google Shape;295;p13"/>
          <p:cNvSpPr txBox="1">
            <a:spLocks noGrp="1"/>
          </p:cNvSpPr>
          <p:nvPr>
            <p:ph type="title" idx="7" hasCustomPrompt="1"/>
          </p:nvPr>
        </p:nvSpPr>
        <p:spPr>
          <a:xfrm>
            <a:off x="821382" y="1422772"/>
            <a:ext cx="734700" cy="598200"/>
          </a:xfrm>
          <a:prstGeom prst="rect">
            <a:avLst/>
          </a:prstGeom>
          <a:solidFill>
            <a:schemeClr val="accent6"/>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6" name="Google Shape;296;p13"/>
          <p:cNvSpPr txBox="1">
            <a:spLocks noGrp="1"/>
          </p:cNvSpPr>
          <p:nvPr>
            <p:ph type="title" idx="8" hasCustomPrompt="1"/>
          </p:nvPr>
        </p:nvSpPr>
        <p:spPr>
          <a:xfrm>
            <a:off x="821382" y="3084953"/>
            <a:ext cx="734700" cy="598200"/>
          </a:xfrm>
          <a:prstGeom prst="rect">
            <a:avLst/>
          </a:prstGeom>
          <a:solidFill>
            <a:schemeClr val="accent6"/>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7" name="Google Shape;297;p13"/>
          <p:cNvSpPr txBox="1">
            <a:spLocks noGrp="1"/>
          </p:cNvSpPr>
          <p:nvPr>
            <p:ph type="title" idx="9" hasCustomPrompt="1"/>
          </p:nvPr>
        </p:nvSpPr>
        <p:spPr>
          <a:xfrm>
            <a:off x="3402878" y="1422772"/>
            <a:ext cx="734700" cy="598200"/>
          </a:xfrm>
          <a:prstGeom prst="rect">
            <a:avLst/>
          </a:prstGeom>
          <a:solidFill>
            <a:schemeClr val="accent6"/>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8" name="Google Shape;298;p13"/>
          <p:cNvSpPr txBox="1">
            <a:spLocks noGrp="1"/>
          </p:cNvSpPr>
          <p:nvPr>
            <p:ph type="title" idx="13" hasCustomPrompt="1"/>
          </p:nvPr>
        </p:nvSpPr>
        <p:spPr>
          <a:xfrm>
            <a:off x="3402878" y="3084953"/>
            <a:ext cx="734700" cy="598200"/>
          </a:xfrm>
          <a:prstGeom prst="rect">
            <a:avLst/>
          </a:prstGeom>
          <a:solidFill>
            <a:schemeClr val="accent6"/>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9" name="Google Shape;299;p13"/>
          <p:cNvSpPr txBox="1">
            <a:spLocks noGrp="1"/>
          </p:cNvSpPr>
          <p:nvPr>
            <p:ph type="title" idx="14" hasCustomPrompt="1"/>
          </p:nvPr>
        </p:nvSpPr>
        <p:spPr>
          <a:xfrm>
            <a:off x="5984382" y="1422772"/>
            <a:ext cx="734700" cy="598200"/>
          </a:xfrm>
          <a:prstGeom prst="rect">
            <a:avLst/>
          </a:prstGeom>
          <a:solidFill>
            <a:schemeClr val="accent6"/>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0" name="Google Shape;300;p13"/>
          <p:cNvSpPr txBox="1">
            <a:spLocks noGrp="1"/>
          </p:cNvSpPr>
          <p:nvPr>
            <p:ph type="title" idx="15" hasCustomPrompt="1"/>
          </p:nvPr>
        </p:nvSpPr>
        <p:spPr>
          <a:xfrm>
            <a:off x="5984382" y="3084953"/>
            <a:ext cx="734700" cy="598200"/>
          </a:xfrm>
          <a:prstGeom prst="rect">
            <a:avLst/>
          </a:prstGeom>
          <a:solidFill>
            <a:schemeClr val="accent6"/>
          </a:solidFill>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01" name="Google Shape;301;p13"/>
          <p:cNvSpPr txBox="1">
            <a:spLocks noGrp="1"/>
          </p:cNvSpPr>
          <p:nvPr>
            <p:ph type="subTitle" idx="16"/>
          </p:nvPr>
        </p:nvSpPr>
        <p:spPr>
          <a:xfrm>
            <a:off x="720000" y="2008575"/>
            <a:ext cx="25410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1800" b="1"/>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302" name="Google Shape;302;p13"/>
          <p:cNvSpPr txBox="1">
            <a:spLocks noGrp="1"/>
          </p:cNvSpPr>
          <p:nvPr>
            <p:ph type="subTitle" idx="17"/>
          </p:nvPr>
        </p:nvSpPr>
        <p:spPr>
          <a:xfrm>
            <a:off x="3301499" y="2008575"/>
            <a:ext cx="25410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1800" b="1"/>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303" name="Google Shape;303;p13"/>
          <p:cNvSpPr txBox="1">
            <a:spLocks noGrp="1"/>
          </p:cNvSpPr>
          <p:nvPr>
            <p:ph type="subTitle" idx="18"/>
          </p:nvPr>
        </p:nvSpPr>
        <p:spPr>
          <a:xfrm>
            <a:off x="720000" y="3670581"/>
            <a:ext cx="25410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1800" b="1"/>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304" name="Google Shape;304;p13"/>
          <p:cNvSpPr txBox="1">
            <a:spLocks noGrp="1"/>
          </p:cNvSpPr>
          <p:nvPr>
            <p:ph type="subTitle" idx="19"/>
          </p:nvPr>
        </p:nvSpPr>
        <p:spPr>
          <a:xfrm>
            <a:off x="3301499" y="3670582"/>
            <a:ext cx="25410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1800" b="1"/>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305" name="Google Shape;305;p13"/>
          <p:cNvSpPr txBox="1">
            <a:spLocks noGrp="1"/>
          </p:cNvSpPr>
          <p:nvPr>
            <p:ph type="subTitle" idx="20"/>
          </p:nvPr>
        </p:nvSpPr>
        <p:spPr>
          <a:xfrm>
            <a:off x="5883000" y="2008575"/>
            <a:ext cx="25410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1800" b="1"/>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
        <p:nvSpPr>
          <p:cNvPr id="306" name="Google Shape;306;p13"/>
          <p:cNvSpPr txBox="1">
            <a:spLocks noGrp="1"/>
          </p:cNvSpPr>
          <p:nvPr>
            <p:ph type="subTitle" idx="21"/>
          </p:nvPr>
        </p:nvSpPr>
        <p:spPr>
          <a:xfrm>
            <a:off x="5883000" y="3670581"/>
            <a:ext cx="25410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Bebas Neue"/>
              <a:buNone/>
              <a:defRPr sz="1800" b="1"/>
            </a:lvl1pPr>
            <a:lvl2pPr lvl="1" algn="ctr" rtl="0">
              <a:lnSpc>
                <a:spcPct val="100000"/>
              </a:lnSpc>
              <a:spcBef>
                <a:spcPts val="0"/>
              </a:spcBef>
              <a:spcAft>
                <a:spcPts val="0"/>
              </a:spcAft>
              <a:buSzPts val="2000"/>
              <a:buFont typeface="Bebas Neue"/>
              <a:buNone/>
              <a:defRPr sz="2000">
                <a:latin typeface="Bebas Neue"/>
                <a:ea typeface="Bebas Neue"/>
                <a:cs typeface="Bebas Neue"/>
                <a:sym typeface="Bebas Neue"/>
              </a:defRPr>
            </a:lvl2pPr>
            <a:lvl3pPr lvl="2" algn="ctr" rtl="0">
              <a:lnSpc>
                <a:spcPct val="100000"/>
              </a:lnSpc>
              <a:spcBef>
                <a:spcPts val="0"/>
              </a:spcBef>
              <a:spcAft>
                <a:spcPts val="0"/>
              </a:spcAft>
              <a:buSzPts val="2000"/>
              <a:buFont typeface="Bebas Neue"/>
              <a:buNone/>
              <a:defRPr sz="2000">
                <a:latin typeface="Bebas Neue"/>
                <a:ea typeface="Bebas Neue"/>
                <a:cs typeface="Bebas Neue"/>
                <a:sym typeface="Bebas Neue"/>
              </a:defRPr>
            </a:lvl3pPr>
            <a:lvl4pPr lvl="3" algn="ctr" rtl="0">
              <a:lnSpc>
                <a:spcPct val="100000"/>
              </a:lnSpc>
              <a:spcBef>
                <a:spcPts val="0"/>
              </a:spcBef>
              <a:spcAft>
                <a:spcPts val="0"/>
              </a:spcAft>
              <a:buSzPts val="2000"/>
              <a:buFont typeface="Bebas Neue"/>
              <a:buNone/>
              <a:defRPr sz="2000">
                <a:latin typeface="Bebas Neue"/>
                <a:ea typeface="Bebas Neue"/>
                <a:cs typeface="Bebas Neue"/>
                <a:sym typeface="Bebas Neue"/>
              </a:defRPr>
            </a:lvl4pPr>
            <a:lvl5pPr lvl="4" algn="ctr" rtl="0">
              <a:lnSpc>
                <a:spcPct val="100000"/>
              </a:lnSpc>
              <a:spcBef>
                <a:spcPts val="0"/>
              </a:spcBef>
              <a:spcAft>
                <a:spcPts val="0"/>
              </a:spcAft>
              <a:buSzPts val="2000"/>
              <a:buFont typeface="Bebas Neue"/>
              <a:buNone/>
              <a:defRPr sz="2000">
                <a:latin typeface="Bebas Neue"/>
                <a:ea typeface="Bebas Neue"/>
                <a:cs typeface="Bebas Neue"/>
                <a:sym typeface="Bebas Neue"/>
              </a:defRPr>
            </a:lvl5pPr>
            <a:lvl6pPr lvl="5" algn="ctr" rtl="0">
              <a:lnSpc>
                <a:spcPct val="100000"/>
              </a:lnSpc>
              <a:spcBef>
                <a:spcPts val="0"/>
              </a:spcBef>
              <a:spcAft>
                <a:spcPts val="0"/>
              </a:spcAft>
              <a:buSzPts val="2000"/>
              <a:buFont typeface="Bebas Neue"/>
              <a:buNone/>
              <a:defRPr sz="2000">
                <a:latin typeface="Bebas Neue"/>
                <a:ea typeface="Bebas Neue"/>
                <a:cs typeface="Bebas Neue"/>
                <a:sym typeface="Bebas Neue"/>
              </a:defRPr>
            </a:lvl6pPr>
            <a:lvl7pPr lvl="6" algn="ctr" rtl="0">
              <a:lnSpc>
                <a:spcPct val="100000"/>
              </a:lnSpc>
              <a:spcBef>
                <a:spcPts val="0"/>
              </a:spcBef>
              <a:spcAft>
                <a:spcPts val="0"/>
              </a:spcAft>
              <a:buSzPts val="2000"/>
              <a:buFont typeface="Bebas Neue"/>
              <a:buNone/>
              <a:defRPr sz="2000">
                <a:latin typeface="Bebas Neue"/>
                <a:ea typeface="Bebas Neue"/>
                <a:cs typeface="Bebas Neue"/>
                <a:sym typeface="Bebas Neue"/>
              </a:defRPr>
            </a:lvl7pPr>
            <a:lvl8pPr lvl="7" algn="ctr" rtl="0">
              <a:lnSpc>
                <a:spcPct val="100000"/>
              </a:lnSpc>
              <a:spcBef>
                <a:spcPts val="0"/>
              </a:spcBef>
              <a:spcAft>
                <a:spcPts val="0"/>
              </a:spcAft>
              <a:buSzPts val="2000"/>
              <a:buFont typeface="Bebas Neue"/>
              <a:buNone/>
              <a:defRPr sz="2000">
                <a:latin typeface="Bebas Neue"/>
                <a:ea typeface="Bebas Neue"/>
                <a:cs typeface="Bebas Neue"/>
                <a:sym typeface="Bebas Neue"/>
              </a:defRPr>
            </a:lvl8pPr>
            <a:lvl9pPr lvl="8" algn="ctr" rtl="0">
              <a:lnSpc>
                <a:spcPct val="100000"/>
              </a:lnSpc>
              <a:spcBef>
                <a:spcPts val="0"/>
              </a:spcBef>
              <a:spcAft>
                <a:spcPts val="0"/>
              </a:spcAft>
              <a:buSzPts val="2000"/>
              <a:buFont typeface="Bebas Neue"/>
              <a:buNone/>
              <a:defRPr sz="2000">
                <a:latin typeface="Bebas Neue"/>
                <a:ea typeface="Bebas Neue"/>
                <a:cs typeface="Bebas Neue"/>
                <a:sym typeface="Bebas Neu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07"/>
        <p:cNvGrpSpPr/>
        <p:nvPr/>
      </p:nvGrpSpPr>
      <p:grpSpPr>
        <a:xfrm>
          <a:off x="0" y="0"/>
          <a:ext cx="0" cy="0"/>
          <a:chOff x="0" y="0"/>
          <a:chExt cx="0" cy="0"/>
        </a:xfrm>
      </p:grpSpPr>
      <p:grpSp>
        <p:nvGrpSpPr>
          <p:cNvPr id="308" name="Google Shape;308;p14"/>
          <p:cNvGrpSpPr/>
          <p:nvPr/>
        </p:nvGrpSpPr>
        <p:grpSpPr>
          <a:xfrm>
            <a:off x="-1656398" y="-741252"/>
            <a:ext cx="11174915" cy="6692854"/>
            <a:chOff x="-1656398" y="-741252"/>
            <a:chExt cx="11174915" cy="6692854"/>
          </a:xfrm>
        </p:grpSpPr>
        <p:sp>
          <p:nvSpPr>
            <p:cNvPr id="309" name="Google Shape;309;p14"/>
            <p:cNvSpPr/>
            <p:nvPr/>
          </p:nvSpPr>
          <p:spPr>
            <a:xfrm rot="5400000">
              <a:off x="7981276" y="-470606"/>
              <a:ext cx="1807887" cy="126659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0" name="Google Shape;310;p14"/>
            <p:cNvSpPr/>
            <p:nvPr/>
          </p:nvSpPr>
          <p:spPr>
            <a:xfrm rot="-8451729" flipH="1">
              <a:off x="-1427765" y="3917837"/>
              <a:ext cx="2204340" cy="150736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11" name="Google Shape;311;p14"/>
            <p:cNvGrpSpPr/>
            <p:nvPr/>
          </p:nvGrpSpPr>
          <p:grpSpPr>
            <a:xfrm>
              <a:off x="160281" y="3981370"/>
              <a:ext cx="145888" cy="230533"/>
              <a:chOff x="4280101" y="1383410"/>
              <a:chExt cx="130549" cy="206293"/>
            </a:xfrm>
          </p:grpSpPr>
          <p:sp>
            <p:nvSpPr>
              <p:cNvPr id="312" name="Google Shape;312;p14"/>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3" name="Google Shape;313;p14"/>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4" name="Google Shape;314;p14"/>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5" name="Google Shape;315;p14"/>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6" name="Google Shape;316;p14"/>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17" name="Google Shape;317;p14"/>
            <p:cNvGrpSpPr/>
            <p:nvPr/>
          </p:nvGrpSpPr>
          <p:grpSpPr>
            <a:xfrm rot="9900072">
              <a:off x="156759" y="3400662"/>
              <a:ext cx="346198" cy="235292"/>
              <a:chOff x="4873864" y="1324451"/>
              <a:chExt cx="309805" cy="210558"/>
            </a:xfrm>
          </p:grpSpPr>
          <p:sp>
            <p:nvSpPr>
              <p:cNvPr id="318" name="Google Shape;318;p14"/>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9" name="Google Shape;319;p14"/>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0" name="Google Shape;320;p14"/>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1" name="Google Shape;321;p14"/>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2" name="Google Shape;322;p14"/>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23" name="Google Shape;323;p14"/>
            <p:cNvGrpSpPr/>
            <p:nvPr/>
          </p:nvGrpSpPr>
          <p:grpSpPr>
            <a:xfrm>
              <a:off x="8874656" y="362570"/>
              <a:ext cx="145888" cy="230533"/>
              <a:chOff x="4280101" y="1383410"/>
              <a:chExt cx="130549" cy="206293"/>
            </a:xfrm>
          </p:grpSpPr>
          <p:sp>
            <p:nvSpPr>
              <p:cNvPr id="324" name="Google Shape;324;p14"/>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5" name="Google Shape;325;p14"/>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6" name="Google Shape;326;p14"/>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7" name="Google Shape;327;p14"/>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28" name="Google Shape;328;p14"/>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29" name="Google Shape;329;p14"/>
            <p:cNvGrpSpPr/>
            <p:nvPr/>
          </p:nvGrpSpPr>
          <p:grpSpPr>
            <a:xfrm rot="9900072">
              <a:off x="8649809" y="1316100"/>
              <a:ext cx="346198" cy="235292"/>
              <a:chOff x="4873864" y="1324451"/>
              <a:chExt cx="309805" cy="210558"/>
            </a:xfrm>
          </p:grpSpPr>
          <p:sp>
            <p:nvSpPr>
              <p:cNvPr id="330" name="Google Shape;330;p14"/>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1" name="Google Shape;331;p14"/>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2" name="Google Shape;332;p14"/>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3" name="Google Shape;333;p14"/>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4" name="Google Shape;334;p14"/>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335" name="Google Shape;335;p14"/>
            <p:cNvSpPr/>
            <p:nvPr/>
          </p:nvSpPr>
          <p:spPr>
            <a:xfrm>
              <a:off x="413930" y="4355359"/>
              <a:ext cx="113576" cy="113588"/>
            </a:xfrm>
            <a:custGeom>
              <a:avLst/>
              <a:gdLst/>
              <a:ahLst/>
              <a:cxnLst/>
              <a:rect l="l" t="t" r="r" b="b"/>
              <a:pathLst>
                <a:path w="64167" h="64174" extrusionOk="0">
                  <a:moveTo>
                    <a:pt x="32081" y="0"/>
                  </a:moveTo>
                  <a:lnTo>
                    <a:pt x="43427" y="20747"/>
                  </a:lnTo>
                  <a:lnTo>
                    <a:pt x="64167" y="32087"/>
                  </a:lnTo>
                  <a:lnTo>
                    <a:pt x="43427" y="43434"/>
                  </a:lnTo>
                  <a:lnTo>
                    <a:pt x="32081" y="64174"/>
                  </a:lnTo>
                  <a:lnTo>
                    <a:pt x="20740" y="43434"/>
                  </a:lnTo>
                  <a:lnTo>
                    <a:pt x="0" y="32087"/>
                  </a:lnTo>
                  <a:lnTo>
                    <a:pt x="20740" y="20747"/>
                  </a:lnTo>
                  <a:lnTo>
                    <a:pt x="3208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36" name="Google Shape;336;p14"/>
            <p:cNvGrpSpPr/>
            <p:nvPr/>
          </p:nvGrpSpPr>
          <p:grpSpPr>
            <a:xfrm>
              <a:off x="7914305" y="72734"/>
              <a:ext cx="374462" cy="289848"/>
              <a:chOff x="3443163" y="2884382"/>
              <a:chExt cx="246648" cy="190916"/>
            </a:xfrm>
          </p:grpSpPr>
          <p:sp>
            <p:nvSpPr>
              <p:cNvPr id="337" name="Google Shape;337;p14"/>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38" name="Google Shape;338;p14"/>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339" name="Google Shape;339;p14"/>
          <p:cNvSpPr txBox="1">
            <a:spLocks noGrp="1"/>
          </p:cNvSpPr>
          <p:nvPr>
            <p:ph type="title"/>
          </p:nvPr>
        </p:nvSpPr>
        <p:spPr>
          <a:xfrm>
            <a:off x="720000" y="4633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40"/>
        <p:cNvGrpSpPr/>
        <p:nvPr/>
      </p:nvGrpSpPr>
      <p:grpSpPr>
        <a:xfrm>
          <a:off x="0" y="0"/>
          <a:ext cx="0" cy="0"/>
          <a:chOff x="0" y="0"/>
          <a:chExt cx="0" cy="0"/>
        </a:xfrm>
      </p:grpSpPr>
      <p:grpSp>
        <p:nvGrpSpPr>
          <p:cNvPr id="341" name="Google Shape;341;p15"/>
          <p:cNvGrpSpPr/>
          <p:nvPr/>
        </p:nvGrpSpPr>
        <p:grpSpPr>
          <a:xfrm>
            <a:off x="263410" y="-699948"/>
            <a:ext cx="9589189" cy="5632486"/>
            <a:chOff x="263410" y="-699948"/>
            <a:chExt cx="9589189" cy="5632486"/>
          </a:xfrm>
        </p:grpSpPr>
        <p:sp>
          <p:nvSpPr>
            <p:cNvPr id="342" name="Google Shape;342;p15"/>
            <p:cNvSpPr/>
            <p:nvPr/>
          </p:nvSpPr>
          <p:spPr>
            <a:xfrm flipH="1">
              <a:off x="7604189" y="-699948"/>
              <a:ext cx="2248410" cy="1575221"/>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43" name="Google Shape;343;p15"/>
            <p:cNvGrpSpPr/>
            <p:nvPr/>
          </p:nvGrpSpPr>
          <p:grpSpPr>
            <a:xfrm rot="-2517597" flipH="1">
              <a:off x="364313" y="1588640"/>
              <a:ext cx="325112" cy="325112"/>
              <a:chOff x="4970691" y="1710216"/>
              <a:chExt cx="325118" cy="325118"/>
            </a:xfrm>
          </p:grpSpPr>
          <p:sp>
            <p:nvSpPr>
              <p:cNvPr id="344" name="Google Shape;344;p15"/>
              <p:cNvSpPr/>
              <p:nvPr/>
            </p:nvSpPr>
            <p:spPr>
              <a:xfrm rot="-2700000">
                <a:off x="5018303" y="1757828"/>
                <a:ext cx="229893" cy="229893"/>
              </a:xfrm>
              <a:custGeom>
                <a:avLst/>
                <a:gdLst/>
                <a:ahLst/>
                <a:cxnLst/>
                <a:rect l="l" t="t" r="r" b="b"/>
                <a:pathLst>
                  <a:path w="173396" h="173396" extrusionOk="0">
                    <a:moveTo>
                      <a:pt x="173396" y="86698"/>
                    </a:moveTo>
                    <a:cubicBezTo>
                      <a:pt x="173396" y="134580"/>
                      <a:pt x="134580" y="173396"/>
                      <a:pt x="86698" y="173396"/>
                    </a:cubicBezTo>
                    <a:cubicBezTo>
                      <a:pt x="38816" y="173396"/>
                      <a:pt x="0" y="134580"/>
                      <a:pt x="0" y="86698"/>
                    </a:cubicBezTo>
                    <a:cubicBezTo>
                      <a:pt x="0" y="38816"/>
                      <a:pt x="38816" y="0"/>
                      <a:pt x="86698" y="0"/>
                    </a:cubicBezTo>
                    <a:cubicBezTo>
                      <a:pt x="134580" y="0"/>
                      <a:pt x="173396" y="38816"/>
                      <a:pt x="173396" y="866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5" name="Google Shape;345;p15"/>
              <p:cNvSpPr/>
              <p:nvPr/>
            </p:nvSpPr>
            <p:spPr>
              <a:xfrm>
                <a:off x="5148056" y="1893187"/>
                <a:ext cx="74290" cy="72969"/>
              </a:xfrm>
              <a:custGeom>
                <a:avLst/>
                <a:gdLst/>
                <a:ahLst/>
                <a:cxnLst/>
                <a:rect l="l" t="t" r="r" b="b"/>
                <a:pathLst>
                  <a:path w="55962" h="54967" extrusionOk="0">
                    <a:moveTo>
                      <a:pt x="55963" y="0"/>
                    </a:moveTo>
                    <a:cubicBezTo>
                      <a:pt x="50712" y="27312"/>
                      <a:pt x="27400" y="50205"/>
                      <a:pt x="0" y="5496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6" name="Google Shape;346;p15"/>
              <p:cNvSpPr/>
              <p:nvPr/>
            </p:nvSpPr>
            <p:spPr>
              <a:xfrm>
                <a:off x="4986739" y="1745141"/>
                <a:ext cx="249643" cy="216749"/>
              </a:xfrm>
              <a:custGeom>
                <a:avLst/>
                <a:gdLst/>
                <a:ahLst/>
                <a:cxnLst/>
                <a:rect l="l" t="t" r="r" b="b"/>
                <a:pathLst>
                  <a:path w="188055" h="163276" extrusionOk="0">
                    <a:moveTo>
                      <a:pt x="25549" y="106774"/>
                    </a:moveTo>
                    <a:cubicBezTo>
                      <a:pt x="15091" y="116324"/>
                      <a:pt x="6961" y="128409"/>
                      <a:pt x="2055" y="141702"/>
                    </a:cubicBezTo>
                    <a:cubicBezTo>
                      <a:pt x="121" y="146941"/>
                      <a:pt x="-1231" y="153111"/>
                      <a:pt x="1704" y="157862"/>
                    </a:cubicBezTo>
                    <a:cubicBezTo>
                      <a:pt x="6649" y="165860"/>
                      <a:pt x="18740" y="163594"/>
                      <a:pt x="27420" y="159983"/>
                    </a:cubicBezTo>
                    <a:cubicBezTo>
                      <a:pt x="91820" y="133153"/>
                      <a:pt x="147276" y="85345"/>
                      <a:pt x="183306" y="25608"/>
                    </a:cubicBezTo>
                    <a:cubicBezTo>
                      <a:pt x="188237" y="17435"/>
                      <a:pt x="191273" y="4104"/>
                      <a:pt x="182373" y="643"/>
                    </a:cubicBezTo>
                    <a:cubicBezTo>
                      <a:pt x="179650" y="-414"/>
                      <a:pt x="176596" y="5"/>
                      <a:pt x="173755" y="668"/>
                    </a:cubicBezTo>
                    <a:cubicBezTo>
                      <a:pt x="162033" y="3391"/>
                      <a:pt x="151281" y="10100"/>
                      <a:pt x="143677" y="19425"/>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47" name="Google Shape;347;p15"/>
            <p:cNvGrpSpPr/>
            <p:nvPr/>
          </p:nvGrpSpPr>
          <p:grpSpPr>
            <a:xfrm rot="-2700000">
              <a:off x="374883" y="4552756"/>
              <a:ext cx="374451" cy="289840"/>
              <a:chOff x="3443163" y="2884382"/>
              <a:chExt cx="246648" cy="190916"/>
            </a:xfrm>
          </p:grpSpPr>
          <p:sp>
            <p:nvSpPr>
              <p:cNvPr id="348" name="Google Shape;348;p15"/>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49" name="Google Shape;349;p15"/>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50" name="Google Shape;350;p15"/>
            <p:cNvGrpSpPr/>
            <p:nvPr/>
          </p:nvGrpSpPr>
          <p:grpSpPr>
            <a:xfrm rot="6299928" flipH="1">
              <a:off x="2119762" y="4488732"/>
              <a:ext cx="145884" cy="230527"/>
              <a:chOff x="4280101" y="1383410"/>
              <a:chExt cx="130549" cy="206293"/>
            </a:xfrm>
          </p:grpSpPr>
          <p:sp>
            <p:nvSpPr>
              <p:cNvPr id="351" name="Google Shape;351;p15"/>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52" name="Google Shape;352;p15"/>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53" name="Google Shape;353;p15"/>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54" name="Google Shape;354;p15"/>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55" name="Google Shape;355;p15"/>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56" name="Google Shape;356;p15"/>
            <p:cNvGrpSpPr/>
            <p:nvPr/>
          </p:nvGrpSpPr>
          <p:grpSpPr>
            <a:xfrm rot="9900072">
              <a:off x="287959" y="2713487"/>
              <a:ext cx="346198" cy="235292"/>
              <a:chOff x="4873864" y="1324451"/>
              <a:chExt cx="309805" cy="210558"/>
            </a:xfrm>
          </p:grpSpPr>
          <p:sp>
            <p:nvSpPr>
              <p:cNvPr id="357" name="Google Shape;357;p15"/>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58" name="Google Shape;358;p15"/>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59" name="Google Shape;359;p15"/>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60" name="Google Shape;360;p15"/>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61" name="Google Shape;361;p15"/>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62" name="Google Shape;362;p15"/>
            <p:cNvGrpSpPr/>
            <p:nvPr/>
          </p:nvGrpSpPr>
          <p:grpSpPr>
            <a:xfrm>
              <a:off x="7188631" y="119032"/>
              <a:ext cx="145888" cy="230533"/>
              <a:chOff x="4280101" y="1383410"/>
              <a:chExt cx="130549" cy="206293"/>
            </a:xfrm>
          </p:grpSpPr>
          <p:sp>
            <p:nvSpPr>
              <p:cNvPr id="363" name="Google Shape;363;p15"/>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64" name="Google Shape;364;p15"/>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65" name="Google Shape;365;p15"/>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66" name="Google Shape;366;p15"/>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67" name="Google Shape;367;p15"/>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68" name="Google Shape;368;p15"/>
            <p:cNvGrpSpPr/>
            <p:nvPr/>
          </p:nvGrpSpPr>
          <p:grpSpPr>
            <a:xfrm rot="9900072">
              <a:off x="8773259" y="701100"/>
              <a:ext cx="346198" cy="235292"/>
              <a:chOff x="4873864" y="1324451"/>
              <a:chExt cx="309805" cy="210558"/>
            </a:xfrm>
          </p:grpSpPr>
          <p:sp>
            <p:nvSpPr>
              <p:cNvPr id="369" name="Google Shape;369;p15"/>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70" name="Google Shape;370;p15"/>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71" name="Google Shape;371;p15"/>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72" name="Google Shape;372;p15"/>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73" name="Google Shape;373;p15"/>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74" name="Google Shape;374;p15"/>
            <p:cNvGrpSpPr/>
            <p:nvPr/>
          </p:nvGrpSpPr>
          <p:grpSpPr>
            <a:xfrm rot="-3090879">
              <a:off x="339662" y="742347"/>
              <a:ext cx="374463" cy="289849"/>
              <a:chOff x="3443163" y="2884382"/>
              <a:chExt cx="246648" cy="190916"/>
            </a:xfrm>
          </p:grpSpPr>
          <p:sp>
            <p:nvSpPr>
              <p:cNvPr id="375" name="Google Shape;375;p15"/>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76" name="Google Shape;376;p15"/>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sp>
        <p:nvSpPr>
          <p:cNvPr id="377" name="Google Shape;377;p15"/>
          <p:cNvSpPr txBox="1">
            <a:spLocks noGrp="1"/>
          </p:cNvSpPr>
          <p:nvPr>
            <p:ph type="title"/>
          </p:nvPr>
        </p:nvSpPr>
        <p:spPr>
          <a:xfrm>
            <a:off x="3972625" y="3636750"/>
            <a:ext cx="4172400" cy="531900"/>
          </a:xfrm>
          <a:prstGeom prst="rect">
            <a:avLst/>
          </a:prstGeom>
          <a:solidFill>
            <a:schemeClr val="accent6"/>
          </a:solidFill>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8" name="Google Shape;378;p15"/>
          <p:cNvSpPr txBox="1">
            <a:spLocks noGrp="1"/>
          </p:cNvSpPr>
          <p:nvPr>
            <p:ph type="subTitle" idx="1"/>
          </p:nvPr>
        </p:nvSpPr>
        <p:spPr>
          <a:xfrm>
            <a:off x="2181650" y="1075950"/>
            <a:ext cx="5963400" cy="244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379"/>
        <p:cNvGrpSpPr/>
        <p:nvPr/>
      </p:nvGrpSpPr>
      <p:grpSpPr>
        <a:xfrm>
          <a:off x="0" y="0"/>
          <a:ext cx="0" cy="0"/>
          <a:chOff x="0" y="0"/>
          <a:chExt cx="0" cy="0"/>
        </a:xfrm>
      </p:grpSpPr>
      <p:grpSp>
        <p:nvGrpSpPr>
          <p:cNvPr id="380" name="Google Shape;380;p16"/>
          <p:cNvGrpSpPr/>
          <p:nvPr/>
        </p:nvGrpSpPr>
        <p:grpSpPr>
          <a:xfrm>
            <a:off x="139627" y="-511506"/>
            <a:ext cx="10708785" cy="6221234"/>
            <a:chOff x="139627" y="-511506"/>
            <a:chExt cx="10708785" cy="6221234"/>
          </a:xfrm>
        </p:grpSpPr>
        <p:sp>
          <p:nvSpPr>
            <p:cNvPr id="381" name="Google Shape;381;p16"/>
            <p:cNvSpPr/>
            <p:nvPr/>
          </p:nvSpPr>
          <p:spPr>
            <a:xfrm rot="9001931" flipH="1">
              <a:off x="224729" y="-253027"/>
              <a:ext cx="1212960" cy="665386"/>
            </a:xfrm>
            <a:custGeom>
              <a:avLst/>
              <a:gdLst/>
              <a:ahLst/>
              <a:cxnLst/>
              <a:rect l="l" t="t" r="r" b="b"/>
              <a:pathLst>
                <a:path w="585401" h="321130" extrusionOk="0">
                  <a:moveTo>
                    <a:pt x="0" y="321131"/>
                  </a:moveTo>
                  <a:cubicBezTo>
                    <a:pt x="9000" y="229976"/>
                    <a:pt x="51088" y="141532"/>
                    <a:pt x="119774" y="80932"/>
                  </a:cubicBezTo>
                  <a:cubicBezTo>
                    <a:pt x="188460" y="20331"/>
                    <a:pt x="283758" y="-10586"/>
                    <a:pt x="374305" y="3277"/>
                  </a:cubicBezTo>
                  <a:cubicBezTo>
                    <a:pt x="464846" y="17139"/>
                    <a:pt x="548183" y="77245"/>
                    <a:pt x="585402" y="16094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82" name="Google Shape;382;p16"/>
            <p:cNvSpPr/>
            <p:nvPr/>
          </p:nvSpPr>
          <p:spPr>
            <a:xfrm flipH="1">
              <a:off x="7528575" y="-511506"/>
              <a:ext cx="1807887" cy="126659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83" name="Google Shape;383;p16"/>
            <p:cNvGrpSpPr/>
            <p:nvPr/>
          </p:nvGrpSpPr>
          <p:grpSpPr>
            <a:xfrm rot="5400000" flipH="1">
              <a:off x="198421" y="3172820"/>
              <a:ext cx="374462" cy="289848"/>
              <a:chOff x="3443163" y="2884382"/>
              <a:chExt cx="246648" cy="190916"/>
            </a:xfrm>
          </p:grpSpPr>
          <p:sp>
            <p:nvSpPr>
              <p:cNvPr id="384" name="Google Shape;384;p16"/>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85" name="Google Shape;385;p16"/>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386" name="Google Shape;386;p16"/>
            <p:cNvSpPr/>
            <p:nvPr/>
          </p:nvSpPr>
          <p:spPr>
            <a:xfrm rot="8451729">
              <a:off x="8415439" y="1461149"/>
              <a:ext cx="2204340" cy="1507364"/>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387" name="Google Shape;387;p16"/>
            <p:cNvGrpSpPr/>
            <p:nvPr/>
          </p:nvGrpSpPr>
          <p:grpSpPr>
            <a:xfrm flipH="1">
              <a:off x="8515420" y="3674545"/>
              <a:ext cx="145888" cy="230533"/>
              <a:chOff x="4280101" y="1383410"/>
              <a:chExt cx="130549" cy="206293"/>
            </a:xfrm>
          </p:grpSpPr>
          <p:sp>
            <p:nvSpPr>
              <p:cNvPr id="388" name="Google Shape;388;p16"/>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89" name="Google Shape;389;p16"/>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90" name="Google Shape;390;p16"/>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91" name="Google Shape;391;p16"/>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92" name="Google Shape;392;p16"/>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93" name="Google Shape;393;p16"/>
            <p:cNvGrpSpPr/>
            <p:nvPr/>
          </p:nvGrpSpPr>
          <p:grpSpPr>
            <a:xfrm rot="-9900072" flipH="1">
              <a:off x="8539981" y="2136075"/>
              <a:ext cx="346198" cy="235292"/>
              <a:chOff x="4873864" y="1324451"/>
              <a:chExt cx="309805" cy="210558"/>
            </a:xfrm>
          </p:grpSpPr>
          <p:sp>
            <p:nvSpPr>
              <p:cNvPr id="394" name="Google Shape;394;p16"/>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95" name="Google Shape;395;p16"/>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96" name="Google Shape;396;p16"/>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97" name="Google Shape;397;p16"/>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98" name="Google Shape;398;p16"/>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399" name="Google Shape;399;p16"/>
            <p:cNvGrpSpPr/>
            <p:nvPr/>
          </p:nvGrpSpPr>
          <p:grpSpPr>
            <a:xfrm rot="-930232" flipH="1">
              <a:off x="7968652" y="4196750"/>
              <a:ext cx="1627123" cy="1319517"/>
              <a:chOff x="1984257" y="1750054"/>
              <a:chExt cx="1627144" cy="1319534"/>
            </a:xfrm>
          </p:grpSpPr>
          <p:grpSp>
            <p:nvGrpSpPr>
              <p:cNvPr id="400" name="Google Shape;400;p16"/>
              <p:cNvGrpSpPr/>
              <p:nvPr/>
            </p:nvGrpSpPr>
            <p:grpSpPr>
              <a:xfrm rot="-2303206">
                <a:off x="2157993" y="1936416"/>
                <a:ext cx="904645" cy="874480"/>
                <a:chOff x="4412092" y="2029994"/>
                <a:chExt cx="695326" cy="672141"/>
              </a:xfrm>
            </p:grpSpPr>
            <p:sp>
              <p:nvSpPr>
                <p:cNvPr id="401" name="Google Shape;401;p16"/>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02" name="Google Shape;402;p16"/>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nvGrpSpPr>
              <p:cNvPr id="403" name="Google Shape;403;p16"/>
              <p:cNvGrpSpPr/>
              <p:nvPr/>
            </p:nvGrpSpPr>
            <p:grpSpPr>
              <a:xfrm rot="610397">
                <a:off x="2636625" y="2122077"/>
                <a:ext cx="904658" cy="874493"/>
                <a:chOff x="4412092" y="2029994"/>
                <a:chExt cx="695326" cy="672141"/>
              </a:xfrm>
            </p:grpSpPr>
            <p:sp>
              <p:nvSpPr>
                <p:cNvPr id="404" name="Google Shape;404;p16"/>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05" name="Google Shape;405;p16"/>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06" name="Google Shape;406;p16"/>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07" name="Google Shape;407;p16"/>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08" name="Google Shape;408;p16"/>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grpSp>
      </p:grpSp>
      <p:sp>
        <p:nvSpPr>
          <p:cNvPr id="409" name="Google Shape;409;p16"/>
          <p:cNvSpPr txBox="1">
            <a:spLocks noGrp="1"/>
          </p:cNvSpPr>
          <p:nvPr>
            <p:ph type="title"/>
          </p:nvPr>
        </p:nvSpPr>
        <p:spPr>
          <a:xfrm>
            <a:off x="4810500" y="993875"/>
            <a:ext cx="2855100" cy="2115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0" name="Google Shape;410;p16"/>
          <p:cNvSpPr txBox="1">
            <a:spLocks noGrp="1"/>
          </p:cNvSpPr>
          <p:nvPr>
            <p:ph type="subTitle" idx="1"/>
          </p:nvPr>
        </p:nvSpPr>
        <p:spPr>
          <a:xfrm>
            <a:off x="4810500" y="3078625"/>
            <a:ext cx="2855100" cy="107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16"/>
          <p:cNvSpPr>
            <a:spLocks noGrp="1"/>
          </p:cNvSpPr>
          <p:nvPr>
            <p:ph type="pic" idx="2"/>
          </p:nvPr>
        </p:nvSpPr>
        <p:spPr>
          <a:xfrm>
            <a:off x="1478400" y="885650"/>
            <a:ext cx="2966100" cy="3266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kbak One"/>
              <a:buNone/>
              <a:defRPr sz="3500">
                <a:solidFill>
                  <a:schemeClr val="dk1"/>
                </a:solidFill>
                <a:latin typeface="Bakbak One"/>
                <a:ea typeface="Bakbak One"/>
                <a:cs typeface="Bakbak One"/>
                <a:sym typeface="Bakbak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1pPr>
            <a:lvl2pPr marL="914400" lvl="1"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dk1"/>
              </a:buClr>
              <a:buSzPts val="1400"/>
              <a:buFont typeface="Albert Sans"/>
              <a:buChar char="■"/>
              <a:defRPr>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5" r:id="rId4"/>
    <p:sldLayoutId id="2147483658" r:id="rId5"/>
    <p:sldLayoutId id="2147483659" r:id="rId6"/>
    <p:sldLayoutId id="2147483660" r:id="rId7"/>
    <p:sldLayoutId id="2147483661" r:id="rId8"/>
    <p:sldLayoutId id="2147483662" r:id="rId9"/>
    <p:sldLayoutId id="2147483663" r:id="rId10"/>
    <p:sldLayoutId id="2147483667" r:id="rId11"/>
    <p:sldLayoutId id="2147483668" r:id="rId12"/>
    <p:sldLayoutId id="2147483669" r:id="rId13"/>
    <p:sldLayoutId id="2147483670" r:id="rId14"/>
    <p:sldLayoutId id="2147483673" r:id="rId15"/>
    <p:sldLayoutId id="2147483674" r:id="rId16"/>
    <p:sldLayoutId id="2147483678"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kenhgiaovien.com/" TargetMode="Externa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017"/>
        <p:cNvGrpSpPr/>
        <p:nvPr/>
      </p:nvGrpSpPr>
      <p:grpSpPr>
        <a:xfrm>
          <a:off x="0" y="0"/>
          <a:ext cx="0" cy="0"/>
          <a:chOff x="0" y="0"/>
          <a:chExt cx="0" cy="0"/>
        </a:xfrm>
      </p:grpSpPr>
      <p:sp>
        <p:nvSpPr>
          <p:cNvPr id="5" name="TextBox 4">
            <a:extLst>
              <a:ext uri="{FF2B5EF4-FFF2-40B4-BE49-F238E27FC236}">
                <a16:creationId xmlns:a16="http://schemas.microsoft.com/office/drawing/2014/main" id="{23776609-88C4-5A47-1BB8-CF317B820F30}"/>
              </a:ext>
            </a:extLst>
          </p:cNvPr>
          <p:cNvSpPr txBox="1"/>
          <p:nvPr/>
        </p:nvSpPr>
        <p:spPr>
          <a:xfrm>
            <a:off x="506866" y="1727095"/>
            <a:ext cx="8130268" cy="1689309"/>
          </a:xfrm>
          <a:prstGeom prst="rect">
            <a:avLst/>
          </a:prstGeom>
        </p:spPr>
        <p:txBody>
          <a:bodyPr wrap="square" lIns="0" tIns="0" rIns="0" bIns="0" rtlCol="0" anchor="t">
            <a:spAutoFit/>
          </a:bodyPr>
          <a:lstStyle/>
          <a:p>
            <a:pPr algn="ctr" defTabSz="457200">
              <a:lnSpc>
                <a:spcPct val="150000"/>
              </a:lnSpc>
              <a:buClrTx/>
            </a:pPr>
            <a:r>
              <a:rPr lang="en-US" sz="3900" b="1" kern="1200" dirty="0">
                <a:solidFill>
                  <a:srgbClr val="002060"/>
                </a:solidFill>
                <a:latin typeface="Arial" panose="020B0604020202020204" pitchFamily="34" charset="0"/>
                <a:ea typeface="+mn-ea"/>
                <a:cs typeface="Arial" panose="020B0604020202020204" pitchFamily="34" charset="0"/>
              </a:rPr>
              <a:t>VUI MỪNG CHÀO ĐÓN CÁC EM ĐẾN VỚI BÀI HỌC HÔM NAY!</a:t>
            </a:r>
          </a:p>
        </p:txBody>
      </p:sp>
    </p:spTree>
  </p:cSld>
  <p:clrMapOvr>
    <a:masterClrMapping/>
  </p:clrMapOvr>
  <mc:AlternateContent xmlns:mc="http://schemas.openxmlformats.org/markup-compatibility/2006" xmlns:p15="http://schemas.microsoft.com/office/powerpoint/2012/main">
    <mc:Choice Requires="p15">
      <p:transition spd="med">
        <p15:prstTrans prst="prestig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2109"/>
        <p:cNvGrpSpPr/>
        <p:nvPr/>
      </p:nvGrpSpPr>
      <p:grpSpPr>
        <a:xfrm>
          <a:off x="0" y="0"/>
          <a:ext cx="0" cy="0"/>
          <a:chOff x="0" y="0"/>
          <a:chExt cx="0" cy="0"/>
        </a:xfrm>
      </p:grpSpPr>
      <p:grpSp>
        <p:nvGrpSpPr>
          <p:cNvPr id="12" name="Group 11">
            <a:extLst>
              <a:ext uri="{FF2B5EF4-FFF2-40B4-BE49-F238E27FC236}">
                <a16:creationId xmlns:a16="http://schemas.microsoft.com/office/drawing/2014/main" id="{EAD2C0C5-0D49-DC47-C203-CB3A5074EAE0}"/>
              </a:ext>
            </a:extLst>
          </p:cNvPr>
          <p:cNvGrpSpPr/>
          <p:nvPr/>
        </p:nvGrpSpPr>
        <p:grpSpPr>
          <a:xfrm>
            <a:off x="457200" y="742951"/>
            <a:ext cx="8347842" cy="4045511"/>
            <a:chOff x="914400" y="1484099"/>
            <a:chExt cx="10061916" cy="7841216"/>
          </a:xfrm>
        </p:grpSpPr>
        <p:sp>
          <p:nvSpPr>
            <p:cNvPr id="13" name="Freeform 3">
              <a:extLst>
                <a:ext uri="{FF2B5EF4-FFF2-40B4-BE49-F238E27FC236}">
                  <a16:creationId xmlns:a16="http://schemas.microsoft.com/office/drawing/2014/main" id="{AFE22EE8-7AD4-E30C-1D44-46C5CED3E814}"/>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79646">
                <a:lumMod val="20000"/>
                <a:lumOff val="80000"/>
              </a:srgbClr>
            </a:solidFill>
          </p:spPr>
          <p:txBody>
            <a:bodyPr/>
            <a:lstStyle/>
            <a:p>
              <a:pPr defTabSz="457200">
                <a:buClrTx/>
                <a:defRPr/>
              </a:pPr>
              <a:endParaRPr lang="en-US" sz="900" kern="1200" dirty="0">
                <a:solidFill>
                  <a:prstClr val="black"/>
                </a:solidFill>
                <a:latin typeface="Arial" panose="020B0604020202020204" pitchFamily="34" charset="0"/>
                <a:ea typeface="+mn-ea"/>
                <a:cs typeface="Arial" panose="020B0604020202020204" pitchFamily="34" charset="0"/>
              </a:endParaRPr>
            </a:p>
          </p:txBody>
        </p:sp>
        <p:sp>
          <p:nvSpPr>
            <p:cNvPr id="14" name="AutoShape 8">
              <a:extLst>
                <a:ext uri="{FF2B5EF4-FFF2-40B4-BE49-F238E27FC236}">
                  <a16:creationId xmlns:a16="http://schemas.microsoft.com/office/drawing/2014/main" id="{42C26C4C-F8C4-8196-6E30-45B2558DA39A}"/>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5" name="AutoShape 9">
              <a:extLst>
                <a:ext uri="{FF2B5EF4-FFF2-40B4-BE49-F238E27FC236}">
                  <a16:creationId xmlns:a16="http://schemas.microsoft.com/office/drawing/2014/main" id="{7153A886-0E78-CE32-381F-9E86BC72D7D9}"/>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BBCF35DF-5BAB-D138-A974-04C112D9B139}"/>
              </a:ext>
            </a:extLst>
          </p:cNvPr>
          <p:cNvGrpSpPr/>
          <p:nvPr/>
        </p:nvGrpSpPr>
        <p:grpSpPr>
          <a:xfrm>
            <a:off x="2342870" y="425429"/>
            <a:ext cx="4457700" cy="774020"/>
            <a:chOff x="593844" y="1078893"/>
            <a:chExt cx="8915399" cy="1548039"/>
          </a:xfrm>
        </p:grpSpPr>
        <p:sp>
          <p:nvSpPr>
            <p:cNvPr id="17" name="Freeform 6">
              <a:extLst>
                <a:ext uri="{FF2B5EF4-FFF2-40B4-BE49-F238E27FC236}">
                  <a16:creationId xmlns:a16="http://schemas.microsoft.com/office/drawing/2014/main" id="{48C952DB-71C3-CA4A-C705-1E9EC1645844}"/>
                </a:ext>
              </a:extLst>
            </p:cNvPr>
            <p:cNvSpPr/>
            <p:nvPr/>
          </p:nvSpPr>
          <p:spPr>
            <a:xfrm>
              <a:off x="593844" y="1078893"/>
              <a:ext cx="8915399" cy="15480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ysClr val="window" lastClr="FFFFFF"/>
            </a:solidFill>
            <a:ln>
              <a:solidFill>
                <a:srgbClr val="C0504D">
                  <a:lumMod val="75000"/>
                </a:srgbClr>
              </a:solidFill>
            </a:ln>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EE323DA0-1187-421A-3AE1-6F03A344C4A5}"/>
                </a:ext>
              </a:extLst>
            </p:cNvPr>
            <p:cNvSpPr txBox="1"/>
            <p:nvPr/>
          </p:nvSpPr>
          <p:spPr>
            <a:xfrm>
              <a:off x="744028" y="1406625"/>
              <a:ext cx="8525507" cy="1046439"/>
            </a:xfrm>
            <a:prstGeom prst="rect">
              <a:avLst/>
            </a:prstGeom>
            <a:noFill/>
          </p:spPr>
          <p:txBody>
            <a:bodyPr wrap="square">
              <a:spAutoFit/>
            </a:bodyPr>
            <a:lstStyle/>
            <a:p>
              <a:pPr algn="ctr" defTabSz="457200">
                <a:buClrTx/>
                <a:defRPr/>
              </a:pPr>
              <a:r>
                <a:rPr lang="en-US" sz="2800" b="1" kern="1200">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2800" b="1"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CAC0202E-E3BB-9EE8-6327-1B705362CD14}"/>
              </a:ext>
            </a:extLst>
          </p:cNvPr>
          <p:cNvSpPr txBox="1"/>
          <p:nvPr/>
        </p:nvSpPr>
        <p:spPr>
          <a:xfrm>
            <a:off x="1005207" y="1266171"/>
            <a:ext cx="7133026" cy="3266985"/>
          </a:xfrm>
          <a:prstGeom prst="rect">
            <a:avLst/>
          </a:prstGeom>
          <a:noFill/>
        </p:spPr>
        <p:txBody>
          <a:bodyPr wrap="square">
            <a:spAutoFit/>
          </a:bodyPr>
          <a:lstStyle/>
          <a:p>
            <a:pPr algn="just" defTabSz="457200">
              <a:lnSpc>
                <a:spcPct val="150000"/>
              </a:lnSpc>
              <a:buClrTx/>
            </a:pPr>
            <a:r>
              <a:rPr lang="vi-VN" sz="2000" kern="1200">
                <a:latin typeface="Arial" panose="020B0604020202020204" pitchFamily="34" charset="0"/>
                <a:ea typeface="Calibri" panose="020F0502020204030204" pitchFamily="34" charset="0"/>
                <a:cs typeface="Arial" panose="020B0604020202020204" pitchFamily="34" charset="0"/>
              </a:rPr>
              <a:t>Trong cuộc đời, ai cũng có một hoặc nhiều thầy cô mình yêu quý. Có câu “Không thầy đố mày làm nên”. Các thầy cô có thể truyền cảm hứng, cho mình niềm tin vào chính mình. Chúng ta không bao giờ quên các thầy cô của mình. Tuy nhiên, trong cuộc sống cũng không thể tránh khỏi những lúc chúng ta không hiểu nhau</a:t>
            </a:r>
            <a:r>
              <a:rPr lang="en-US" sz="2000" kern="1200">
                <a:latin typeface="Arial" panose="020B0604020202020204" pitchFamily="34" charset="0"/>
                <a:ea typeface="Calibri" panose="020F0502020204030204" pitchFamily="34" charset="0"/>
                <a:cs typeface="Arial" panose="020B0604020202020204" pitchFamily="34" charset="0"/>
              </a:rPr>
              <a:t>,</a:t>
            </a:r>
            <a:r>
              <a:rPr lang="vi-VN" sz="2000" kern="1200">
                <a:latin typeface="Arial" panose="020B0604020202020204" pitchFamily="34" charset="0"/>
                <a:ea typeface="Calibri" panose="020F0502020204030204" pitchFamily="34" charset="0"/>
                <a:cs typeface="Arial" panose="020B0604020202020204" pitchFamily="34" charset="0"/>
              </a:rPr>
              <a:t> từ đó có ứng xử chưa phù hợp. Vì thế, việc trò chuyện</a:t>
            </a:r>
            <a:r>
              <a:rPr lang="en-US" sz="2000" kern="1200">
                <a:latin typeface="Arial" panose="020B0604020202020204" pitchFamily="34" charset="0"/>
                <a:ea typeface="Calibri" panose="020F0502020204030204" pitchFamily="34" charset="0"/>
                <a:cs typeface="Arial" panose="020B0604020202020204" pitchFamily="34" charset="0"/>
              </a:rPr>
              <a:t> và </a:t>
            </a:r>
            <a:r>
              <a:rPr lang="vi-VN" sz="2000" kern="1200">
                <a:latin typeface="Arial" panose="020B0604020202020204" pitchFamily="34" charset="0"/>
                <a:ea typeface="Calibri" panose="020F0502020204030204" pitchFamily="34" charset="0"/>
                <a:cs typeface="Arial" panose="020B0604020202020204" pitchFamily="34" charset="0"/>
              </a:rPr>
              <a:t>tâm sự là rất cần thiết.</a:t>
            </a:r>
          </a:p>
        </p:txBody>
      </p:sp>
      <p:pic>
        <p:nvPicPr>
          <p:cNvPr id="20" name="Picture 19" descr="Icon&#10;&#10;Description automatically generated">
            <a:extLst>
              <a:ext uri="{FF2B5EF4-FFF2-40B4-BE49-F238E27FC236}">
                <a16:creationId xmlns:a16="http://schemas.microsoft.com/office/drawing/2014/main" id="{9837F0D2-316D-02C2-7367-6C42346FEF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02" y="230337"/>
            <a:ext cx="897511" cy="1072300"/>
          </a:xfrm>
          <a:prstGeom prst="rect">
            <a:avLst/>
          </a:prstGeom>
        </p:spPr>
      </p:pic>
      <p:pic>
        <p:nvPicPr>
          <p:cNvPr id="23" name="Picture 22">
            <a:extLst>
              <a:ext uri="{FF2B5EF4-FFF2-40B4-BE49-F238E27FC236}">
                <a16:creationId xmlns:a16="http://schemas.microsoft.com/office/drawing/2014/main" id="{051E6D54-851E-A432-95AC-8F96A10C0AFF}"/>
              </a:ext>
            </a:extLst>
          </p:cNvPr>
          <p:cNvPicPr>
            <a:picLocks noChangeAspect="1"/>
          </p:cNvPicPr>
          <p:nvPr/>
        </p:nvPicPr>
        <p:blipFill>
          <a:blip r:embed="rId4"/>
          <a:stretch>
            <a:fillRect/>
          </a:stretch>
        </p:blipFill>
        <p:spPr>
          <a:xfrm>
            <a:off x="0" y="4400549"/>
            <a:ext cx="1077619" cy="76354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842"/>
        <p:cNvGrpSpPr/>
        <p:nvPr/>
      </p:nvGrpSpPr>
      <p:grpSpPr>
        <a:xfrm>
          <a:off x="0" y="0"/>
          <a:ext cx="0" cy="0"/>
          <a:chOff x="0" y="0"/>
          <a:chExt cx="0" cy="0"/>
        </a:xfrm>
      </p:grpSpPr>
      <p:grpSp>
        <p:nvGrpSpPr>
          <p:cNvPr id="843" name="Google Shape;843;p32"/>
          <p:cNvGrpSpPr/>
          <p:nvPr/>
        </p:nvGrpSpPr>
        <p:grpSpPr>
          <a:xfrm>
            <a:off x="7936477" y="4029157"/>
            <a:ext cx="1355314" cy="1395215"/>
            <a:chOff x="5521078" y="3852846"/>
            <a:chExt cx="1536288" cy="1502301"/>
          </a:xfrm>
        </p:grpSpPr>
        <p:sp>
          <p:nvSpPr>
            <p:cNvPr id="844" name="Google Shape;844;p32"/>
            <p:cNvSpPr/>
            <p:nvPr/>
          </p:nvSpPr>
          <p:spPr>
            <a:xfrm rot="5400000">
              <a:off x="5588206" y="3848003"/>
              <a:ext cx="1448798" cy="1489522"/>
            </a:xfrm>
            <a:custGeom>
              <a:avLst/>
              <a:gdLst/>
              <a:ahLst/>
              <a:cxnLst/>
              <a:rect l="l" t="t" r="r" b="b"/>
              <a:pathLst>
                <a:path w="746803" h="767795" extrusionOk="0">
                  <a:moveTo>
                    <a:pt x="196603" y="322975"/>
                  </a:moveTo>
                  <a:cubicBezTo>
                    <a:pt x="130244" y="374451"/>
                    <a:pt x="58742" y="435898"/>
                    <a:pt x="23189" y="517411"/>
                  </a:cubicBezTo>
                  <a:cubicBezTo>
                    <a:pt x="-10047" y="593616"/>
                    <a:pt x="-17960" y="713988"/>
                    <a:pt x="70895" y="756782"/>
                  </a:cubicBezTo>
                  <a:cubicBezTo>
                    <a:pt x="110857" y="776012"/>
                    <a:pt x="158167" y="767511"/>
                    <a:pt x="198694" y="750768"/>
                  </a:cubicBezTo>
                  <a:cubicBezTo>
                    <a:pt x="273814" y="719720"/>
                    <a:pt x="335594" y="663095"/>
                    <a:pt x="391214" y="603264"/>
                  </a:cubicBezTo>
                  <a:cubicBezTo>
                    <a:pt x="550666" y="431800"/>
                    <a:pt x="672814" y="224517"/>
                    <a:pt x="746803" y="0"/>
                  </a:cubicBezTo>
                  <a:cubicBezTo>
                    <a:pt x="739738" y="21275"/>
                    <a:pt x="629290" y="58643"/>
                    <a:pt x="605212" y="70530"/>
                  </a:cubicBezTo>
                  <a:cubicBezTo>
                    <a:pt x="466333" y="139138"/>
                    <a:pt x="332542" y="218933"/>
                    <a:pt x="209151" y="313321"/>
                  </a:cubicBezTo>
                  <a:cubicBezTo>
                    <a:pt x="204969" y="316504"/>
                    <a:pt x="200786" y="319720"/>
                    <a:pt x="196603" y="3229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5" name="Google Shape;845;p32"/>
            <p:cNvSpPr/>
            <p:nvPr/>
          </p:nvSpPr>
          <p:spPr>
            <a:xfrm rot="5400000">
              <a:off x="5842162" y="4101657"/>
              <a:ext cx="1202265" cy="1228142"/>
            </a:xfrm>
            <a:custGeom>
              <a:avLst/>
              <a:gdLst/>
              <a:ahLst/>
              <a:cxnLst/>
              <a:rect l="l" t="t" r="r" b="b"/>
              <a:pathLst>
                <a:path w="619724" h="633063" extrusionOk="0">
                  <a:moveTo>
                    <a:pt x="0" y="633064"/>
                  </a:moveTo>
                  <a:lnTo>
                    <a:pt x="619724"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6" name="Google Shape;846;p32"/>
            <p:cNvSpPr/>
            <p:nvPr/>
          </p:nvSpPr>
          <p:spPr>
            <a:xfrm rot="5400000">
              <a:off x="5986037" y="4238692"/>
              <a:ext cx="1437903" cy="666212"/>
            </a:xfrm>
            <a:custGeom>
              <a:avLst/>
              <a:gdLst/>
              <a:ahLst/>
              <a:cxnLst/>
              <a:rect l="l" t="t" r="r" b="b"/>
              <a:pathLst>
                <a:path w="741187" h="343408" extrusionOk="0">
                  <a:moveTo>
                    <a:pt x="243497" y="62481"/>
                  </a:moveTo>
                  <a:cubicBezTo>
                    <a:pt x="179852" y="78223"/>
                    <a:pt x="109480" y="99120"/>
                    <a:pt x="59626" y="142897"/>
                  </a:cubicBezTo>
                  <a:cubicBezTo>
                    <a:pt x="12994" y="183826"/>
                    <a:pt x="-27929" y="260568"/>
                    <a:pt x="24694" y="312711"/>
                  </a:cubicBezTo>
                  <a:cubicBezTo>
                    <a:pt x="48378" y="336134"/>
                    <a:pt x="85570" y="343397"/>
                    <a:pt x="120163" y="343409"/>
                  </a:cubicBezTo>
                  <a:cubicBezTo>
                    <a:pt x="184260" y="343426"/>
                    <a:pt x="246097" y="323072"/>
                    <a:pt x="304373" y="298947"/>
                  </a:cubicBezTo>
                  <a:cubicBezTo>
                    <a:pt x="471344" y="229802"/>
                    <a:pt x="621414" y="127082"/>
                    <a:pt x="741187" y="0"/>
                  </a:cubicBezTo>
                  <a:cubicBezTo>
                    <a:pt x="729826" y="12045"/>
                    <a:pt x="637918" y="6579"/>
                    <a:pt x="616835" y="7845"/>
                  </a:cubicBezTo>
                  <a:cubicBezTo>
                    <a:pt x="494970" y="15143"/>
                    <a:pt x="373558" y="31161"/>
                    <a:pt x="255537" y="59565"/>
                  </a:cubicBezTo>
                  <a:cubicBezTo>
                    <a:pt x="251580" y="60520"/>
                    <a:pt x="247567" y="61498"/>
                    <a:pt x="243497" y="624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7" name="Google Shape;847;p32"/>
            <p:cNvSpPr/>
            <p:nvPr/>
          </p:nvSpPr>
          <p:spPr>
            <a:xfrm rot="5400000">
              <a:off x="5981289" y="4321516"/>
              <a:ext cx="573419" cy="1493843"/>
            </a:xfrm>
            <a:custGeom>
              <a:avLst/>
              <a:gdLst/>
              <a:ahLst/>
              <a:cxnLst/>
              <a:rect l="l" t="t" r="r" b="b"/>
              <a:pathLst>
                <a:path w="295577" h="770022" extrusionOk="0">
                  <a:moveTo>
                    <a:pt x="38624" y="446660"/>
                  </a:moveTo>
                  <a:cubicBezTo>
                    <a:pt x="15845" y="508175"/>
                    <a:pt x="-6426" y="578077"/>
                    <a:pt x="1714" y="643933"/>
                  </a:cubicBezTo>
                  <a:cubicBezTo>
                    <a:pt x="9288" y="705504"/>
                    <a:pt x="49702" y="782523"/>
                    <a:pt x="122448" y="768307"/>
                  </a:cubicBezTo>
                  <a:cubicBezTo>
                    <a:pt x="155118" y="761920"/>
                    <a:pt x="182080" y="735264"/>
                    <a:pt x="201525" y="706674"/>
                  </a:cubicBezTo>
                  <a:cubicBezTo>
                    <a:pt x="237586" y="653655"/>
                    <a:pt x="255561" y="591078"/>
                    <a:pt x="268392" y="529337"/>
                  </a:cubicBezTo>
                  <a:cubicBezTo>
                    <a:pt x="305132" y="352402"/>
                    <a:pt x="304623" y="170520"/>
                    <a:pt x="266922" y="0"/>
                  </a:cubicBezTo>
                  <a:cubicBezTo>
                    <a:pt x="270483" y="16160"/>
                    <a:pt x="214242" y="89075"/>
                    <a:pt x="203446" y="107248"/>
                  </a:cubicBezTo>
                  <a:cubicBezTo>
                    <a:pt x="140931" y="212127"/>
                    <a:pt x="85877" y="321512"/>
                    <a:pt x="42976" y="435073"/>
                  </a:cubicBezTo>
                  <a:cubicBezTo>
                    <a:pt x="41506" y="438900"/>
                    <a:pt x="40093" y="442760"/>
                    <a:pt x="38624" y="4466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8" name="Google Shape;848;p32"/>
            <p:cNvSpPr/>
            <p:nvPr/>
          </p:nvSpPr>
          <p:spPr>
            <a:xfrm rot="5400000">
              <a:off x="5986037" y="4238692"/>
              <a:ext cx="1437903" cy="666212"/>
            </a:xfrm>
            <a:custGeom>
              <a:avLst/>
              <a:gdLst/>
              <a:ahLst/>
              <a:cxnLst/>
              <a:rect l="l" t="t" r="r" b="b"/>
              <a:pathLst>
                <a:path w="741187" h="343408" extrusionOk="0">
                  <a:moveTo>
                    <a:pt x="243497" y="62481"/>
                  </a:moveTo>
                  <a:cubicBezTo>
                    <a:pt x="179852" y="78223"/>
                    <a:pt x="109480" y="99120"/>
                    <a:pt x="59626" y="142897"/>
                  </a:cubicBezTo>
                  <a:cubicBezTo>
                    <a:pt x="12994" y="183826"/>
                    <a:pt x="-27929" y="260568"/>
                    <a:pt x="24694" y="312711"/>
                  </a:cubicBezTo>
                  <a:cubicBezTo>
                    <a:pt x="48378" y="336134"/>
                    <a:pt x="85570" y="343397"/>
                    <a:pt x="120163" y="343409"/>
                  </a:cubicBezTo>
                  <a:cubicBezTo>
                    <a:pt x="184260" y="343426"/>
                    <a:pt x="246097" y="323072"/>
                    <a:pt x="304373" y="298947"/>
                  </a:cubicBezTo>
                  <a:cubicBezTo>
                    <a:pt x="471344" y="229802"/>
                    <a:pt x="621414" y="127082"/>
                    <a:pt x="741187" y="0"/>
                  </a:cubicBezTo>
                  <a:cubicBezTo>
                    <a:pt x="729826" y="12045"/>
                    <a:pt x="637918" y="6579"/>
                    <a:pt x="616835" y="7845"/>
                  </a:cubicBezTo>
                  <a:cubicBezTo>
                    <a:pt x="494970" y="15143"/>
                    <a:pt x="373558" y="31161"/>
                    <a:pt x="255537" y="59565"/>
                  </a:cubicBezTo>
                  <a:cubicBezTo>
                    <a:pt x="251580" y="60520"/>
                    <a:pt x="247567" y="61498"/>
                    <a:pt x="243497" y="62492"/>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49" name="Google Shape;849;p32"/>
            <p:cNvSpPr/>
            <p:nvPr/>
          </p:nvSpPr>
          <p:spPr>
            <a:xfrm rot="5400000">
              <a:off x="6308160" y="4560482"/>
              <a:ext cx="1042277" cy="417634"/>
            </a:xfrm>
            <a:custGeom>
              <a:avLst/>
              <a:gdLst/>
              <a:ahLst/>
              <a:cxnLst/>
              <a:rect l="l" t="t" r="r" b="b"/>
              <a:pathLst>
                <a:path w="537256" h="215275" extrusionOk="0">
                  <a:moveTo>
                    <a:pt x="0" y="215276"/>
                  </a:moveTo>
                  <a:lnTo>
                    <a:pt x="53725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0" name="Google Shape;850;p32"/>
            <p:cNvSpPr/>
            <p:nvPr/>
          </p:nvSpPr>
          <p:spPr>
            <a:xfrm rot="5400000">
              <a:off x="5981289" y="4321516"/>
              <a:ext cx="573419" cy="1493843"/>
            </a:xfrm>
            <a:custGeom>
              <a:avLst/>
              <a:gdLst/>
              <a:ahLst/>
              <a:cxnLst/>
              <a:rect l="l" t="t" r="r" b="b"/>
              <a:pathLst>
                <a:path w="295577" h="770022" extrusionOk="0">
                  <a:moveTo>
                    <a:pt x="38624" y="446660"/>
                  </a:moveTo>
                  <a:cubicBezTo>
                    <a:pt x="15845" y="508175"/>
                    <a:pt x="-6426" y="578077"/>
                    <a:pt x="1714" y="643933"/>
                  </a:cubicBezTo>
                  <a:cubicBezTo>
                    <a:pt x="9288" y="705504"/>
                    <a:pt x="49702" y="782523"/>
                    <a:pt x="122448" y="768307"/>
                  </a:cubicBezTo>
                  <a:cubicBezTo>
                    <a:pt x="155118" y="761920"/>
                    <a:pt x="182080" y="735264"/>
                    <a:pt x="201525" y="706674"/>
                  </a:cubicBezTo>
                  <a:cubicBezTo>
                    <a:pt x="237586" y="653655"/>
                    <a:pt x="255561" y="591078"/>
                    <a:pt x="268392" y="529337"/>
                  </a:cubicBezTo>
                  <a:cubicBezTo>
                    <a:pt x="305132" y="352402"/>
                    <a:pt x="304623" y="170520"/>
                    <a:pt x="266922" y="0"/>
                  </a:cubicBezTo>
                  <a:cubicBezTo>
                    <a:pt x="270483" y="16160"/>
                    <a:pt x="214242" y="89075"/>
                    <a:pt x="203446" y="107248"/>
                  </a:cubicBezTo>
                  <a:cubicBezTo>
                    <a:pt x="140931" y="212127"/>
                    <a:pt x="85877" y="321512"/>
                    <a:pt x="42976" y="435073"/>
                  </a:cubicBezTo>
                  <a:cubicBezTo>
                    <a:pt x="41506" y="438900"/>
                    <a:pt x="40093" y="442760"/>
                    <a:pt x="38624" y="446655"/>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1" name="Google Shape;851;p32"/>
            <p:cNvSpPr/>
            <p:nvPr/>
          </p:nvSpPr>
          <p:spPr>
            <a:xfrm rot="5400000">
              <a:off x="6346108" y="4630538"/>
              <a:ext cx="240913" cy="1096688"/>
            </a:xfrm>
            <a:custGeom>
              <a:avLst/>
              <a:gdLst/>
              <a:ahLst/>
              <a:cxnLst/>
              <a:rect l="l" t="t" r="r" b="b"/>
              <a:pathLst>
                <a:path w="124182" h="565303" extrusionOk="0">
                  <a:moveTo>
                    <a:pt x="0" y="565303"/>
                  </a:moveTo>
                  <a:lnTo>
                    <a:pt x="124182"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54" name="Google Shape;854;p32"/>
          <p:cNvGrpSpPr/>
          <p:nvPr/>
        </p:nvGrpSpPr>
        <p:grpSpPr>
          <a:xfrm>
            <a:off x="482772" y="968813"/>
            <a:ext cx="3565208" cy="3637363"/>
            <a:chOff x="285582" y="2749277"/>
            <a:chExt cx="2348313" cy="2395839"/>
          </a:xfrm>
        </p:grpSpPr>
        <p:sp>
          <p:nvSpPr>
            <p:cNvPr id="855" name="Google Shape;855;p32"/>
            <p:cNvSpPr/>
            <p:nvPr/>
          </p:nvSpPr>
          <p:spPr>
            <a:xfrm>
              <a:off x="285582" y="2900837"/>
              <a:ext cx="2348313" cy="2244279"/>
            </a:xfrm>
            <a:custGeom>
              <a:avLst/>
              <a:gdLst/>
              <a:ahLst/>
              <a:cxnLst/>
              <a:rect l="l" t="t" r="r" b="b"/>
              <a:pathLst>
                <a:path w="2015719" h="1926420" extrusionOk="0">
                  <a:moveTo>
                    <a:pt x="339687" y="1527320"/>
                  </a:moveTo>
                  <a:cubicBezTo>
                    <a:pt x="366197" y="1665757"/>
                    <a:pt x="210068" y="1789925"/>
                    <a:pt x="223305" y="1926421"/>
                  </a:cubicBezTo>
                  <a:lnTo>
                    <a:pt x="1942574" y="1926421"/>
                  </a:lnTo>
                  <a:cubicBezTo>
                    <a:pt x="1949777" y="1860019"/>
                    <a:pt x="1951711" y="1792991"/>
                    <a:pt x="1938155" y="1727841"/>
                  </a:cubicBezTo>
                  <a:cubicBezTo>
                    <a:pt x="1921326" y="1646919"/>
                    <a:pt x="1877786" y="1568438"/>
                    <a:pt x="1806915" y="1525067"/>
                  </a:cubicBezTo>
                  <a:cubicBezTo>
                    <a:pt x="1699971" y="1459479"/>
                    <a:pt x="1544787" y="1478880"/>
                    <a:pt x="1463277" y="1384002"/>
                  </a:cubicBezTo>
                  <a:cubicBezTo>
                    <a:pt x="1387963" y="1296321"/>
                    <a:pt x="1421233" y="1159555"/>
                    <a:pt x="1484043" y="1062687"/>
                  </a:cubicBezTo>
                  <a:cubicBezTo>
                    <a:pt x="1556328" y="951205"/>
                    <a:pt x="1660174" y="863224"/>
                    <a:pt x="1769847" y="787441"/>
                  </a:cubicBezTo>
                  <a:cubicBezTo>
                    <a:pt x="1854736" y="728781"/>
                    <a:pt x="1948982" y="670746"/>
                    <a:pt x="1989693" y="576438"/>
                  </a:cubicBezTo>
                  <a:cubicBezTo>
                    <a:pt x="2065408" y="401032"/>
                    <a:pt x="1965486" y="210037"/>
                    <a:pt x="1824327" y="100377"/>
                  </a:cubicBezTo>
                  <a:cubicBezTo>
                    <a:pt x="1743843" y="37855"/>
                    <a:pt x="1648978" y="5493"/>
                    <a:pt x="1553161" y="642"/>
                  </a:cubicBezTo>
                  <a:cubicBezTo>
                    <a:pt x="1390366" y="-7594"/>
                    <a:pt x="1224818" y="63614"/>
                    <a:pt x="1122386" y="201338"/>
                  </a:cubicBezTo>
                  <a:cubicBezTo>
                    <a:pt x="1056209" y="290320"/>
                    <a:pt x="1021068" y="397990"/>
                    <a:pt x="964273" y="493131"/>
                  </a:cubicBezTo>
                  <a:cubicBezTo>
                    <a:pt x="907484" y="588272"/>
                    <a:pt x="816611" y="676228"/>
                    <a:pt x="705155" y="680115"/>
                  </a:cubicBezTo>
                  <a:cubicBezTo>
                    <a:pt x="607291" y="683526"/>
                    <a:pt x="519660" y="621986"/>
                    <a:pt x="423625" y="603004"/>
                  </a:cubicBezTo>
                  <a:cubicBezTo>
                    <a:pt x="256719" y="570016"/>
                    <a:pt x="78822" y="682731"/>
                    <a:pt x="22008" y="841752"/>
                  </a:cubicBezTo>
                  <a:cubicBezTo>
                    <a:pt x="-34806" y="1000772"/>
                    <a:pt x="22509" y="1188307"/>
                    <a:pt x="146445" y="1303925"/>
                  </a:cubicBezTo>
                  <a:cubicBezTo>
                    <a:pt x="220019" y="1372549"/>
                    <a:pt x="320843" y="1428937"/>
                    <a:pt x="339687" y="1527320"/>
                  </a:cubicBezTo>
                  <a:close/>
                </a:path>
              </a:pathLst>
            </a:custGeom>
            <a:solidFill>
              <a:srgbClr val="9092F7">
                <a:alpha val="5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56" name="Google Shape;856;p32"/>
            <p:cNvSpPr/>
            <p:nvPr/>
          </p:nvSpPr>
          <p:spPr>
            <a:xfrm>
              <a:off x="499978" y="2749277"/>
              <a:ext cx="566392" cy="666470"/>
            </a:xfrm>
            <a:custGeom>
              <a:avLst/>
              <a:gdLst/>
              <a:ahLst/>
              <a:cxnLst/>
              <a:rect l="l" t="t" r="r" b="b"/>
              <a:pathLst>
                <a:path w="486173" h="572077" extrusionOk="0">
                  <a:moveTo>
                    <a:pt x="103903" y="72820"/>
                  </a:moveTo>
                  <a:cubicBezTo>
                    <a:pt x="8825" y="154850"/>
                    <a:pt x="-26229" y="299357"/>
                    <a:pt x="20684" y="415833"/>
                  </a:cubicBezTo>
                  <a:cubicBezTo>
                    <a:pt x="43215" y="471771"/>
                    <a:pt x="83782" y="521407"/>
                    <a:pt x="137342" y="549113"/>
                  </a:cubicBezTo>
                  <a:cubicBezTo>
                    <a:pt x="190901" y="576819"/>
                    <a:pt x="257610" y="580718"/>
                    <a:pt x="311608" y="553869"/>
                  </a:cubicBezTo>
                  <a:cubicBezTo>
                    <a:pt x="440713" y="489682"/>
                    <a:pt x="515301" y="245278"/>
                    <a:pt x="475404" y="113506"/>
                  </a:cubicBezTo>
                  <a:cubicBezTo>
                    <a:pt x="426901" y="-46685"/>
                    <a:pt x="206065" y="-15336"/>
                    <a:pt x="103890" y="72820"/>
                  </a:cubicBezTo>
                  <a:close/>
                </a:path>
              </a:pathLst>
            </a:custGeom>
            <a:solidFill>
              <a:srgbClr val="9092F7">
                <a:alpha val="5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57" name="Google Shape;857;p32"/>
          <p:cNvSpPr/>
          <p:nvPr/>
        </p:nvSpPr>
        <p:spPr>
          <a:xfrm>
            <a:off x="624282" y="4597753"/>
            <a:ext cx="3394902" cy="1106"/>
          </a:xfrm>
          <a:custGeom>
            <a:avLst/>
            <a:gdLst/>
            <a:ahLst/>
            <a:cxnLst/>
            <a:rect l="l" t="t" r="r" b="b"/>
            <a:pathLst>
              <a:path w="1918024" h="625" extrusionOk="0">
                <a:moveTo>
                  <a:pt x="0" y="0"/>
                </a:moveTo>
                <a:lnTo>
                  <a:pt x="1918024"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64" name="Google Shape;864;p32"/>
          <p:cNvGrpSpPr/>
          <p:nvPr/>
        </p:nvGrpSpPr>
        <p:grpSpPr>
          <a:xfrm>
            <a:off x="1163643" y="1267609"/>
            <a:ext cx="299523" cy="172734"/>
            <a:chOff x="4026576" y="1921523"/>
            <a:chExt cx="197288" cy="113775"/>
          </a:xfrm>
        </p:grpSpPr>
        <p:sp>
          <p:nvSpPr>
            <p:cNvPr id="865" name="Google Shape;865;p32"/>
            <p:cNvSpPr/>
            <p:nvPr/>
          </p:nvSpPr>
          <p:spPr>
            <a:xfrm>
              <a:off x="4026576" y="1964815"/>
              <a:ext cx="70482" cy="70483"/>
            </a:xfrm>
            <a:custGeom>
              <a:avLst/>
              <a:gdLst/>
              <a:ahLst/>
              <a:cxnLst/>
              <a:rect l="l" t="t" r="r" b="b"/>
              <a:pathLst>
                <a:path w="60500" h="60500" extrusionOk="0">
                  <a:moveTo>
                    <a:pt x="30253" y="0"/>
                  </a:moveTo>
                  <a:lnTo>
                    <a:pt x="40949" y="19558"/>
                  </a:lnTo>
                  <a:lnTo>
                    <a:pt x="60500" y="30253"/>
                  </a:lnTo>
                  <a:lnTo>
                    <a:pt x="40949" y="40949"/>
                  </a:lnTo>
                  <a:lnTo>
                    <a:pt x="30253" y="60500"/>
                  </a:lnTo>
                  <a:lnTo>
                    <a:pt x="19558" y="40949"/>
                  </a:lnTo>
                  <a:lnTo>
                    <a:pt x="0" y="30253"/>
                  </a:lnTo>
                  <a:lnTo>
                    <a:pt x="19558" y="19558"/>
                  </a:lnTo>
                  <a:lnTo>
                    <a:pt x="3025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6" name="Google Shape;866;p32"/>
            <p:cNvSpPr/>
            <p:nvPr/>
          </p:nvSpPr>
          <p:spPr>
            <a:xfrm>
              <a:off x="4167039" y="1921523"/>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67" name="Google Shape;867;p32"/>
          <p:cNvGrpSpPr/>
          <p:nvPr/>
        </p:nvGrpSpPr>
        <p:grpSpPr>
          <a:xfrm>
            <a:off x="277905" y="2729422"/>
            <a:ext cx="374462" cy="289848"/>
            <a:chOff x="3443163" y="2884382"/>
            <a:chExt cx="246648" cy="190916"/>
          </a:xfrm>
        </p:grpSpPr>
        <p:sp>
          <p:nvSpPr>
            <p:cNvPr id="868" name="Google Shape;868;p32"/>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9" name="Google Shape;869;p32"/>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870" name="Google Shape;870;p32"/>
          <p:cNvSpPr/>
          <p:nvPr/>
        </p:nvSpPr>
        <p:spPr>
          <a:xfrm>
            <a:off x="2172250" y="2118548"/>
            <a:ext cx="113565" cy="113590"/>
          </a:xfrm>
          <a:custGeom>
            <a:avLst/>
            <a:gdLst/>
            <a:ahLst/>
            <a:cxnLst/>
            <a:rect l="l" t="t" r="r" b="b"/>
            <a:pathLst>
              <a:path w="19151" h="19131" extrusionOk="0">
                <a:moveTo>
                  <a:pt x="9576" y="0"/>
                </a:moveTo>
                <a:lnTo>
                  <a:pt x="12955" y="6183"/>
                </a:lnTo>
                <a:lnTo>
                  <a:pt x="19151" y="9563"/>
                </a:lnTo>
                <a:lnTo>
                  <a:pt x="12955" y="12942"/>
                </a:lnTo>
                <a:lnTo>
                  <a:pt x="9576" y="19132"/>
                </a:lnTo>
                <a:lnTo>
                  <a:pt x="6196" y="12942"/>
                </a:lnTo>
                <a:lnTo>
                  <a:pt x="0" y="9563"/>
                </a:lnTo>
                <a:lnTo>
                  <a:pt x="6196" y="6183"/>
                </a:lnTo>
                <a:lnTo>
                  <a:pt x="9576"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1" name="Google Shape;871;p32"/>
          <p:cNvSpPr/>
          <p:nvPr/>
        </p:nvSpPr>
        <p:spPr>
          <a:xfrm>
            <a:off x="365630" y="4288834"/>
            <a:ext cx="113576" cy="113588"/>
          </a:xfrm>
          <a:custGeom>
            <a:avLst/>
            <a:gdLst/>
            <a:ahLst/>
            <a:cxnLst/>
            <a:rect l="l" t="t" r="r" b="b"/>
            <a:pathLst>
              <a:path w="64167" h="64174" extrusionOk="0">
                <a:moveTo>
                  <a:pt x="32081" y="0"/>
                </a:moveTo>
                <a:lnTo>
                  <a:pt x="43427" y="20747"/>
                </a:lnTo>
                <a:lnTo>
                  <a:pt x="64167" y="32087"/>
                </a:lnTo>
                <a:lnTo>
                  <a:pt x="43427" y="43434"/>
                </a:lnTo>
                <a:lnTo>
                  <a:pt x="32081" y="64174"/>
                </a:lnTo>
                <a:lnTo>
                  <a:pt x="20740" y="43434"/>
                </a:lnTo>
                <a:lnTo>
                  <a:pt x="0" y="32087"/>
                </a:lnTo>
                <a:lnTo>
                  <a:pt x="20740" y="20747"/>
                </a:lnTo>
                <a:lnTo>
                  <a:pt x="3208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881" name="Google Shape;881;p32"/>
          <p:cNvGrpSpPr/>
          <p:nvPr/>
        </p:nvGrpSpPr>
        <p:grpSpPr>
          <a:xfrm>
            <a:off x="1293032" y="1670873"/>
            <a:ext cx="170148" cy="170148"/>
            <a:chOff x="4489882" y="1723223"/>
            <a:chExt cx="170148" cy="170148"/>
          </a:xfrm>
        </p:grpSpPr>
        <p:sp>
          <p:nvSpPr>
            <p:cNvPr id="882" name="Google Shape;882;p32"/>
            <p:cNvSpPr/>
            <p:nvPr/>
          </p:nvSpPr>
          <p:spPr>
            <a:xfrm>
              <a:off x="4489882" y="1723223"/>
              <a:ext cx="170148" cy="170148"/>
            </a:xfrm>
            <a:custGeom>
              <a:avLst/>
              <a:gdLst/>
              <a:ahLst/>
              <a:cxnLst/>
              <a:rect l="l" t="t" r="r" b="b"/>
              <a:pathLst>
                <a:path w="128172" h="128172" extrusionOk="0">
                  <a:moveTo>
                    <a:pt x="128173" y="64086"/>
                  </a:moveTo>
                  <a:cubicBezTo>
                    <a:pt x="128173" y="99480"/>
                    <a:pt x="99480" y="128173"/>
                    <a:pt x="64086" y="128173"/>
                  </a:cubicBezTo>
                  <a:cubicBezTo>
                    <a:pt x="28692" y="128173"/>
                    <a:pt x="0" y="99480"/>
                    <a:pt x="0" y="64086"/>
                  </a:cubicBezTo>
                  <a:cubicBezTo>
                    <a:pt x="0" y="28692"/>
                    <a:pt x="28692" y="0"/>
                    <a:pt x="64086" y="0"/>
                  </a:cubicBezTo>
                  <a:cubicBezTo>
                    <a:pt x="99481" y="0"/>
                    <a:pt x="128173" y="28692"/>
                    <a:pt x="128173" y="640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3" name="Google Shape;883;p32"/>
            <p:cNvSpPr/>
            <p:nvPr/>
          </p:nvSpPr>
          <p:spPr>
            <a:xfrm>
              <a:off x="4559531" y="1819910"/>
              <a:ext cx="77057" cy="45093"/>
            </a:xfrm>
            <a:custGeom>
              <a:avLst/>
              <a:gdLst/>
              <a:ahLst/>
              <a:cxnLst/>
              <a:rect l="l" t="t" r="r" b="b"/>
              <a:pathLst>
                <a:path w="58047" h="33968" extrusionOk="0">
                  <a:moveTo>
                    <a:pt x="58047" y="0"/>
                  </a:moveTo>
                  <a:cubicBezTo>
                    <a:pt x="51326" y="23669"/>
                    <a:pt x="23682" y="39097"/>
                    <a:pt x="0" y="32394"/>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84" name="Google Shape;884;p32"/>
          <p:cNvGrpSpPr/>
          <p:nvPr/>
        </p:nvGrpSpPr>
        <p:grpSpPr>
          <a:xfrm>
            <a:off x="578225" y="4077817"/>
            <a:ext cx="346208" cy="235299"/>
            <a:chOff x="4873864" y="1324451"/>
            <a:chExt cx="309805" cy="210558"/>
          </a:xfrm>
        </p:grpSpPr>
        <p:sp>
          <p:nvSpPr>
            <p:cNvPr id="885" name="Google Shape;885;p32"/>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6" name="Google Shape;886;p32"/>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7" name="Google Shape;887;p32"/>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8" name="Google Shape;888;p32"/>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9" name="Google Shape;889;p32"/>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90" name="Google Shape;890;p32"/>
          <p:cNvGrpSpPr/>
          <p:nvPr/>
        </p:nvGrpSpPr>
        <p:grpSpPr>
          <a:xfrm>
            <a:off x="609131" y="1440345"/>
            <a:ext cx="145888" cy="230533"/>
            <a:chOff x="4280101" y="1383410"/>
            <a:chExt cx="130549" cy="206293"/>
          </a:xfrm>
        </p:grpSpPr>
        <p:sp>
          <p:nvSpPr>
            <p:cNvPr id="891" name="Google Shape;891;p32"/>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2" name="Google Shape;892;p32"/>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3" name="Google Shape;893;p32"/>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4" name="Google Shape;894;p32"/>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5" name="Google Shape;895;p32"/>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896" name="Google Shape;896;p32"/>
          <p:cNvGrpSpPr/>
          <p:nvPr/>
        </p:nvGrpSpPr>
        <p:grpSpPr>
          <a:xfrm>
            <a:off x="2212589" y="841546"/>
            <a:ext cx="683521" cy="760472"/>
            <a:chOff x="1769614" y="244167"/>
            <a:chExt cx="307754" cy="342400"/>
          </a:xfrm>
        </p:grpSpPr>
        <p:sp>
          <p:nvSpPr>
            <p:cNvPr id="897" name="Google Shape;897;p32"/>
            <p:cNvSpPr/>
            <p:nvPr/>
          </p:nvSpPr>
          <p:spPr>
            <a:xfrm>
              <a:off x="1769614" y="244167"/>
              <a:ext cx="307754" cy="342400"/>
            </a:xfrm>
            <a:custGeom>
              <a:avLst/>
              <a:gdLst/>
              <a:ahLst/>
              <a:cxnLst/>
              <a:rect l="l" t="t" r="r" b="b"/>
              <a:pathLst>
                <a:path w="410338" h="456534" extrusionOk="0">
                  <a:moveTo>
                    <a:pt x="317464" y="456535"/>
                  </a:moveTo>
                  <a:lnTo>
                    <a:pt x="410338" y="196498"/>
                  </a:lnTo>
                  <a:lnTo>
                    <a:pt x="0" y="0"/>
                  </a:lnTo>
                  <a:lnTo>
                    <a:pt x="317464" y="456535"/>
                  </a:lnTo>
                  <a:close/>
                  <a:moveTo>
                    <a:pt x="289745" y="304944"/>
                  </a:moveTo>
                  <a:lnTo>
                    <a:pt x="190422" y="162109"/>
                  </a:lnTo>
                  <a:lnTo>
                    <a:pt x="318804" y="223584"/>
                  </a:lnTo>
                  <a:lnTo>
                    <a:pt x="289745" y="30494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8" name="Google Shape;898;p32"/>
            <p:cNvSpPr/>
            <p:nvPr/>
          </p:nvSpPr>
          <p:spPr>
            <a:xfrm>
              <a:off x="1982128" y="531888"/>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9" name="Google Shape;899;p32"/>
            <p:cNvSpPr/>
            <p:nvPr/>
          </p:nvSpPr>
          <p:spPr>
            <a:xfrm>
              <a:off x="1970920" y="514424"/>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0" name="Google Shape;900;p32"/>
            <p:cNvSpPr/>
            <p:nvPr/>
          </p:nvSpPr>
          <p:spPr>
            <a:xfrm>
              <a:off x="1960716" y="499899"/>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1" name="Google Shape;901;p32"/>
            <p:cNvSpPr/>
            <p:nvPr/>
          </p:nvSpPr>
          <p:spPr>
            <a:xfrm>
              <a:off x="1950511" y="485375"/>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2" name="Google Shape;902;p32"/>
            <p:cNvSpPr/>
            <p:nvPr/>
          </p:nvSpPr>
          <p:spPr>
            <a:xfrm>
              <a:off x="1940307" y="470854"/>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3" name="Google Shape;903;p32"/>
            <p:cNvSpPr/>
            <p:nvPr/>
          </p:nvSpPr>
          <p:spPr>
            <a:xfrm>
              <a:off x="1930103" y="456329"/>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4" name="Google Shape;904;p32"/>
            <p:cNvSpPr/>
            <p:nvPr/>
          </p:nvSpPr>
          <p:spPr>
            <a:xfrm>
              <a:off x="1919895" y="441804"/>
              <a:ext cx="16880" cy="16516"/>
            </a:xfrm>
            <a:custGeom>
              <a:avLst/>
              <a:gdLst/>
              <a:ahLst/>
              <a:cxnLst/>
              <a:rect l="l" t="t" r="r" b="b"/>
              <a:pathLst>
                <a:path w="22507" h="22021" extrusionOk="0">
                  <a:moveTo>
                    <a:pt x="0" y="22022"/>
                  </a:moveTo>
                  <a:lnTo>
                    <a:pt x="22508"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5" name="Google Shape;905;p32"/>
            <p:cNvSpPr/>
            <p:nvPr/>
          </p:nvSpPr>
          <p:spPr>
            <a:xfrm>
              <a:off x="1909690" y="427280"/>
              <a:ext cx="16880" cy="16516"/>
            </a:xfrm>
            <a:custGeom>
              <a:avLst/>
              <a:gdLst/>
              <a:ahLst/>
              <a:cxnLst/>
              <a:rect l="l" t="t" r="r" b="b"/>
              <a:pathLst>
                <a:path w="22507" h="22021" extrusionOk="0">
                  <a:moveTo>
                    <a:pt x="0" y="22022"/>
                  </a:moveTo>
                  <a:lnTo>
                    <a:pt x="22508"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6" name="Google Shape;906;p32"/>
            <p:cNvSpPr/>
            <p:nvPr/>
          </p:nvSpPr>
          <p:spPr>
            <a:xfrm>
              <a:off x="1899486" y="412755"/>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7" name="Google Shape;907;p32"/>
            <p:cNvSpPr/>
            <p:nvPr/>
          </p:nvSpPr>
          <p:spPr>
            <a:xfrm>
              <a:off x="1889282" y="398230"/>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8" name="Google Shape;908;p32"/>
            <p:cNvSpPr/>
            <p:nvPr/>
          </p:nvSpPr>
          <p:spPr>
            <a:xfrm>
              <a:off x="1879078" y="383705"/>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9" name="Google Shape;909;p32"/>
            <p:cNvSpPr/>
            <p:nvPr/>
          </p:nvSpPr>
          <p:spPr>
            <a:xfrm>
              <a:off x="1868873" y="369180"/>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0" name="Google Shape;910;p32"/>
            <p:cNvSpPr/>
            <p:nvPr/>
          </p:nvSpPr>
          <p:spPr>
            <a:xfrm>
              <a:off x="1858665" y="354655"/>
              <a:ext cx="16880" cy="16516"/>
            </a:xfrm>
            <a:custGeom>
              <a:avLst/>
              <a:gdLst/>
              <a:ahLst/>
              <a:cxnLst/>
              <a:rect l="l" t="t" r="r" b="b"/>
              <a:pathLst>
                <a:path w="22507" h="22021" extrusionOk="0">
                  <a:moveTo>
                    <a:pt x="0" y="22022"/>
                  </a:moveTo>
                  <a:lnTo>
                    <a:pt x="22508"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1" name="Google Shape;911;p32"/>
            <p:cNvSpPr/>
            <p:nvPr/>
          </p:nvSpPr>
          <p:spPr>
            <a:xfrm>
              <a:off x="1848461" y="340130"/>
              <a:ext cx="16880" cy="16520"/>
            </a:xfrm>
            <a:custGeom>
              <a:avLst/>
              <a:gdLst/>
              <a:ahLst/>
              <a:cxnLst/>
              <a:rect l="l" t="t" r="r" b="b"/>
              <a:pathLst>
                <a:path w="22507" h="22027" extrusionOk="0">
                  <a:moveTo>
                    <a:pt x="0" y="22027"/>
                  </a:moveTo>
                  <a:lnTo>
                    <a:pt x="22508"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2" name="Google Shape;912;p32"/>
            <p:cNvSpPr/>
            <p:nvPr/>
          </p:nvSpPr>
          <p:spPr>
            <a:xfrm>
              <a:off x="1838256" y="325606"/>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3" name="Google Shape;913;p32"/>
            <p:cNvSpPr/>
            <p:nvPr/>
          </p:nvSpPr>
          <p:spPr>
            <a:xfrm>
              <a:off x="1828053" y="311081"/>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4" name="Google Shape;914;p32"/>
            <p:cNvSpPr/>
            <p:nvPr/>
          </p:nvSpPr>
          <p:spPr>
            <a:xfrm>
              <a:off x="1817848" y="296556"/>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15" name="Google Shape;915;p32"/>
          <p:cNvGrpSpPr/>
          <p:nvPr/>
        </p:nvGrpSpPr>
        <p:grpSpPr>
          <a:xfrm flipH="1">
            <a:off x="558489" y="1936405"/>
            <a:ext cx="904689" cy="874523"/>
            <a:chOff x="4412092" y="2029994"/>
            <a:chExt cx="695326" cy="672141"/>
          </a:xfrm>
        </p:grpSpPr>
        <p:sp>
          <p:nvSpPr>
            <p:cNvPr id="916" name="Google Shape;916;p3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7" name="Google Shape;917;p3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8" name="Google Shape;918;p3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9" name="Google Shape;919;p3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0" name="Google Shape;920;p32"/>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21" name="Google Shape;921;p32"/>
          <p:cNvGrpSpPr/>
          <p:nvPr/>
        </p:nvGrpSpPr>
        <p:grpSpPr>
          <a:xfrm>
            <a:off x="3168856" y="1343307"/>
            <a:ext cx="145888" cy="230533"/>
            <a:chOff x="4280101" y="1383410"/>
            <a:chExt cx="130549" cy="206293"/>
          </a:xfrm>
        </p:grpSpPr>
        <p:sp>
          <p:nvSpPr>
            <p:cNvPr id="922" name="Google Shape;922;p32"/>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3" name="Google Shape;923;p32"/>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4" name="Google Shape;924;p32"/>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5" name="Google Shape;925;p32"/>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6" name="Google Shape;926;p32"/>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27" name="Google Shape;927;p32"/>
          <p:cNvGrpSpPr/>
          <p:nvPr/>
        </p:nvGrpSpPr>
        <p:grpSpPr>
          <a:xfrm>
            <a:off x="2258820" y="1946667"/>
            <a:ext cx="1142510" cy="1001514"/>
            <a:chOff x="2447317" y="847297"/>
            <a:chExt cx="600941" cy="526752"/>
          </a:xfrm>
        </p:grpSpPr>
        <p:sp>
          <p:nvSpPr>
            <p:cNvPr id="928" name="Google Shape;928;p32"/>
            <p:cNvSpPr/>
            <p:nvPr/>
          </p:nvSpPr>
          <p:spPr>
            <a:xfrm>
              <a:off x="2487778" y="885297"/>
              <a:ext cx="513351" cy="460763"/>
            </a:xfrm>
            <a:custGeom>
              <a:avLst/>
              <a:gdLst/>
              <a:ahLst/>
              <a:cxnLst/>
              <a:rect l="l" t="t" r="r" b="b"/>
              <a:pathLst>
                <a:path w="357114" h="320531" extrusionOk="0">
                  <a:moveTo>
                    <a:pt x="26261" y="320532"/>
                  </a:moveTo>
                  <a:lnTo>
                    <a:pt x="323897" y="61694"/>
                  </a:lnTo>
                  <a:cubicBezTo>
                    <a:pt x="336626" y="50564"/>
                    <a:pt x="346444" y="38474"/>
                    <a:pt x="352000" y="27949"/>
                  </a:cubicBezTo>
                  <a:cubicBezTo>
                    <a:pt x="354244" y="23699"/>
                    <a:pt x="355793" y="19708"/>
                    <a:pt x="356562" y="16141"/>
                  </a:cubicBezTo>
                  <a:cubicBezTo>
                    <a:pt x="357692" y="10873"/>
                    <a:pt x="357121" y="6521"/>
                    <a:pt x="354561" y="3638"/>
                  </a:cubicBezTo>
                  <a:cubicBezTo>
                    <a:pt x="352622" y="1456"/>
                    <a:pt x="349705" y="292"/>
                    <a:pt x="346054" y="49"/>
                  </a:cubicBezTo>
                  <a:cubicBezTo>
                    <a:pt x="333523" y="-793"/>
                    <a:pt x="312366" y="9268"/>
                    <a:pt x="292645" y="26502"/>
                  </a:cubicBezTo>
                  <a:lnTo>
                    <a:pt x="0" y="281632"/>
                  </a:lnTo>
                  <a:lnTo>
                    <a:pt x="26255" y="3205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9" name="Google Shape;929;p32"/>
            <p:cNvSpPr/>
            <p:nvPr/>
          </p:nvSpPr>
          <p:spPr>
            <a:xfrm>
              <a:off x="2487778" y="885297"/>
              <a:ext cx="513351" cy="460763"/>
            </a:xfrm>
            <a:custGeom>
              <a:avLst/>
              <a:gdLst/>
              <a:ahLst/>
              <a:cxnLst/>
              <a:rect l="l" t="t" r="r" b="b"/>
              <a:pathLst>
                <a:path w="357114" h="320531" extrusionOk="0">
                  <a:moveTo>
                    <a:pt x="26261" y="320532"/>
                  </a:moveTo>
                  <a:lnTo>
                    <a:pt x="323897" y="61694"/>
                  </a:lnTo>
                  <a:cubicBezTo>
                    <a:pt x="336626" y="50564"/>
                    <a:pt x="346444" y="38474"/>
                    <a:pt x="352000" y="27949"/>
                  </a:cubicBezTo>
                  <a:cubicBezTo>
                    <a:pt x="354244" y="23699"/>
                    <a:pt x="355793" y="19708"/>
                    <a:pt x="356562" y="16141"/>
                  </a:cubicBezTo>
                  <a:cubicBezTo>
                    <a:pt x="357692" y="10873"/>
                    <a:pt x="357121" y="6521"/>
                    <a:pt x="354561" y="3638"/>
                  </a:cubicBezTo>
                  <a:cubicBezTo>
                    <a:pt x="352622" y="1456"/>
                    <a:pt x="349705" y="292"/>
                    <a:pt x="346054" y="49"/>
                  </a:cubicBezTo>
                  <a:cubicBezTo>
                    <a:pt x="333523" y="-793"/>
                    <a:pt x="312366" y="9268"/>
                    <a:pt x="292645" y="26502"/>
                  </a:cubicBezTo>
                  <a:lnTo>
                    <a:pt x="0" y="281632"/>
                  </a:lnTo>
                  <a:lnTo>
                    <a:pt x="26255" y="320532"/>
                  </a:lnTo>
                  <a:close/>
                </a:path>
              </a:pathLst>
            </a:custGeom>
            <a:solidFill>
              <a:srgbClr val="06002C">
                <a:alpha val="188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0" name="Google Shape;930;p32"/>
            <p:cNvSpPr/>
            <p:nvPr/>
          </p:nvSpPr>
          <p:spPr>
            <a:xfrm>
              <a:off x="2505639" y="885360"/>
              <a:ext cx="495509" cy="437414"/>
            </a:xfrm>
            <a:custGeom>
              <a:avLst/>
              <a:gdLst/>
              <a:ahLst/>
              <a:cxnLst/>
              <a:rect l="l" t="t" r="r" b="b"/>
              <a:pathLst>
                <a:path w="344702" h="304288" extrusionOk="0">
                  <a:moveTo>
                    <a:pt x="14323" y="304289"/>
                  </a:moveTo>
                  <a:lnTo>
                    <a:pt x="344149" y="16092"/>
                  </a:lnTo>
                  <a:cubicBezTo>
                    <a:pt x="345280" y="10824"/>
                    <a:pt x="344709" y="6472"/>
                    <a:pt x="342148" y="3589"/>
                  </a:cubicBezTo>
                  <a:cubicBezTo>
                    <a:pt x="340209" y="1407"/>
                    <a:pt x="337293" y="243"/>
                    <a:pt x="333641" y="0"/>
                  </a:cubicBezTo>
                  <a:lnTo>
                    <a:pt x="0" y="291492"/>
                  </a:lnTo>
                  <a:lnTo>
                    <a:pt x="14317" y="30428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1" name="Google Shape;931;p32"/>
            <p:cNvSpPr/>
            <p:nvPr/>
          </p:nvSpPr>
          <p:spPr>
            <a:xfrm>
              <a:off x="2944912" y="847297"/>
              <a:ext cx="103346" cy="94441"/>
            </a:xfrm>
            <a:custGeom>
              <a:avLst/>
              <a:gdLst/>
              <a:ahLst/>
              <a:cxnLst/>
              <a:rect l="l" t="t" r="r" b="b"/>
              <a:pathLst>
                <a:path w="71893" h="65698" extrusionOk="0">
                  <a:moveTo>
                    <a:pt x="71853" y="97"/>
                  </a:moveTo>
                  <a:lnTo>
                    <a:pt x="0" y="34910"/>
                  </a:lnTo>
                  <a:lnTo>
                    <a:pt x="27335" y="65698"/>
                  </a:lnTo>
                  <a:cubicBezTo>
                    <a:pt x="27335" y="65698"/>
                    <a:pt x="73452" y="-2927"/>
                    <a:pt x="71853" y="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2" name="Google Shape;932;p32"/>
            <p:cNvSpPr/>
            <p:nvPr/>
          </p:nvSpPr>
          <p:spPr>
            <a:xfrm>
              <a:off x="3008643" y="847502"/>
              <a:ext cx="39471" cy="35913"/>
            </a:xfrm>
            <a:custGeom>
              <a:avLst/>
              <a:gdLst/>
              <a:ahLst/>
              <a:cxnLst/>
              <a:rect l="l" t="t" r="r" b="b"/>
              <a:pathLst>
                <a:path w="27458" h="24983" extrusionOk="0">
                  <a:moveTo>
                    <a:pt x="10372" y="24983"/>
                  </a:moveTo>
                  <a:cubicBezTo>
                    <a:pt x="18913" y="12356"/>
                    <a:pt x="26402" y="1345"/>
                    <a:pt x="27459" y="0"/>
                  </a:cubicBezTo>
                  <a:lnTo>
                    <a:pt x="0" y="13300"/>
                  </a:lnTo>
                  <a:lnTo>
                    <a:pt x="10372" y="24983"/>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3" name="Google Shape;933;p32"/>
            <p:cNvSpPr/>
            <p:nvPr/>
          </p:nvSpPr>
          <p:spPr>
            <a:xfrm>
              <a:off x="2447317" y="1298067"/>
              <a:ext cx="75497" cy="75958"/>
            </a:xfrm>
            <a:custGeom>
              <a:avLst/>
              <a:gdLst/>
              <a:ahLst/>
              <a:cxnLst/>
              <a:rect l="l" t="t" r="r" b="b"/>
              <a:pathLst>
                <a:path w="52520" h="52840" extrusionOk="0">
                  <a:moveTo>
                    <a:pt x="21443" y="6"/>
                  </a:moveTo>
                  <a:lnTo>
                    <a:pt x="10964" y="9140"/>
                  </a:lnTo>
                  <a:cubicBezTo>
                    <a:pt x="1802" y="17194"/>
                    <a:pt x="-1873" y="28912"/>
                    <a:pt x="909" y="38329"/>
                  </a:cubicBezTo>
                  <a:cubicBezTo>
                    <a:pt x="1717" y="41070"/>
                    <a:pt x="3073" y="43619"/>
                    <a:pt x="4995" y="45824"/>
                  </a:cubicBezTo>
                  <a:cubicBezTo>
                    <a:pt x="7544" y="48740"/>
                    <a:pt x="10811" y="50741"/>
                    <a:pt x="14463" y="51838"/>
                  </a:cubicBezTo>
                  <a:cubicBezTo>
                    <a:pt x="23054" y="54421"/>
                    <a:pt x="33737" y="52002"/>
                    <a:pt x="42041" y="44704"/>
                  </a:cubicBezTo>
                  <a:lnTo>
                    <a:pt x="52520" y="35570"/>
                  </a:lnTo>
                  <a:lnTo>
                    <a:pt x="21443"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4" name="Google Shape;934;p32"/>
            <p:cNvSpPr/>
            <p:nvPr/>
          </p:nvSpPr>
          <p:spPr>
            <a:xfrm>
              <a:off x="2459859" y="1329163"/>
              <a:ext cx="62954" cy="44886"/>
            </a:xfrm>
            <a:custGeom>
              <a:avLst/>
              <a:gdLst/>
              <a:ahLst/>
              <a:cxnLst/>
              <a:rect l="l" t="t" r="r" b="b"/>
              <a:pathLst>
                <a:path w="43794" h="31225" extrusionOk="0">
                  <a:moveTo>
                    <a:pt x="0" y="27493"/>
                  </a:moveTo>
                  <a:cubicBezTo>
                    <a:pt x="1752" y="28686"/>
                    <a:pt x="3680" y="29601"/>
                    <a:pt x="5737" y="30223"/>
                  </a:cubicBezTo>
                  <a:cubicBezTo>
                    <a:pt x="14329" y="32806"/>
                    <a:pt x="25012" y="30387"/>
                    <a:pt x="33315" y="23090"/>
                  </a:cubicBezTo>
                  <a:lnTo>
                    <a:pt x="43794" y="13956"/>
                  </a:lnTo>
                  <a:lnTo>
                    <a:pt x="31602" y="0"/>
                  </a:lnTo>
                  <a:lnTo>
                    <a:pt x="0" y="27493"/>
                  </a:lnTo>
                  <a:close/>
                </a:path>
              </a:pathLst>
            </a:custGeom>
            <a:solidFill>
              <a:srgbClr val="06002C">
                <a:alpha val="188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5" name="Google Shape;935;p32"/>
            <p:cNvSpPr/>
            <p:nvPr/>
          </p:nvSpPr>
          <p:spPr>
            <a:xfrm>
              <a:off x="2505329" y="1248929"/>
              <a:ext cx="75390" cy="78144"/>
            </a:xfrm>
            <a:custGeom>
              <a:avLst/>
              <a:gdLst/>
              <a:ahLst/>
              <a:cxnLst/>
              <a:rect l="l" t="t" r="r" b="b"/>
              <a:pathLst>
                <a:path w="52445" h="54361" extrusionOk="0">
                  <a:moveTo>
                    <a:pt x="31514" y="53396"/>
                  </a:moveTo>
                  <a:lnTo>
                    <a:pt x="680" y="18668"/>
                  </a:lnTo>
                  <a:cubicBezTo>
                    <a:pt x="-1383" y="16345"/>
                    <a:pt x="1409" y="10523"/>
                    <a:pt x="6892" y="5730"/>
                  </a:cubicBezTo>
                  <a:lnTo>
                    <a:pt x="7214" y="5447"/>
                  </a:lnTo>
                  <a:cubicBezTo>
                    <a:pt x="12697" y="660"/>
                    <a:pt x="18869" y="-1358"/>
                    <a:pt x="20932" y="965"/>
                  </a:cubicBezTo>
                  <a:lnTo>
                    <a:pt x="51766" y="35693"/>
                  </a:lnTo>
                  <a:cubicBezTo>
                    <a:pt x="53829" y="38016"/>
                    <a:pt x="51037" y="43838"/>
                    <a:pt x="45554" y="48631"/>
                  </a:cubicBezTo>
                  <a:lnTo>
                    <a:pt x="45232" y="48914"/>
                  </a:lnTo>
                  <a:cubicBezTo>
                    <a:pt x="39749" y="53701"/>
                    <a:pt x="33577" y="55719"/>
                    <a:pt x="31514" y="5339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6" name="Google Shape;936;p32"/>
            <p:cNvSpPr/>
            <p:nvPr/>
          </p:nvSpPr>
          <p:spPr>
            <a:xfrm>
              <a:off x="2476892" y="1272417"/>
              <a:ext cx="75792" cy="78521"/>
            </a:xfrm>
            <a:custGeom>
              <a:avLst/>
              <a:gdLst/>
              <a:ahLst/>
              <a:cxnLst/>
              <a:rect l="l" t="t" r="r" b="b"/>
              <a:pathLst>
                <a:path w="52725" h="54623" extrusionOk="0">
                  <a:moveTo>
                    <a:pt x="31874" y="53779"/>
                  </a:moveTo>
                  <a:lnTo>
                    <a:pt x="594" y="18548"/>
                  </a:lnTo>
                  <a:cubicBezTo>
                    <a:pt x="-1345" y="16360"/>
                    <a:pt x="1622" y="10589"/>
                    <a:pt x="7190" y="5723"/>
                  </a:cubicBezTo>
                  <a:lnTo>
                    <a:pt x="7190" y="5723"/>
                  </a:lnTo>
                  <a:cubicBezTo>
                    <a:pt x="12758" y="856"/>
                    <a:pt x="18902" y="-1337"/>
                    <a:pt x="20846" y="845"/>
                  </a:cubicBezTo>
                  <a:lnTo>
                    <a:pt x="52132" y="36076"/>
                  </a:lnTo>
                  <a:cubicBezTo>
                    <a:pt x="54071" y="38263"/>
                    <a:pt x="51103" y="44034"/>
                    <a:pt x="45536" y="48901"/>
                  </a:cubicBezTo>
                  <a:lnTo>
                    <a:pt x="45536" y="48901"/>
                  </a:lnTo>
                  <a:cubicBezTo>
                    <a:pt x="39968" y="53768"/>
                    <a:pt x="33824" y="55961"/>
                    <a:pt x="31880" y="537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37" name="Google Shape;937;p32"/>
          <p:cNvGrpSpPr/>
          <p:nvPr/>
        </p:nvGrpSpPr>
        <p:grpSpPr>
          <a:xfrm rot="2700000">
            <a:off x="2016512" y="3330200"/>
            <a:ext cx="1627128" cy="1319522"/>
            <a:chOff x="1984257" y="1750054"/>
            <a:chExt cx="1627144" cy="1319534"/>
          </a:xfrm>
        </p:grpSpPr>
        <p:grpSp>
          <p:nvGrpSpPr>
            <p:cNvPr id="938" name="Google Shape;938;p32"/>
            <p:cNvGrpSpPr/>
            <p:nvPr/>
          </p:nvGrpSpPr>
          <p:grpSpPr>
            <a:xfrm rot="-2303206">
              <a:off x="2157993" y="1936416"/>
              <a:ext cx="904645" cy="874480"/>
              <a:chOff x="4412092" y="2029994"/>
              <a:chExt cx="695326" cy="672141"/>
            </a:xfrm>
          </p:grpSpPr>
          <p:sp>
            <p:nvSpPr>
              <p:cNvPr id="939" name="Google Shape;939;p3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0" name="Google Shape;940;p3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941" name="Google Shape;941;p32"/>
            <p:cNvGrpSpPr/>
            <p:nvPr/>
          </p:nvGrpSpPr>
          <p:grpSpPr>
            <a:xfrm rot="610397">
              <a:off x="2636625" y="2122077"/>
              <a:ext cx="904658" cy="874493"/>
              <a:chOff x="4412092" y="2029994"/>
              <a:chExt cx="695326" cy="672141"/>
            </a:xfrm>
          </p:grpSpPr>
          <p:sp>
            <p:nvSpPr>
              <p:cNvPr id="942" name="Google Shape;942;p3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3" name="Google Shape;943;p3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4" name="Google Shape;944;p3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5" name="Google Shape;945;p3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6" name="Google Shape;946;p32"/>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947" name="Google Shape;947;p32"/>
          <p:cNvGrpSpPr/>
          <p:nvPr/>
        </p:nvGrpSpPr>
        <p:grpSpPr>
          <a:xfrm>
            <a:off x="667498" y="1378355"/>
            <a:ext cx="3065249" cy="3225365"/>
            <a:chOff x="3699778" y="1994468"/>
            <a:chExt cx="2019002" cy="2124466"/>
          </a:xfrm>
        </p:grpSpPr>
        <p:sp>
          <p:nvSpPr>
            <p:cNvPr id="948" name="Google Shape;948;p32"/>
            <p:cNvSpPr/>
            <p:nvPr/>
          </p:nvSpPr>
          <p:spPr>
            <a:xfrm>
              <a:off x="4138914" y="3299738"/>
              <a:ext cx="733455" cy="469489"/>
            </a:xfrm>
            <a:custGeom>
              <a:avLst/>
              <a:gdLst/>
              <a:ahLst/>
              <a:cxnLst/>
              <a:rect l="l" t="t" r="r" b="b"/>
              <a:pathLst>
                <a:path w="629575" h="402995" extrusionOk="0">
                  <a:moveTo>
                    <a:pt x="8813" y="402995"/>
                  </a:moveTo>
                  <a:lnTo>
                    <a:pt x="629576" y="402995"/>
                  </a:lnTo>
                  <a:lnTo>
                    <a:pt x="619187" y="217564"/>
                  </a:lnTo>
                  <a:cubicBezTo>
                    <a:pt x="612115" y="90993"/>
                    <a:pt x="502905" y="-6745"/>
                    <a:pt x="376516" y="365"/>
                  </a:cubicBezTo>
                  <a:lnTo>
                    <a:pt x="217232" y="9327"/>
                  </a:lnTo>
                  <a:cubicBezTo>
                    <a:pt x="90855" y="16443"/>
                    <a:pt x="-6739" y="125815"/>
                    <a:pt x="364" y="252386"/>
                  </a:cubicBezTo>
                  <a:lnTo>
                    <a:pt x="8813" y="402995"/>
                  </a:lnTo>
                  <a:close/>
                </a:path>
              </a:pathLst>
            </a:custGeom>
            <a:solidFill>
              <a:srgbClr val="58535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49" name="Google Shape;949;p32"/>
            <p:cNvSpPr/>
            <p:nvPr/>
          </p:nvSpPr>
          <p:spPr>
            <a:xfrm>
              <a:off x="4672492" y="2681338"/>
              <a:ext cx="999096" cy="723746"/>
            </a:xfrm>
            <a:custGeom>
              <a:avLst/>
              <a:gdLst/>
              <a:ahLst/>
              <a:cxnLst/>
              <a:rect l="l" t="t" r="r" b="b"/>
              <a:pathLst>
                <a:path w="857593" h="621241" extrusionOk="0">
                  <a:moveTo>
                    <a:pt x="4138" y="92477"/>
                  </a:moveTo>
                  <a:cubicBezTo>
                    <a:pt x="32239" y="174601"/>
                    <a:pt x="86624" y="248413"/>
                    <a:pt x="133438" y="321468"/>
                  </a:cubicBezTo>
                  <a:cubicBezTo>
                    <a:pt x="192517" y="413717"/>
                    <a:pt x="258857" y="505103"/>
                    <a:pt x="351043" y="564157"/>
                  </a:cubicBezTo>
                  <a:cubicBezTo>
                    <a:pt x="443231" y="623212"/>
                    <a:pt x="567085" y="643959"/>
                    <a:pt x="662401" y="590093"/>
                  </a:cubicBezTo>
                  <a:cubicBezTo>
                    <a:pt x="754776" y="537897"/>
                    <a:pt x="799962" y="431372"/>
                    <a:pt x="835635" y="331350"/>
                  </a:cubicBezTo>
                  <a:cubicBezTo>
                    <a:pt x="855412" y="275775"/>
                    <a:pt x="872685" y="208715"/>
                    <a:pt x="836574" y="162090"/>
                  </a:cubicBezTo>
                  <a:cubicBezTo>
                    <a:pt x="800150" y="115127"/>
                    <a:pt x="719854" y="109526"/>
                    <a:pt x="674981" y="148384"/>
                  </a:cubicBezTo>
                  <a:cubicBezTo>
                    <a:pt x="623912" y="192575"/>
                    <a:pt x="603822" y="220507"/>
                    <a:pt x="561640" y="270574"/>
                  </a:cubicBezTo>
                  <a:cubicBezTo>
                    <a:pt x="521649" y="318107"/>
                    <a:pt x="488667" y="354969"/>
                    <a:pt x="488667" y="354969"/>
                  </a:cubicBezTo>
                  <a:cubicBezTo>
                    <a:pt x="488667" y="354969"/>
                    <a:pt x="411000" y="210981"/>
                    <a:pt x="355800" y="157578"/>
                  </a:cubicBezTo>
                  <a:cubicBezTo>
                    <a:pt x="289961" y="93898"/>
                    <a:pt x="289210" y="69265"/>
                    <a:pt x="209102" y="18834"/>
                  </a:cubicBezTo>
                  <a:cubicBezTo>
                    <a:pt x="176371" y="-1781"/>
                    <a:pt x="85123" y="-5624"/>
                    <a:pt x="48198" y="8051"/>
                  </a:cubicBezTo>
                  <a:cubicBezTo>
                    <a:pt x="11023" y="21795"/>
                    <a:pt x="-9254" y="53187"/>
                    <a:pt x="4138" y="92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0" name="Google Shape;950;p32"/>
            <p:cNvSpPr/>
            <p:nvPr/>
          </p:nvSpPr>
          <p:spPr>
            <a:xfrm>
              <a:off x="4378912" y="2399357"/>
              <a:ext cx="251148" cy="321725"/>
            </a:xfrm>
            <a:custGeom>
              <a:avLst/>
              <a:gdLst/>
              <a:ahLst/>
              <a:cxnLst/>
              <a:rect l="l" t="t" r="r" b="b"/>
              <a:pathLst>
                <a:path w="215578" h="276159" extrusionOk="0">
                  <a:moveTo>
                    <a:pt x="215578" y="235017"/>
                  </a:moveTo>
                  <a:cubicBezTo>
                    <a:pt x="206710" y="240293"/>
                    <a:pt x="197761" y="245638"/>
                    <a:pt x="188874" y="250976"/>
                  </a:cubicBezTo>
                  <a:cubicBezTo>
                    <a:pt x="181588" y="255276"/>
                    <a:pt x="174304" y="259650"/>
                    <a:pt x="166668" y="263261"/>
                  </a:cubicBezTo>
                  <a:cubicBezTo>
                    <a:pt x="138637" y="276585"/>
                    <a:pt x="105955" y="279702"/>
                    <a:pt x="75909" y="272073"/>
                  </a:cubicBezTo>
                  <a:cubicBezTo>
                    <a:pt x="45861" y="264369"/>
                    <a:pt x="18175" y="243760"/>
                    <a:pt x="0" y="218645"/>
                  </a:cubicBezTo>
                  <a:cubicBezTo>
                    <a:pt x="482" y="218163"/>
                    <a:pt x="970" y="217606"/>
                    <a:pt x="1389" y="217118"/>
                  </a:cubicBezTo>
                  <a:cubicBezTo>
                    <a:pt x="2359" y="216079"/>
                    <a:pt x="3336" y="215040"/>
                    <a:pt x="4161" y="213995"/>
                  </a:cubicBezTo>
                  <a:cubicBezTo>
                    <a:pt x="5207" y="212881"/>
                    <a:pt x="6177" y="211704"/>
                    <a:pt x="7010" y="210453"/>
                  </a:cubicBezTo>
                  <a:cubicBezTo>
                    <a:pt x="8261" y="208926"/>
                    <a:pt x="9369" y="207336"/>
                    <a:pt x="10477" y="205740"/>
                  </a:cubicBezTo>
                  <a:cubicBezTo>
                    <a:pt x="11378" y="204420"/>
                    <a:pt x="12279" y="203030"/>
                    <a:pt x="13112" y="201641"/>
                  </a:cubicBezTo>
                  <a:cubicBezTo>
                    <a:pt x="14288" y="199769"/>
                    <a:pt x="15402" y="197823"/>
                    <a:pt x="16441" y="195883"/>
                  </a:cubicBezTo>
                  <a:cubicBezTo>
                    <a:pt x="18731" y="191577"/>
                    <a:pt x="20815" y="187071"/>
                    <a:pt x="22549" y="182421"/>
                  </a:cubicBezTo>
                  <a:cubicBezTo>
                    <a:pt x="23238" y="180687"/>
                    <a:pt x="23869" y="178954"/>
                    <a:pt x="24489" y="177151"/>
                  </a:cubicBezTo>
                  <a:cubicBezTo>
                    <a:pt x="24764" y="176181"/>
                    <a:pt x="25115" y="175205"/>
                    <a:pt x="25390" y="174235"/>
                  </a:cubicBezTo>
                  <a:lnTo>
                    <a:pt x="25390" y="174166"/>
                  </a:lnTo>
                  <a:cubicBezTo>
                    <a:pt x="26361" y="171187"/>
                    <a:pt x="27199" y="168133"/>
                    <a:pt x="27956" y="165073"/>
                  </a:cubicBezTo>
                  <a:cubicBezTo>
                    <a:pt x="28789" y="161537"/>
                    <a:pt x="29552" y="158000"/>
                    <a:pt x="30178" y="154458"/>
                  </a:cubicBezTo>
                  <a:cubicBezTo>
                    <a:pt x="33439" y="136628"/>
                    <a:pt x="34134" y="117959"/>
                    <a:pt x="33645" y="100060"/>
                  </a:cubicBezTo>
                  <a:cubicBezTo>
                    <a:pt x="33088" y="81047"/>
                    <a:pt x="31567" y="62034"/>
                    <a:pt x="28995" y="43233"/>
                  </a:cubicBezTo>
                  <a:cubicBezTo>
                    <a:pt x="28789" y="41844"/>
                    <a:pt x="28576" y="40386"/>
                    <a:pt x="28370" y="38996"/>
                  </a:cubicBezTo>
                  <a:cubicBezTo>
                    <a:pt x="27255" y="31292"/>
                    <a:pt x="26010" y="23594"/>
                    <a:pt x="24552" y="15959"/>
                  </a:cubicBezTo>
                  <a:cubicBezTo>
                    <a:pt x="37876" y="18250"/>
                    <a:pt x="49529" y="626"/>
                    <a:pt x="63060" y="69"/>
                  </a:cubicBezTo>
                  <a:cubicBezTo>
                    <a:pt x="65907" y="-69"/>
                    <a:pt x="68749" y="0"/>
                    <a:pt x="71596" y="275"/>
                  </a:cubicBezTo>
                  <a:cubicBezTo>
                    <a:pt x="71872" y="275"/>
                    <a:pt x="72154" y="275"/>
                    <a:pt x="72429" y="344"/>
                  </a:cubicBezTo>
                  <a:cubicBezTo>
                    <a:pt x="77773" y="826"/>
                    <a:pt x="83043" y="1871"/>
                    <a:pt x="88388" y="2841"/>
                  </a:cubicBezTo>
                  <a:cubicBezTo>
                    <a:pt x="107676" y="6384"/>
                    <a:pt x="134951" y="14570"/>
                    <a:pt x="154239" y="18174"/>
                  </a:cubicBezTo>
                  <a:cubicBezTo>
                    <a:pt x="151880" y="35523"/>
                    <a:pt x="151811" y="52727"/>
                    <a:pt x="153475" y="69800"/>
                  </a:cubicBezTo>
                  <a:cubicBezTo>
                    <a:pt x="153688" y="71953"/>
                    <a:pt x="153895" y="74106"/>
                    <a:pt x="154170" y="76253"/>
                  </a:cubicBezTo>
                  <a:cubicBezTo>
                    <a:pt x="157362" y="101649"/>
                    <a:pt x="164441" y="126558"/>
                    <a:pt x="173878" y="150916"/>
                  </a:cubicBezTo>
                  <a:lnTo>
                    <a:pt x="173947" y="150916"/>
                  </a:lnTo>
                  <a:cubicBezTo>
                    <a:pt x="175123" y="154114"/>
                    <a:pt x="176444" y="157231"/>
                    <a:pt x="177765" y="160423"/>
                  </a:cubicBezTo>
                  <a:cubicBezTo>
                    <a:pt x="178115" y="161117"/>
                    <a:pt x="178391" y="161812"/>
                    <a:pt x="178672" y="162507"/>
                  </a:cubicBezTo>
                  <a:cubicBezTo>
                    <a:pt x="180055" y="165836"/>
                    <a:pt x="181513" y="169166"/>
                    <a:pt x="183040" y="172495"/>
                  </a:cubicBezTo>
                  <a:cubicBezTo>
                    <a:pt x="184843" y="176588"/>
                    <a:pt x="186714" y="180612"/>
                    <a:pt x="188661" y="184636"/>
                  </a:cubicBezTo>
                  <a:cubicBezTo>
                    <a:pt x="190118" y="187691"/>
                    <a:pt x="191646" y="190745"/>
                    <a:pt x="193173" y="193730"/>
                  </a:cubicBezTo>
                  <a:cubicBezTo>
                    <a:pt x="194493" y="196365"/>
                    <a:pt x="195808" y="199075"/>
                    <a:pt x="197197" y="201710"/>
                  </a:cubicBezTo>
                  <a:cubicBezTo>
                    <a:pt x="202398" y="211629"/>
                    <a:pt x="207811" y="221486"/>
                    <a:pt x="213388" y="231130"/>
                  </a:cubicBezTo>
                  <a:cubicBezTo>
                    <a:pt x="214139" y="232451"/>
                    <a:pt x="214827" y="233696"/>
                    <a:pt x="215578" y="235017"/>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1" name="Google Shape;951;p32"/>
            <p:cNvSpPr/>
            <p:nvPr/>
          </p:nvSpPr>
          <p:spPr>
            <a:xfrm>
              <a:off x="4378883" y="2575070"/>
              <a:ext cx="251177" cy="145885"/>
            </a:xfrm>
            <a:custGeom>
              <a:avLst/>
              <a:gdLst/>
              <a:ahLst/>
              <a:cxnLst/>
              <a:rect l="l" t="t" r="r" b="b"/>
              <a:pathLst>
                <a:path w="215603" h="125223" extrusionOk="0">
                  <a:moveTo>
                    <a:pt x="174004" y="0"/>
                  </a:moveTo>
                  <a:cubicBezTo>
                    <a:pt x="185300" y="28983"/>
                    <a:pt x="200007" y="57108"/>
                    <a:pt x="215603" y="84070"/>
                  </a:cubicBezTo>
                  <a:cubicBezTo>
                    <a:pt x="206716" y="89389"/>
                    <a:pt x="197804" y="94703"/>
                    <a:pt x="188886" y="100023"/>
                  </a:cubicBezTo>
                  <a:cubicBezTo>
                    <a:pt x="181620" y="104353"/>
                    <a:pt x="174335" y="108697"/>
                    <a:pt x="166693" y="112327"/>
                  </a:cubicBezTo>
                  <a:cubicBezTo>
                    <a:pt x="138675" y="125626"/>
                    <a:pt x="105986" y="128792"/>
                    <a:pt x="75940" y="121113"/>
                  </a:cubicBezTo>
                  <a:cubicBezTo>
                    <a:pt x="45893" y="113434"/>
                    <a:pt x="18237" y="92806"/>
                    <a:pt x="0" y="67691"/>
                  </a:cubicBezTo>
                  <a:cubicBezTo>
                    <a:pt x="17736" y="49436"/>
                    <a:pt x="26742" y="25434"/>
                    <a:pt x="30848" y="0"/>
                  </a:cubicBezTo>
                  <a:lnTo>
                    <a:pt x="174010" y="0"/>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2" name="Google Shape;952;p32"/>
            <p:cNvSpPr/>
            <p:nvPr/>
          </p:nvSpPr>
          <p:spPr>
            <a:xfrm>
              <a:off x="4306359" y="2651949"/>
              <a:ext cx="420725" cy="268920"/>
            </a:xfrm>
            <a:custGeom>
              <a:avLst/>
              <a:gdLst/>
              <a:ahLst/>
              <a:cxnLst/>
              <a:rect l="l" t="t" r="r" b="b"/>
              <a:pathLst>
                <a:path w="361137" h="230833" extrusionOk="0">
                  <a:moveTo>
                    <a:pt x="8587" y="921"/>
                  </a:moveTo>
                  <a:cubicBezTo>
                    <a:pt x="5915" y="1053"/>
                    <a:pt x="3255" y="1297"/>
                    <a:pt x="582" y="1453"/>
                  </a:cubicBezTo>
                  <a:cubicBezTo>
                    <a:pt x="-1952" y="39949"/>
                    <a:pt x="3912" y="79721"/>
                    <a:pt x="15784" y="112459"/>
                  </a:cubicBezTo>
                  <a:cubicBezTo>
                    <a:pt x="53597" y="216744"/>
                    <a:pt x="227989" y="276487"/>
                    <a:pt x="309442" y="187679"/>
                  </a:cubicBezTo>
                  <a:cubicBezTo>
                    <a:pt x="349622" y="143889"/>
                    <a:pt x="360950" y="80610"/>
                    <a:pt x="361137" y="18432"/>
                  </a:cubicBezTo>
                  <a:cubicBezTo>
                    <a:pt x="359322" y="18357"/>
                    <a:pt x="357570" y="18263"/>
                    <a:pt x="355755" y="18195"/>
                  </a:cubicBezTo>
                  <a:cubicBezTo>
                    <a:pt x="352000" y="18057"/>
                    <a:pt x="348182" y="17919"/>
                    <a:pt x="344302" y="17781"/>
                  </a:cubicBezTo>
                  <a:cubicBezTo>
                    <a:pt x="342112" y="17706"/>
                    <a:pt x="339859" y="17625"/>
                    <a:pt x="337605" y="17537"/>
                  </a:cubicBezTo>
                  <a:cubicBezTo>
                    <a:pt x="336855" y="17525"/>
                    <a:pt x="336041" y="17487"/>
                    <a:pt x="335290" y="17462"/>
                  </a:cubicBezTo>
                  <a:cubicBezTo>
                    <a:pt x="333413" y="17400"/>
                    <a:pt x="331535" y="17324"/>
                    <a:pt x="329658" y="17268"/>
                  </a:cubicBezTo>
                  <a:cubicBezTo>
                    <a:pt x="322147" y="16980"/>
                    <a:pt x="314387" y="16630"/>
                    <a:pt x="306438" y="16186"/>
                  </a:cubicBezTo>
                  <a:cubicBezTo>
                    <a:pt x="296175" y="15603"/>
                    <a:pt x="285911" y="14921"/>
                    <a:pt x="275710" y="14189"/>
                  </a:cubicBezTo>
                  <a:cubicBezTo>
                    <a:pt x="211467" y="9552"/>
                    <a:pt x="147424" y="2417"/>
                    <a:pt x="83000" y="539"/>
                  </a:cubicBezTo>
                  <a:cubicBezTo>
                    <a:pt x="76635" y="358"/>
                    <a:pt x="70220" y="208"/>
                    <a:pt x="63767" y="114"/>
                  </a:cubicBezTo>
                  <a:lnTo>
                    <a:pt x="63736" y="114"/>
                  </a:lnTo>
                  <a:cubicBezTo>
                    <a:pt x="46056" y="-143"/>
                    <a:pt x="28119" y="7"/>
                    <a:pt x="10182" y="846"/>
                  </a:cubicBezTo>
                  <a:cubicBezTo>
                    <a:pt x="9651" y="877"/>
                    <a:pt x="9112" y="896"/>
                    <a:pt x="8587" y="9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3" name="Google Shape;953;p32"/>
            <p:cNvSpPr/>
            <p:nvPr/>
          </p:nvSpPr>
          <p:spPr>
            <a:xfrm>
              <a:off x="3978291" y="2652227"/>
              <a:ext cx="981250" cy="1117467"/>
            </a:xfrm>
            <a:custGeom>
              <a:avLst/>
              <a:gdLst/>
              <a:ahLst/>
              <a:cxnLst/>
              <a:rect l="l" t="t" r="r" b="b"/>
              <a:pathLst>
                <a:path w="842275" h="959199" extrusionOk="0">
                  <a:moveTo>
                    <a:pt x="51934" y="530409"/>
                  </a:moveTo>
                  <a:cubicBezTo>
                    <a:pt x="68989" y="620443"/>
                    <a:pt x="86043" y="710484"/>
                    <a:pt x="103103" y="800511"/>
                  </a:cubicBezTo>
                  <a:cubicBezTo>
                    <a:pt x="112272" y="848895"/>
                    <a:pt x="121472" y="897717"/>
                    <a:pt x="120301" y="946946"/>
                  </a:cubicBezTo>
                  <a:cubicBezTo>
                    <a:pt x="120208" y="950970"/>
                    <a:pt x="120063" y="955070"/>
                    <a:pt x="119932" y="959200"/>
                  </a:cubicBezTo>
                  <a:lnTo>
                    <a:pt x="782820" y="959200"/>
                  </a:lnTo>
                  <a:cubicBezTo>
                    <a:pt x="829320" y="835101"/>
                    <a:pt x="842275" y="702222"/>
                    <a:pt x="842275" y="570407"/>
                  </a:cubicBezTo>
                  <a:cubicBezTo>
                    <a:pt x="842212" y="493929"/>
                    <a:pt x="838896" y="414860"/>
                    <a:pt x="834515" y="337036"/>
                  </a:cubicBezTo>
                  <a:cubicBezTo>
                    <a:pt x="833952" y="327586"/>
                    <a:pt x="833388" y="318160"/>
                    <a:pt x="832888" y="308754"/>
                  </a:cubicBezTo>
                  <a:cubicBezTo>
                    <a:pt x="828194" y="231662"/>
                    <a:pt x="829133" y="145853"/>
                    <a:pt x="782257" y="80196"/>
                  </a:cubicBezTo>
                  <a:cubicBezTo>
                    <a:pt x="742828" y="25046"/>
                    <a:pt x="665349" y="16291"/>
                    <a:pt x="597633" y="17505"/>
                  </a:cubicBezTo>
                  <a:cubicBezTo>
                    <a:pt x="572724" y="71453"/>
                    <a:pt x="512894" y="107119"/>
                    <a:pt x="453651" y="103383"/>
                  </a:cubicBezTo>
                  <a:cubicBezTo>
                    <a:pt x="394409" y="99647"/>
                    <a:pt x="339553" y="56745"/>
                    <a:pt x="321567" y="88"/>
                  </a:cubicBezTo>
                  <a:cubicBezTo>
                    <a:pt x="222076" y="-1852"/>
                    <a:pt x="72956" y="28101"/>
                    <a:pt x="18802" y="123661"/>
                  </a:cubicBezTo>
                  <a:cubicBezTo>
                    <a:pt x="-8096" y="171125"/>
                    <a:pt x="208" y="225636"/>
                    <a:pt x="5472" y="277856"/>
                  </a:cubicBezTo>
                  <a:cubicBezTo>
                    <a:pt x="14071" y="363146"/>
                    <a:pt x="36019" y="446396"/>
                    <a:pt x="51934" y="5304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4" name="Google Shape;954;p32"/>
            <p:cNvSpPr/>
            <p:nvPr/>
          </p:nvSpPr>
          <p:spPr>
            <a:xfrm>
              <a:off x="3978298" y="2647904"/>
              <a:ext cx="541837" cy="1121806"/>
            </a:xfrm>
            <a:custGeom>
              <a:avLst/>
              <a:gdLst/>
              <a:ahLst/>
              <a:cxnLst/>
              <a:rect l="l" t="t" r="r" b="b"/>
              <a:pathLst>
                <a:path w="465096" h="962924" extrusionOk="0">
                  <a:moveTo>
                    <a:pt x="449708" y="962856"/>
                  </a:moveTo>
                  <a:cubicBezTo>
                    <a:pt x="463590" y="858772"/>
                    <a:pt x="472539" y="698155"/>
                    <a:pt x="456649" y="588157"/>
                  </a:cubicBezTo>
                  <a:cubicBezTo>
                    <a:pt x="426583" y="379989"/>
                    <a:pt x="403452" y="197261"/>
                    <a:pt x="294743" y="2974"/>
                  </a:cubicBezTo>
                  <a:cubicBezTo>
                    <a:pt x="155962" y="-15532"/>
                    <a:pt x="59514" y="55539"/>
                    <a:pt x="18802" y="127379"/>
                  </a:cubicBezTo>
                  <a:cubicBezTo>
                    <a:pt x="-8096" y="174837"/>
                    <a:pt x="208" y="229354"/>
                    <a:pt x="5472" y="281575"/>
                  </a:cubicBezTo>
                  <a:cubicBezTo>
                    <a:pt x="14071" y="366865"/>
                    <a:pt x="36019" y="450115"/>
                    <a:pt x="51934" y="534127"/>
                  </a:cubicBezTo>
                  <a:cubicBezTo>
                    <a:pt x="68995" y="624168"/>
                    <a:pt x="86043" y="714202"/>
                    <a:pt x="103109" y="804235"/>
                  </a:cubicBezTo>
                  <a:cubicBezTo>
                    <a:pt x="112272" y="852620"/>
                    <a:pt x="121478" y="901442"/>
                    <a:pt x="120308" y="950671"/>
                  </a:cubicBezTo>
                  <a:cubicBezTo>
                    <a:pt x="120208" y="954695"/>
                    <a:pt x="120064" y="958795"/>
                    <a:pt x="119939" y="962925"/>
                  </a:cubicBezTo>
                  <a:lnTo>
                    <a:pt x="449715" y="9628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5" name="Google Shape;955;p32"/>
            <p:cNvSpPr/>
            <p:nvPr/>
          </p:nvSpPr>
          <p:spPr>
            <a:xfrm>
              <a:off x="4690206" y="2672948"/>
              <a:ext cx="275517" cy="1096724"/>
            </a:xfrm>
            <a:custGeom>
              <a:avLst/>
              <a:gdLst/>
              <a:ahLst/>
              <a:cxnLst/>
              <a:rect l="l" t="t" r="r" b="b"/>
              <a:pathLst>
                <a:path w="236495" h="941394" extrusionOk="0">
                  <a:moveTo>
                    <a:pt x="222988" y="319237"/>
                  </a:moveTo>
                  <a:cubicBezTo>
                    <a:pt x="222425" y="309786"/>
                    <a:pt x="221924" y="300361"/>
                    <a:pt x="221361" y="290955"/>
                  </a:cubicBezTo>
                  <a:cubicBezTo>
                    <a:pt x="216667" y="213863"/>
                    <a:pt x="261916" y="108890"/>
                    <a:pt x="215040" y="43227"/>
                  </a:cubicBezTo>
                  <a:cubicBezTo>
                    <a:pt x="181244" y="-4137"/>
                    <a:pt x="74976" y="1984"/>
                    <a:pt x="15271" y="0"/>
                  </a:cubicBezTo>
                  <a:cubicBezTo>
                    <a:pt x="15396" y="463"/>
                    <a:pt x="15521" y="926"/>
                    <a:pt x="15584" y="1389"/>
                  </a:cubicBezTo>
                  <a:cubicBezTo>
                    <a:pt x="27912" y="30691"/>
                    <a:pt x="33545" y="61921"/>
                    <a:pt x="38302" y="93776"/>
                  </a:cubicBezTo>
                  <a:cubicBezTo>
                    <a:pt x="44998" y="138981"/>
                    <a:pt x="53760" y="183785"/>
                    <a:pt x="61333" y="228840"/>
                  </a:cubicBezTo>
                  <a:cubicBezTo>
                    <a:pt x="77479" y="324287"/>
                    <a:pt x="80984" y="419766"/>
                    <a:pt x="71096" y="516152"/>
                  </a:cubicBezTo>
                  <a:cubicBezTo>
                    <a:pt x="66402" y="562027"/>
                    <a:pt x="59393" y="607582"/>
                    <a:pt x="50819" y="652862"/>
                  </a:cubicBezTo>
                  <a:cubicBezTo>
                    <a:pt x="42996" y="716410"/>
                    <a:pt x="30792" y="779539"/>
                    <a:pt x="15897" y="841986"/>
                  </a:cubicBezTo>
                  <a:cubicBezTo>
                    <a:pt x="11078" y="875193"/>
                    <a:pt x="5758" y="908331"/>
                    <a:pt x="0" y="941395"/>
                  </a:cubicBezTo>
                  <a:lnTo>
                    <a:pt x="171294" y="941395"/>
                  </a:lnTo>
                  <a:cubicBezTo>
                    <a:pt x="217731" y="817302"/>
                    <a:pt x="230749" y="684423"/>
                    <a:pt x="230749" y="552608"/>
                  </a:cubicBezTo>
                  <a:cubicBezTo>
                    <a:pt x="230686" y="476130"/>
                    <a:pt x="227369" y="397061"/>
                    <a:pt x="222988" y="3192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6" name="Google Shape;956;p32"/>
            <p:cNvSpPr/>
            <p:nvPr/>
          </p:nvSpPr>
          <p:spPr>
            <a:xfrm>
              <a:off x="4933260" y="2951389"/>
              <a:ext cx="24280" cy="199425"/>
            </a:xfrm>
            <a:custGeom>
              <a:avLst/>
              <a:gdLst/>
              <a:ahLst/>
              <a:cxnLst/>
              <a:rect l="l" t="t" r="r" b="b"/>
              <a:pathLst>
                <a:path w="20841" h="171180" extrusionOk="0">
                  <a:moveTo>
                    <a:pt x="20841" y="171181"/>
                  </a:moveTo>
                  <a:cubicBezTo>
                    <a:pt x="20841" y="139870"/>
                    <a:pt x="16648" y="48015"/>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7" name="Google Shape;957;p32"/>
            <p:cNvSpPr/>
            <p:nvPr/>
          </p:nvSpPr>
          <p:spPr>
            <a:xfrm>
              <a:off x="4411156" y="2219321"/>
              <a:ext cx="179313" cy="313265"/>
            </a:xfrm>
            <a:custGeom>
              <a:avLst/>
              <a:gdLst/>
              <a:ahLst/>
              <a:cxnLst/>
              <a:rect l="l" t="t" r="r" b="b"/>
              <a:pathLst>
                <a:path w="153917" h="268897" extrusionOk="0">
                  <a:moveTo>
                    <a:pt x="153891" y="190279"/>
                  </a:moveTo>
                  <a:cubicBezTo>
                    <a:pt x="153954" y="191568"/>
                    <a:pt x="153891" y="192863"/>
                    <a:pt x="153829" y="194153"/>
                  </a:cubicBezTo>
                  <a:cubicBezTo>
                    <a:pt x="153829" y="195016"/>
                    <a:pt x="153767" y="195880"/>
                    <a:pt x="153704" y="196675"/>
                  </a:cubicBezTo>
                  <a:cubicBezTo>
                    <a:pt x="153704" y="197107"/>
                    <a:pt x="153641" y="197539"/>
                    <a:pt x="153578" y="197964"/>
                  </a:cubicBezTo>
                  <a:cubicBezTo>
                    <a:pt x="153578" y="198271"/>
                    <a:pt x="153578" y="198515"/>
                    <a:pt x="153516" y="198765"/>
                  </a:cubicBezTo>
                  <a:cubicBezTo>
                    <a:pt x="153454" y="199629"/>
                    <a:pt x="153334" y="200424"/>
                    <a:pt x="153272" y="201225"/>
                  </a:cubicBezTo>
                  <a:cubicBezTo>
                    <a:pt x="153209" y="201469"/>
                    <a:pt x="153209" y="201657"/>
                    <a:pt x="153147" y="201907"/>
                  </a:cubicBezTo>
                  <a:cubicBezTo>
                    <a:pt x="152965" y="203077"/>
                    <a:pt x="152778" y="204241"/>
                    <a:pt x="152596" y="205412"/>
                  </a:cubicBezTo>
                  <a:cubicBezTo>
                    <a:pt x="152352" y="206644"/>
                    <a:pt x="152102" y="207871"/>
                    <a:pt x="151795" y="209104"/>
                  </a:cubicBezTo>
                  <a:cubicBezTo>
                    <a:pt x="151733" y="209536"/>
                    <a:pt x="151607" y="209962"/>
                    <a:pt x="151488" y="210393"/>
                  </a:cubicBezTo>
                  <a:cubicBezTo>
                    <a:pt x="151426" y="210637"/>
                    <a:pt x="151363" y="210888"/>
                    <a:pt x="151300" y="211132"/>
                  </a:cubicBezTo>
                  <a:cubicBezTo>
                    <a:pt x="151057" y="212177"/>
                    <a:pt x="150750" y="213166"/>
                    <a:pt x="150437" y="214211"/>
                  </a:cubicBezTo>
                  <a:cubicBezTo>
                    <a:pt x="149636" y="216670"/>
                    <a:pt x="148778" y="219074"/>
                    <a:pt x="147796" y="221408"/>
                  </a:cubicBezTo>
                  <a:cubicBezTo>
                    <a:pt x="147552" y="221959"/>
                    <a:pt x="147302" y="222516"/>
                    <a:pt x="147057" y="223067"/>
                  </a:cubicBezTo>
                  <a:cubicBezTo>
                    <a:pt x="144842" y="228111"/>
                    <a:pt x="142075" y="232849"/>
                    <a:pt x="138878" y="237217"/>
                  </a:cubicBezTo>
                  <a:cubicBezTo>
                    <a:pt x="138202" y="238199"/>
                    <a:pt x="137463" y="239126"/>
                    <a:pt x="136725" y="240046"/>
                  </a:cubicBezTo>
                  <a:cubicBezTo>
                    <a:pt x="136355" y="240540"/>
                    <a:pt x="135923" y="241028"/>
                    <a:pt x="135554" y="241523"/>
                  </a:cubicBezTo>
                  <a:cubicBezTo>
                    <a:pt x="134878" y="242318"/>
                    <a:pt x="134202" y="243062"/>
                    <a:pt x="133464" y="243857"/>
                  </a:cubicBezTo>
                  <a:cubicBezTo>
                    <a:pt x="131737" y="245766"/>
                    <a:pt x="129959" y="247550"/>
                    <a:pt x="128050" y="249271"/>
                  </a:cubicBezTo>
                  <a:cubicBezTo>
                    <a:pt x="127193" y="250072"/>
                    <a:pt x="126267" y="250810"/>
                    <a:pt x="125347" y="251611"/>
                  </a:cubicBezTo>
                  <a:cubicBezTo>
                    <a:pt x="123932" y="252782"/>
                    <a:pt x="122455" y="253883"/>
                    <a:pt x="120978" y="254928"/>
                  </a:cubicBezTo>
                  <a:cubicBezTo>
                    <a:pt x="118519" y="256649"/>
                    <a:pt x="115996" y="258252"/>
                    <a:pt x="113287" y="259729"/>
                  </a:cubicBezTo>
                  <a:cubicBezTo>
                    <a:pt x="112179" y="260342"/>
                    <a:pt x="111015" y="260955"/>
                    <a:pt x="109838" y="261512"/>
                  </a:cubicBezTo>
                  <a:cubicBezTo>
                    <a:pt x="107685" y="262557"/>
                    <a:pt x="105470" y="263477"/>
                    <a:pt x="103255" y="264341"/>
                  </a:cubicBezTo>
                  <a:cubicBezTo>
                    <a:pt x="102453" y="264585"/>
                    <a:pt x="101715" y="264835"/>
                    <a:pt x="100920" y="265142"/>
                  </a:cubicBezTo>
                  <a:cubicBezTo>
                    <a:pt x="100363" y="265324"/>
                    <a:pt x="99813" y="265449"/>
                    <a:pt x="99261" y="265637"/>
                  </a:cubicBezTo>
                  <a:cubicBezTo>
                    <a:pt x="99017" y="265762"/>
                    <a:pt x="98711" y="265818"/>
                    <a:pt x="98398" y="265943"/>
                  </a:cubicBezTo>
                  <a:cubicBezTo>
                    <a:pt x="98091" y="266006"/>
                    <a:pt x="97847" y="266068"/>
                    <a:pt x="97534" y="266131"/>
                  </a:cubicBezTo>
                  <a:cubicBezTo>
                    <a:pt x="96677" y="266438"/>
                    <a:pt x="95751" y="266625"/>
                    <a:pt x="94824" y="266869"/>
                  </a:cubicBezTo>
                  <a:cubicBezTo>
                    <a:pt x="89473" y="268165"/>
                    <a:pt x="83878" y="268841"/>
                    <a:pt x="78152" y="268897"/>
                  </a:cubicBezTo>
                  <a:cubicBezTo>
                    <a:pt x="76862" y="268897"/>
                    <a:pt x="75630" y="268897"/>
                    <a:pt x="74403" y="268835"/>
                  </a:cubicBezTo>
                  <a:cubicBezTo>
                    <a:pt x="72313" y="268772"/>
                    <a:pt x="70279" y="268590"/>
                    <a:pt x="68251" y="268340"/>
                  </a:cubicBezTo>
                  <a:cubicBezTo>
                    <a:pt x="56560" y="266863"/>
                    <a:pt x="45677" y="262683"/>
                    <a:pt x="36201" y="256468"/>
                  </a:cubicBezTo>
                  <a:cubicBezTo>
                    <a:pt x="25312" y="249333"/>
                    <a:pt x="16268" y="239370"/>
                    <a:pt x="10053" y="227617"/>
                  </a:cubicBezTo>
                  <a:cubicBezTo>
                    <a:pt x="4640" y="217409"/>
                    <a:pt x="1442" y="205781"/>
                    <a:pt x="1073" y="193414"/>
                  </a:cubicBezTo>
                  <a:cubicBezTo>
                    <a:pt x="1010" y="192863"/>
                    <a:pt x="1010" y="192244"/>
                    <a:pt x="1010" y="191631"/>
                  </a:cubicBezTo>
                  <a:lnTo>
                    <a:pt x="829" y="173237"/>
                  </a:lnTo>
                  <a:lnTo>
                    <a:pt x="522" y="138847"/>
                  </a:lnTo>
                  <a:lnTo>
                    <a:pt x="460" y="131036"/>
                  </a:lnTo>
                  <a:lnTo>
                    <a:pt x="335" y="118976"/>
                  </a:lnTo>
                  <a:lnTo>
                    <a:pt x="209" y="102060"/>
                  </a:lnTo>
                  <a:lnTo>
                    <a:pt x="28" y="78622"/>
                  </a:lnTo>
                  <a:cubicBezTo>
                    <a:pt x="-35" y="77332"/>
                    <a:pt x="28" y="76100"/>
                    <a:pt x="28" y="74804"/>
                  </a:cubicBezTo>
                  <a:cubicBezTo>
                    <a:pt x="90" y="74191"/>
                    <a:pt x="90" y="73515"/>
                    <a:pt x="153" y="72895"/>
                  </a:cubicBezTo>
                  <a:cubicBezTo>
                    <a:pt x="153" y="72401"/>
                    <a:pt x="215" y="71913"/>
                    <a:pt x="278" y="71418"/>
                  </a:cubicBezTo>
                  <a:cubicBezTo>
                    <a:pt x="278" y="70924"/>
                    <a:pt x="335" y="70436"/>
                    <a:pt x="397" y="69941"/>
                  </a:cubicBezTo>
                  <a:cubicBezTo>
                    <a:pt x="397" y="69816"/>
                    <a:pt x="397" y="69697"/>
                    <a:pt x="460" y="69572"/>
                  </a:cubicBezTo>
                  <a:cubicBezTo>
                    <a:pt x="460" y="69266"/>
                    <a:pt x="522" y="68959"/>
                    <a:pt x="522" y="68652"/>
                  </a:cubicBezTo>
                  <a:lnTo>
                    <a:pt x="704" y="67544"/>
                  </a:lnTo>
                  <a:cubicBezTo>
                    <a:pt x="704" y="67363"/>
                    <a:pt x="704" y="67113"/>
                    <a:pt x="766" y="66931"/>
                  </a:cubicBezTo>
                  <a:cubicBezTo>
                    <a:pt x="822" y="66380"/>
                    <a:pt x="885" y="65823"/>
                    <a:pt x="1010" y="65335"/>
                  </a:cubicBezTo>
                  <a:cubicBezTo>
                    <a:pt x="1073" y="64841"/>
                    <a:pt x="1135" y="64415"/>
                    <a:pt x="1254" y="63983"/>
                  </a:cubicBezTo>
                  <a:cubicBezTo>
                    <a:pt x="1254" y="63739"/>
                    <a:pt x="1317" y="63426"/>
                    <a:pt x="1380" y="63182"/>
                  </a:cubicBezTo>
                  <a:cubicBezTo>
                    <a:pt x="1567" y="62137"/>
                    <a:pt x="1811" y="61155"/>
                    <a:pt x="2062" y="60103"/>
                  </a:cubicBezTo>
                  <a:cubicBezTo>
                    <a:pt x="2181" y="59552"/>
                    <a:pt x="2306" y="58933"/>
                    <a:pt x="2494" y="58382"/>
                  </a:cubicBezTo>
                  <a:cubicBezTo>
                    <a:pt x="2618" y="57831"/>
                    <a:pt x="2738" y="57337"/>
                    <a:pt x="2863" y="56780"/>
                  </a:cubicBezTo>
                  <a:cubicBezTo>
                    <a:pt x="3044" y="56292"/>
                    <a:pt x="3169" y="55735"/>
                    <a:pt x="3357" y="55240"/>
                  </a:cubicBezTo>
                  <a:lnTo>
                    <a:pt x="3357" y="55178"/>
                  </a:lnTo>
                  <a:cubicBezTo>
                    <a:pt x="3476" y="54683"/>
                    <a:pt x="3664" y="54195"/>
                    <a:pt x="3852" y="53638"/>
                  </a:cubicBezTo>
                  <a:cubicBezTo>
                    <a:pt x="3970" y="53144"/>
                    <a:pt x="4158" y="52656"/>
                    <a:pt x="4340" y="52099"/>
                  </a:cubicBezTo>
                  <a:cubicBezTo>
                    <a:pt x="4528" y="51604"/>
                    <a:pt x="4709" y="51110"/>
                    <a:pt x="4897" y="50622"/>
                  </a:cubicBezTo>
                  <a:cubicBezTo>
                    <a:pt x="5266" y="49576"/>
                    <a:pt x="5698" y="48531"/>
                    <a:pt x="6124" y="47549"/>
                  </a:cubicBezTo>
                  <a:cubicBezTo>
                    <a:pt x="6186" y="47367"/>
                    <a:pt x="6249" y="47179"/>
                    <a:pt x="6367" y="46998"/>
                  </a:cubicBezTo>
                  <a:cubicBezTo>
                    <a:pt x="6674" y="46134"/>
                    <a:pt x="7043" y="45340"/>
                    <a:pt x="7475" y="44538"/>
                  </a:cubicBezTo>
                  <a:cubicBezTo>
                    <a:pt x="7538" y="44351"/>
                    <a:pt x="7657" y="44169"/>
                    <a:pt x="7719" y="43925"/>
                  </a:cubicBezTo>
                  <a:cubicBezTo>
                    <a:pt x="8151" y="43124"/>
                    <a:pt x="8521" y="42267"/>
                    <a:pt x="8946" y="41466"/>
                  </a:cubicBezTo>
                  <a:cubicBezTo>
                    <a:pt x="9008" y="41340"/>
                    <a:pt x="9071" y="41221"/>
                    <a:pt x="9190" y="41096"/>
                  </a:cubicBezTo>
                  <a:cubicBezTo>
                    <a:pt x="21988" y="16920"/>
                    <a:pt x="47022" y="247"/>
                    <a:pt x="75749" y="3"/>
                  </a:cubicBezTo>
                  <a:cubicBezTo>
                    <a:pt x="108111" y="-303"/>
                    <a:pt x="136099" y="20180"/>
                    <a:pt x="147476" y="49157"/>
                  </a:cubicBezTo>
                  <a:cubicBezTo>
                    <a:pt x="150862" y="57831"/>
                    <a:pt x="152828" y="67300"/>
                    <a:pt x="152890" y="77207"/>
                  </a:cubicBezTo>
                  <a:lnTo>
                    <a:pt x="153078" y="95294"/>
                  </a:lnTo>
                  <a:lnTo>
                    <a:pt x="153141" y="107048"/>
                  </a:lnTo>
                  <a:lnTo>
                    <a:pt x="153572" y="151583"/>
                  </a:lnTo>
                  <a:lnTo>
                    <a:pt x="153879" y="190279"/>
                  </a:lnTo>
                  <a:close/>
                </a:path>
              </a:pathLst>
            </a:custGeom>
            <a:solidFill>
              <a:srgbClr val="9160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8" name="Google Shape;958;p32"/>
            <p:cNvSpPr/>
            <p:nvPr/>
          </p:nvSpPr>
          <p:spPr>
            <a:xfrm>
              <a:off x="4411156" y="2219321"/>
              <a:ext cx="176826" cy="280433"/>
            </a:xfrm>
            <a:custGeom>
              <a:avLst/>
              <a:gdLst/>
              <a:ahLst/>
              <a:cxnLst/>
              <a:rect l="l" t="t" r="r" b="b"/>
              <a:pathLst>
                <a:path w="151782" h="240715" extrusionOk="0">
                  <a:moveTo>
                    <a:pt x="11212" y="76575"/>
                  </a:moveTo>
                  <a:cubicBezTo>
                    <a:pt x="11318" y="74785"/>
                    <a:pt x="12570" y="73584"/>
                    <a:pt x="14335" y="73452"/>
                  </a:cubicBezTo>
                  <a:cubicBezTo>
                    <a:pt x="24730" y="72695"/>
                    <a:pt x="33022" y="67832"/>
                    <a:pt x="35432" y="57262"/>
                  </a:cubicBezTo>
                  <a:cubicBezTo>
                    <a:pt x="37597" y="47755"/>
                    <a:pt x="35582" y="37491"/>
                    <a:pt x="33285" y="28204"/>
                  </a:cubicBezTo>
                  <a:cubicBezTo>
                    <a:pt x="32684" y="25782"/>
                    <a:pt x="35550" y="22978"/>
                    <a:pt x="37866" y="24680"/>
                  </a:cubicBezTo>
                  <a:cubicBezTo>
                    <a:pt x="56416" y="38274"/>
                    <a:pt x="81813" y="49927"/>
                    <a:pt x="101733" y="32197"/>
                  </a:cubicBezTo>
                  <a:cubicBezTo>
                    <a:pt x="103236" y="30864"/>
                    <a:pt x="105558" y="31026"/>
                    <a:pt x="106634" y="32829"/>
                  </a:cubicBezTo>
                  <a:cubicBezTo>
                    <a:pt x="116360" y="49095"/>
                    <a:pt x="132306" y="65604"/>
                    <a:pt x="151782" y="64728"/>
                  </a:cubicBezTo>
                  <a:cubicBezTo>
                    <a:pt x="150862" y="59327"/>
                    <a:pt x="149417" y="54107"/>
                    <a:pt x="147483" y="49157"/>
                  </a:cubicBezTo>
                  <a:cubicBezTo>
                    <a:pt x="136105" y="20180"/>
                    <a:pt x="108111" y="-303"/>
                    <a:pt x="75755" y="3"/>
                  </a:cubicBezTo>
                  <a:cubicBezTo>
                    <a:pt x="47028" y="247"/>
                    <a:pt x="21988" y="16920"/>
                    <a:pt x="9190" y="41096"/>
                  </a:cubicBezTo>
                  <a:cubicBezTo>
                    <a:pt x="9071" y="41221"/>
                    <a:pt x="9008" y="41340"/>
                    <a:pt x="8946" y="41466"/>
                  </a:cubicBezTo>
                  <a:cubicBezTo>
                    <a:pt x="8514" y="42267"/>
                    <a:pt x="8145" y="43130"/>
                    <a:pt x="7713" y="43925"/>
                  </a:cubicBezTo>
                  <a:cubicBezTo>
                    <a:pt x="7650" y="44169"/>
                    <a:pt x="7525" y="44357"/>
                    <a:pt x="7469" y="44538"/>
                  </a:cubicBezTo>
                  <a:cubicBezTo>
                    <a:pt x="7037" y="45340"/>
                    <a:pt x="6668" y="46134"/>
                    <a:pt x="6361" y="46998"/>
                  </a:cubicBezTo>
                  <a:cubicBezTo>
                    <a:pt x="6236" y="47179"/>
                    <a:pt x="6180" y="47367"/>
                    <a:pt x="6117" y="47549"/>
                  </a:cubicBezTo>
                  <a:cubicBezTo>
                    <a:pt x="5685" y="48531"/>
                    <a:pt x="5253" y="49576"/>
                    <a:pt x="4890" y="50628"/>
                  </a:cubicBezTo>
                  <a:cubicBezTo>
                    <a:pt x="4703" y="51122"/>
                    <a:pt x="4521" y="51610"/>
                    <a:pt x="4333" y="52105"/>
                  </a:cubicBezTo>
                  <a:cubicBezTo>
                    <a:pt x="4152" y="52656"/>
                    <a:pt x="3964" y="53150"/>
                    <a:pt x="3845" y="53644"/>
                  </a:cubicBezTo>
                  <a:cubicBezTo>
                    <a:pt x="3657" y="54195"/>
                    <a:pt x="3476" y="54690"/>
                    <a:pt x="3351" y="55184"/>
                  </a:cubicBezTo>
                  <a:lnTo>
                    <a:pt x="3351" y="55246"/>
                  </a:lnTo>
                  <a:cubicBezTo>
                    <a:pt x="3163" y="55741"/>
                    <a:pt x="3044" y="56298"/>
                    <a:pt x="2856" y="56786"/>
                  </a:cubicBezTo>
                  <a:cubicBezTo>
                    <a:pt x="2738" y="57343"/>
                    <a:pt x="2612" y="57837"/>
                    <a:pt x="2487" y="58388"/>
                  </a:cubicBezTo>
                  <a:cubicBezTo>
                    <a:pt x="2306" y="58939"/>
                    <a:pt x="2181" y="59559"/>
                    <a:pt x="2056" y="60109"/>
                  </a:cubicBezTo>
                  <a:cubicBezTo>
                    <a:pt x="1811" y="61155"/>
                    <a:pt x="1561" y="62137"/>
                    <a:pt x="1374" y="63189"/>
                  </a:cubicBezTo>
                  <a:cubicBezTo>
                    <a:pt x="1317" y="63432"/>
                    <a:pt x="1254" y="63745"/>
                    <a:pt x="1254" y="63990"/>
                  </a:cubicBezTo>
                  <a:cubicBezTo>
                    <a:pt x="1129" y="64421"/>
                    <a:pt x="1073" y="64847"/>
                    <a:pt x="1010" y="65341"/>
                  </a:cubicBezTo>
                  <a:cubicBezTo>
                    <a:pt x="885" y="65836"/>
                    <a:pt x="829" y="66387"/>
                    <a:pt x="766" y="66937"/>
                  </a:cubicBezTo>
                  <a:cubicBezTo>
                    <a:pt x="704" y="67125"/>
                    <a:pt x="704" y="67369"/>
                    <a:pt x="704" y="67551"/>
                  </a:cubicBezTo>
                  <a:lnTo>
                    <a:pt x="522" y="68658"/>
                  </a:lnTo>
                  <a:cubicBezTo>
                    <a:pt x="522" y="68965"/>
                    <a:pt x="460" y="69272"/>
                    <a:pt x="460" y="69578"/>
                  </a:cubicBezTo>
                  <a:cubicBezTo>
                    <a:pt x="397" y="69703"/>
                    <a:pt x="397" y="69822"/>
                    <a:pt x="397" y="69948"/>
                  </a:cubicBezTo>
                  <a:cubicBezTo>
                    <a:pt x="335" y="70442"/>
                    <a:pt x="278" y="70930"/>
                    <a:pt x="278" y="71425"/>
                  </a:cubicBezTo>
                  <a:cubicBezTo>
                    <a:pt x="215" y="71913"/>
                    <a:pt x="153" y="72407"/>
                    <a:pt x="153" y="72902"/>
                  </a:cubicBezTo>
                  <a:cubicBezTo>
                    <a:pt x="90" y="73515"/>
                    <a:pt x="90" y="74191"/>
                    <a:pt x="28" y="74810"/>
                  </a:cubicBezTo>
                  <a:cubicBezTo>
                    <a:pt x="28" y="76100"/>
                    <a:pt x="-35" y="77332"/>
                    <a:pt x="28" y="78622"/>
                  </a:cubicBezTo>
                  <a:lnTo>
                    <a:pt x="209" y="102060"/>
                  </a:lnTo>
                  <a:lnTo>
                    <a:pt x="335" y="118976"/>
                  </a:lnTo>
                  <a:lnTo>
                    <a:pt x="460" y="131030"/>
                  </a:lnTo>
                  <a:lnTo>
                    <a:pt x="522" y="138841"/>
                  </a:lnTo>
                  <a:lnTo>
                    <a:pt x="829" y="173231"/>
                  </a:lnTo>
                  <a:lnTo>
                    <a:pt x="1010" y="191624"/>
                  </a:lnTo>
                  <a:cubicBezTo>
                    <a:pt x="1010" y="192237"/>
                    <a:pt x="1010" y="192851"/>
                    <a:pt x="1073" y="193408"/>
                  </a:cubicBezTo>
                  <a:cubicBezTo>
                    <a:pt x="1442" y="205774"/>
                    <a:pt x="4640" y="217403"/>
                    <a:pt x="10053" y="227610"/>
                  </a:cubicBezTo>
                  <a:cubicBezTo>
                    <a:pt x="12526" y="232285"/>
                    <a:pt x="15467" y="236666"/>
                    <a:pt x="18772" y="240715"/>
                  </a:cubicBezTo>
                  <a:cubicBezTo>
                    <a:pt x="14209" y="186123"/>
                    <a:pt x="7970" y="131381"/>
                    <a:pt x="11199" y="7656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59" name="Google Shape;959;p32"/>
            <p:cNvSpPr/>
            <p:nvPr/>
          </p:nvSpPr>
          <p:spPr>
            <a:xfrm>
              <a:off x="4542082" y="2329567"/>
              <a:ext cx="52568" cy="16308"/>
            </a:xfrm>
            <a:custGeom>
              <a:avLst/>
              <a:gdLst/>
              <a:ahLst/>
              <a:cxnLst/>
              <a:rect l="l" t="t" r="r" b="b"/>
              <a:pathLst>
                <a:path w="45123" h="13998" extrusionOk="0">
                  <a:moveTo>
                    <a:pt x="37685" y="12979"/>
                  </a:moveTo>
                  <a:lnTo>
                    <a:pt x="7876" y="13993"/>
                  </a:lnTo>
                  <a:cubicBezTo>
                    <a:pt x="3664" y="14137"/>
                    <a:pt x="122" y="11333"/>
                    <a:pt x="3" y="7766"/>
                  </a:cubicBezTo>
                  <a:lnTo>
                    <a:pt x="3" y="7766"/>
                  </a:lnTo>
                  <a:cubicBezTo>
                    <a:pt x="-116" y="4198"/>
                    <a:pt x="3226" y="1163"/>
                    <a:pt x="7438" y="1019"/>
                  </a:cubicBezTo>
                  <a:lnTo>
                    <a:pt x="37247" y="5"/>
                  </a:lnTo>
                  <a:cubicBezTo>
                    <a:pt x="41459" y="-139"/>
                    <a:pt x="45001" y="2665"/>
                    <a:pt x="45120" y="6232"/>
                  </a:cubicBezTo>
                  <a:lnTo>
                    <a:pt x="45120" y="6232"/>
                  </a:lnTo>
                  <a:cubicBezTo>
                    <a:pt x="45239" y="9800"/>
                    <a:pt x="41897" y="12835"/>
                    <a:pt x="37685" y="129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0" name="Google Shape;960;p32"/>
            <p:cNvSpPr/>
            <p:nvPr/>
          </p:nvSpPr>
          <p:spPr>
            <a:xfrm>
              <a:off x="4469084" y="2330332"/>
              <a:ext cx="52568" cy="16308"/>
            </a:xfrm>
            <a:custGeom>
              <a:avLst/>
              <a:gdLst/>
              <a:ahLst/>
              <a:cxnLst/>
              <a:rect l="l" t="t" r="r" b="b"/>
              <a:pathLst>
                <a:path w="45123" h="13998" extrusionOk="0">
                  <a:moveTo>
                    <a:pt x="37685" y="12979"/>
                  </a:moveTo>
                  <a:lnTo>
                    <a:pt x="7876" y="13993"/>
                  </a:lnTo>
                  <a:cubicBezTo>
                    <a:pt x="3665" y="14137"/>
                    <a:pt x="122" y="11333"/>
                    <a:pt x="3" y="7766"/>
                  </a:cubicBezTo>
                  <a:lnTo>
                    <a:pt x="3" y="7766"/>
                  </a:lnTo>
                  <a:cubicBezTo>
                    <a:pt x="-116" y="4199"/>
                    <a:pt x="3226" y="1163"/>
                    <a:pt x="7438" y="1019"/>
                  </a:cubicBezTo>
                  <a:lnTo>
                    <a:pt x="37247" y="5"/>
                  </a:lnTo>
                  <a:cubicBezTo>
                    <a:pt x="41459" y="-139"/>
                    <a:pt x="45001" y="2665"/>
                    <a:pt x="45120" y="6233"/>
                  </a:cubicBezTo>
                  <a:lnTo>
                    <a:pt x="45120" y="6233"/>
                  </a:lnTo>
                  <a:cubicBezTo>
                    <a:pt x="45239" y="9800"/>
                    <a:pt x="41897" y="12835"/>
                    <a:pt x="37685" y="129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1" name="Google Shape;961;p32"/>
            <p:cNvSpPr/>
            <p:nvPr/>
          </p:nvSpPr>
          <p:spPr>
            <a:xfrm>
              <a:off x="4506741" y="2343350"/>
              <a:ext cx="24993" cy="70103"/>
            </a:xfrm>
            <a:custGeom>
              <a:avLst/>
              <a:gdLst/>
              <a:ahLst/>
              <a:cxnLst/>
              <a:rect l="l" t="t" r="r" b="b"/>
              <a:pathLst>
                <a:path w="21453" h="60174" extrusionOk="0">
                  <a:moveTo>
                    <a:pt x="0" y="47282"/>
                  </a:moveTo>
                  <a:lnTo>
                    <a:pt x="21453" y="60175"/>
                  </a:lnTo>
                  <a:lnTo>
                    <a:pt x="21453"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2" name="Google Shape;962;p32"/>
            <p:cNvSpPr/>
            <p:nvPr/>
          </p:nvSpPr>
          <p:spPr>
            <a:xfrm>
              <a:off x="4462655" y="2357017"/>
              <a:ext cx="56761" cy="16832"/>
            </a:xfrm>
            <a:custGeom>
              <a:avLst/>
              <a:gdLst/>
              <a:ahLst/>
              <a:cxnLst/>
              <a:rect l="l" t="t" r="r" b="b"/>
              <a:pathLst>
                <a:path w="48722" h="14448" extrusionOk="0">
                  <a:moveTo>
                    <a:pt x="48722" y="7080"/>
                  </a:moveTo>
                  <a:cubicBezTo>
                    <a:pt x="48697" y="10166"/>
                    <a:pt x="42169" y="12832"/>
                    <a:pt x="32988" y="13921"/>
                  </a:cubicBezTo>
                  <a:cubicBezTo>
                    <a:pt x="30297" y="14240"/>
                    <a:pt x="27375" y="14427"/>
                    <a:pt x="24314" y="14446"/>
                  </a:cubicBezTo>
                  <a:cubicBezTo>
                    <a:pt x="20722" y="14471"/>
                    <a:pt x="17305" y="14258"/>
                    <a:pt x="14232" y="13858"/>
                  </a:cubicBezTo>
                  <a:cubicBezTo>
                    <a:pt x="5814" y="12769"/>
                    <a:pt x="-25" y="10284"/>
                    <a:pt x="0" y="7362"/>
                  </a:cubicBezTo>
                  <a:cubicBezTo>
                    <a:pt x="19" y="4639"/>
                    <a:pt x="5107" y="2248"/>
                    <a:pt x="12605" y="972"/>
                  </a:cubicBezTo>
                  <a:cubicBezTo>
                    <a:pt x="16103" y="377"/>
                    <a:pt x="20127" y="27"/>
                    <a:pt x="24408" y="2"/>
                  </a:cubicBezTo>
                  <a:cubicBezTo>
                    <a:pt x="28269" y="-23"/>
                    <a:pt x="31912" y="221"/>
                    <a:pt x="35148" y="678"/>
                  </a:cubicBezTo>
                  <a:cubicBezTo>
                    <a:pt x="43208" y="1804"/>
                    <a:pt x="48747" y="4239"/>
                    <a:pt x="48722" y="70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3" name="Google Shape;963;p32"/>
            <p:cNvSpPr/>
            <p:nvPr/>
          </p:nvSpPr>
          <p:spPr>
            <a:xfrm>
              <a:off x="4474613" y="2357025"/>
              <a:ext cx="31653" cy="16824"/>
            </a:xfrm>
            <a:custGeom>
              <a:avLst/>
              <a:gdLst/>
              <a:ahLst/>
              <a:cxnLst/>
              <a:rect l="l" t="t" r="r" b="b"/>
              <a:pathLst>
                <a:path w="27170" h="14441" extrusionOk="0">
                  <a:moveTo>
                    <a:pt x="27166" y="6047"/>
                  </a:moveTo>
                  <a:cubicBezTo>
                    <a:pt x="27273" y="9133"/>
                    <a:pt x="25539" y="11962"/>
                    <a:pt x="22716" y="13914"/>
                  </a:cubicBezTo>
                  <a:cubicBezTo>
                    <a:pt x="20025" y="14233"/>
                    <a:pt x="17103" y="14421"/>
                    <a:pt x="14043" y="14440"/>
                  </a:cubicBezTo>
                  <a:cubicBezTo>
                    <a:pt x="10450" y="14465"/>
                    <a:pt x="7033" y="14252"/>
                    <a:pt x="3960" y="13852"/>
                  </a:cubicBezTo>
                  <a:cubicBezTo>
                    <a:pt x="1588" y="12105"/>
                    <a:pt x="99" y="9690"/>
                    <a:pt x="4" y="6973"/>
                  </a:cubicBezTo>
                  <a:cubicBezTo>
                    <a:pt x="-70" y="4770"/>
                    <a:pt x="793" y="2686"/>
                    <a:pt x="2333" y="972"/>
                  </a:cubicBezTo>
                  <a:cubicBezTo>
                    <a:pt x="5831" y="377"/>
                    <a:pt x="9855" y="27"/>
                    <a:pt x="14136" y="2"/>
                  </a:cubicBezTo>
                  <a:cubicBezTo>
                    <a:pt x="17997" y="-23"/>
                    <a:pt x="21640" y="221"/>
                    <a:pt x="24876" y="677"/>
                  </a:cubicBezTo>
                  <a:cubicBezTo>
                    <a:pt x="26259" y="2211"/>
                    <a:pt x="27097" y="4051"/>
                    <a:pt x="27166" y="60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4" name="Google Shape;964;p32"/>
            <p:cNvSpPr/>
            <p:nvPr/>
          </p:nvSpPr>
          <p:spPr>
            <a:xfrm>
              <a:off x="4539637" y="2357651"/>
              <a:ext cx="47254" cy="14001"/>
            </a:xfrm>
            <a:custGeom>
              <a:avLst/>
              <a:gdLst/>
              <a:ahLst/>
              <a:cxnLst/>
              <a:rect l="l" t="t" r="r" b="b"/>
              <a:pathLst>
                <a:path w="40561" h="12018" extrusionOk="0">
                  <a:moveTo>
                    <a:pt x="40561" y="5890"/>
                  </a:moveTo>
                  <a:cubicBezTo>
                    <a:pt x="40542" y="8456"/>
                    <a:pt x="35110" y="10678"/>
                    <a:pt x="27462" y="11585"/>
                  </a:cubicBezTo>
                  <a:cubicBezTo>
                    <a:pt x="25221" y="11848"/>
                    <a:pt x="22787" y="12005"/>
                    <a:pt x="20240" y="12017"/>
                  </a:cubicBezTo>
                  <a:cubicBezTo>
                    <a:pt x="17249" y="12036"/>
                    <a:pt x="14407" y="11861"/>
                    <a:pt x="11847" y="11529"/>
                  </a:cubicBezTo>
                  <a:cubicBezTo>
                    <a:pt x="4844" y="10622"/>
                    <a:pt x="-19" y="8556"/>
                    <a:pt x="0" y="6122"/>
                  </a:cubicBezTo>
                  <a:cubicBezTo>
                    <a:pt x="13" y="3856"/>
                    <a:pt x="4250" y="1866"/>
                    <a:pt x="10496" y="809"/>
                  </a:cubicBezTo>
                  <a:cubicBezTo>
                    <a:pt x="13406" y="314"/>
                    <a:pt x="16754" y="20"/>
                    <a:pt x="20321" y="1"/>
                  </a:cubicBezTo>
                  <a:cubicBezTo>
                    <a:pt x="23532" y="-18"/>
                    <a:pt x="26567" y="189"/>
                    <a:pt x="29258" y="564"/>
                  </a:cubicBezTo>
                  <a:cubicBezTo>
                    <a:pt x="35967" y="1503"/>
                    <a:pt x="40574" y="3531"/>
                    <a:pt x="40555" y="589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5" name="Google Shape;965;p32"/>
            <p:cNvSpPr/>
            <p:nvPr/>
          </p:nvSpPr>
          <p:spPr>
            <a:xfrm>
              <a:off x="4549592" y="2357651"/>
              <a:ext cx="26351" cy="14001"/>
            </a:xfrm>
            <a:custGeom>
              <a:avLst/>
              <a:gdLst/>
              <a:ahLst/>
              <a:cxnLst/>
              <a:rect l="l" t="t" r="r" b="b"/>
              <a:pathLst>
                <a:path w="22619" h="12018" extrusionOk="0">
                  <a:moveTo>
                    <a:pt x="22615" y="5039"/>
                  </a:moveTo>
                  <a:cubicBezTo>
                    <a:pt x="22703" y="7605"/>
                    <a:pt x="21264" y="9958"/>
                    <a:pt x="18910" y="11585"/>
                  </a:cubicBezTo>
                  <a:cubicBezTo>
                    <a:pt x="16670" y="11848"/>
                    <a:pt x="14236" y="12005"/>
                    <a:pt x="11688" y="12017"/>
                  </a:cubicBezTo>
                  <a:cubicBezTo>
                    <a:pt x="8697" y="12036"/>
                    <a:pt x="5856" y="11861"/>
                    <a:pt x="3296" y="11529"/>
                  </a:cubicBezTo>
                  <a:cubicBezTo>
                    <a:pt x="1324" y="10077"/>
                    <a:pt x="79" y="8062"/>
                    <a:pt x="4" y="5803"/>
                  </a:cubicBezTo>
                  <a:cubicBezTo>
                    <a:pt x="-59" y="3969"/>
                    <a:pt x="661" y="2235"/>
                    <a:pt x="1944" y="809"/>
                  </a:cubicBezTo>
                  <a:cubicBezTo>
                    <a:pt x="4854" y="314"/>
                    <a:pt x="8203" y="20"/>
                    <a:pt x="11769" y="1"/>
                  </a:cubicBezTo>
                  <a:cubicBezTo>
                    <a:pt x="14981" y="-18"/>
                    <a:pt x="18016" y="189"/>
                    <a:pt x="20707" y="564"/>
                  </a:cubicBezTo>
                  <a:cubicBezTo>
                    <a:pt x="21858" y="1841"/>
                    <a:pt x="22553" y="3375"/>
                    <a:pt x="22609" y="50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6" name="Google Shape;966;p32"/>
            <p:cNvSpPr/>
            <p:nvPr/>
          </p:nvSpPr>
          <p:spPr>
            <a:xfrm>
              <a:off x="4334160" y="2366948"/>
              <a:ext cx="90522" cy="92287"/>
            </a:xfrm>
            <a:custGeom>
              <a:avLst/>
              <a:gdLst/>
              <a:ahLst/>
              <a:cxnLst/>
              <a:rect l="l" t="t" r="r" b="b"/>
              <a:pathLst>
                <a:path w="77701" h="79216" extrusionOk="0">
                  <a:moveTo>
                    <a:pt x="2" y="39968"/>
                  </a:moveTo>
                  <a:cubicBezTo>
                    <a:pt x="195" y="61841"/>
                    <a:pt x="17744" y="79415"/>
                    <a:pt x="39204" y="79215"/>
                  </a:cubicBezTo>
                  <a:cubicBezTo>
                    <a:pt x="60658" y="79015"/>
                    <a:pt x="77894" y="61122"/>
                    <a:pt x="77700" y="39248"/>
                  </a:cubicBezTo>
                  <a:cubicBezTo>
                    <a:pt x="77506" y="17375"/>
                    <a:pt x="59957" y="-198"/>
                    <a:pt x="38497" y="2"/>
                  </a:cubicBezTo>
                  <a:cubicBezTo>
                    <a:pt x="17043" y="196"/>
                    <a:pt x="-193" y="18095"/>
                    <a:pt x="2" y="39968"/>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7" name="Google Shape;967;p32"/>
            <p:cNvSpPr/>
            <p:nvPr/>
          </p:nvSpPr>
          <p:spPr>
            <a:xfrm>
              <a:off x="5512604" y="2637862"/>
              <a:ext cx="205819" cy="314147"/>
            </a:xfrm>
            <a:custGeom>
              <a:avLst/>
              <a:gdLst/>
              <a:ahLst/>
              <a:cxnLst/>
              <a:rect l="l" t="t" r="r" b="b"/>
              <a:pathLst>
                <a:path w="176669" h="269654" extrusionOk="0">
                  <a:moveTo>
                    <a:pt x="69742" y="269655"/>
                  </a:moveTo>
                  <a:lnTo>
                    <a:pt x="2276" y="209267"/>
                  </a:lnTo>
                  <a:cubicBezTo>
                    <a:pt x="2276" y="209267"/>
                    <a:pt x="-8802" y="44276"/>
                    <a:pt x="17922" y="43043"/>
                  </a:cubicBezTo>
                  <a:cubicBezTo>
                    <a:pt x="33818" y="42317"/>
                    <a:pt x="42205" y="119627"/>
                    <a:pt x="42205" y="119627"/>
                  </a:cubicBezTo>
                  <a:cubicBezTo>
                    <a:pt x="42205" y="119627"/>
                    <a:pt x="126381" y="-9190"/>
                    <a:pt x="144530" y="523"/>
                  </a:cubicBezTo>
                  <a:cubicBezTo>
                    <a:pt x="145218" y="911"/>
                    <a:pt x="145782" y="1493"/>
                    <a:pt x="146282" y="2163"/>
                  </a:cubicBezTo>
                  <a:cubicBezTo>
                    <a:pt x="145907" y="7370"/>
                    <a:pt x="145594" y="12577"/>
                    <a:pt x="145469" y="17778"/>
                  </a:cubicBezTo>
                  <a:cubicBezTo>
                    <a:pt x="141839" y="28968"/>
                    <a:pt x="134016" y="43932"/>
                    <a:pt x="125442" y="58426"/>
                  </a:cubicBezTo>
                  <a:cubicBezTo>
                    <a:pt x="151414" y="62457"/>
                    <a:pt x="176010" y="91514"/>
                    <a:pt x="150914" y="111153"/>
                  </a:cubicBezTo>
                  <a:cubicBezTo>
                    <a:pt x="162241" y="110578"/>
                    <a:pt x="172255" y="120066"/>
                    <a:pt x="175322" y="130962"/>
                  </a:cubicBezTo>
                  <a:cubicBezTo>
                    <a:pt x="178388" y="141857"/>
                    <a:pt x="175822" y="153598"/>
                    <a:pt x="171629" y="164125"/>
                  </a:cubicBezTo>
                  <a:cubicBezTo>
                    <a:pt x="162680" y="186718"/>
                    <a:pt x="145907" y="206082"/>
                    <a:pt x="124941" y="218411"/>
                  </a:cubicBezTo>
                  <a:cubicBezTo>
                    <a:pt x="95276" y="246711"/>
                    <a:pt x="69742" y="269648"/>
                    <a:pt x="69742" y="269648"/>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8" name="Google Shape;968;p32"/>
            <p:cNvSpPr/>
            <p:nvPr/>
          </p:nvSpPr>
          <p:spPr>
            <a:xfrm>
              <a:off x="5560326" y="2586685"/>
              <a:ext cx="158454" cy="231722"/>
            </a:xfrm>
            <a:custGeom>
              <a:avLst/>
              <a:gdLst/>
              <a:ahLst/>
              <a:cxnLst/>
              <a:rect l="l" t="t" r="r" b="b"/>
              <a:pathLst>
                <a:path w="136012" h="198903" extrusionOk="0">
                  <a:moveTo>
                    <a:pt x="127256" y="2690"/>
                  </a:moveTo>
                  <a:lnTo>
                    <a:pt x="127256" y="2690"/>
                  </a:lnTo>
                  <a:cubicBezTo>
                    <a:pt x="135893" y="7972"/>
                    <a:pt x="138584" y="19375"/>
                    <a:pt x="133327" y="28024"/>
                  </a:cubicBezTo>
                  <a:lnTo>
                    <a:pt x="34130" y="190099"/>
                  </a:lnTo>
                  <a:cubicBezTo>
                    <a:pt x="28811" y="198748"/>
                    <a:pt x="17420" y="201502"/>
                    <a:pt x="8784" y="196214"/>
                  </a:cubicBezTo>
                  <a:lnTo>
                    <a:pt x="8784" y="196214"/>
                  </a:lnTo>
                  <a:cubicBezTo>
                    <a:pt x="147" y="190931"/>
                    <a:pt x="-2607" y="179529"/>
                    <a:pt x="2713" y="170880"/>
                  </a:cubicBezTo>
                  <a:lnTo>
                    <a:pt x="101909" y="8805"/>
                  </a:lnTo>
                  <a:cubicBezTo>
                    <a:pt x="107167" y="155"/>
                    <a:pt x="118619" y="-2598"/>
                    <a:pt x="127256" y="2690"/>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69" name="Google Shape;969;p32"/>
            <p:cNvSpPr/>
            <p:nvPr/>
          </p:nvSpPr>
          <p:spPr>
            <a:xfrm>
              <a:off x="5510696" y="2673530"/>
              <a:ext cx="50752" cy="163445"/>
            </a:xfrm>
            <a:custGeom>
              <a:avLst/>
              <a:gdLst/>
              <a:ahLst/>
              <a:cxnLst/>
              <a:rect l="l" t="t" r="r" b="b"/>
              <a:pathLst>
                <a:path w="43564" h="140296" extrusionOk="0">
                  <a:moveTo>
                    <a:pt x="17808" y="32"/>
                  </a:moveTo>
                  <a:lnTo>
                    <a:pt x="17808" y="32"/>
                  </a:lnTo>
                  <a:cubicBezTo>
                    <a:pt x="28197" y="-569"/>
                    <a:pt x="37147" y="7423"/>
                    <a:pt x="37710" y="17793"/>
                  </a:cubicBezTo>
                  <a:lnTo>
                    <a:pt x="43530" y="120306"/>
                  </a:lnTo>
                  <a:cubicBezTo>
                    <a:pt x="44156" y="130677"/>
                    <a:pt x="36146" y="139657"/>
                    <a:pt x="25756" y="140265"/>
                  </a:cubicBezTo>
                  <a:lnTo>
                    <a:pt x="25756" y="140265"/>
                  </a:lnTo>
                  <a:cubicBezTo>
                    <a:pt x="15367" y="140865"/>
                    <a:pt x="6418" y="132873"/>
                    <a:pt x="5855" y="122503"/>
                  </a:cubicBezTo>
                  <a:lnTo>
                    <a:pt x="34" y="19990"/>
                  </a:lnTo>
                  <a:cubicBezTo>
                    <a:pt x="-592" y="9620"/>
                    <a:pt x="7419" y="639"/>
                    <a:pt x="17808" y="32"/>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0" name="Google Shape;970;p32"/>
            <p:cNvSpPr/>
            <p:nvPr/>
          </p:nvSpPr>
          <p:spPr>
            <a:xfrm>
              <a:off x="5581991" y="2771765"/>
              <a:ext cx="31372" cy="120506"/>
            </a:xfrm>
            <a:custGeom>
              <a:avLst/>
              <a:gdLst/>
              <a:ahLst/>
              <a:cxnLst/>
              <a:rect l="l" t="t" r="r" b="b"/>
              <a:pathLst>
                <a:path w="26929" h="103439" extrusionOk="0">
                  <a:moveTo>
                    <a:pt x="19151" y="0"/>
                  </a:moveTo>
                  <a:cubicBezTo>
                    <a:pt x="34547" y="33971"/>
                    <a:pt x="26536" y="77198"/>
                    <a:pt x="0" y="103439"/>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1" name="Google Shape;971;p32"/>
            <p:cNvSpPr/>
            <p:nvPr/>
          </p:nvSpPr>
          <p:spPr>
            <a:xfrm>
              <a:off x="4164030" y="3653722"/>
              <a:ext cx="196690" cy="68098"/>
            </a:xfrm>
            <a:custGeom>
              <a:avLst/>
              <a:gdLst/>
              <a:ahLst/>
              <a:cxnLst/>
              <a:rect l="l" t="t" r="r" b="b"/>
              <a:pathLst>
                <a:path w="168833" h="58453" extrusionOk="0">
                  <a:moveTo>
                    <a:pt x="168834" y="0"/>
                  </a:moveTo>
                  <a:lnTo>
                    <a:pt x="0" y="58454"/>
                  </a:lnTo>
                </a:path>
              </a:pathLst>
            </a:custGeom>
            <a:noFill/>
            <a:ln w="9525" cap="rnd" cmpd="sng">
              <a:solidFill>
                <a:srgbClr val="422E22"/>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2" name="Google Shape;972;p32"/>
            <p:cNvSpPr/>
            <p:nvPr/>
          </p:nvSpPr>
          <p:spPr>
            <a:xfrm>
              <a:off x="4771516" y="2686550"/>
              <a:ext cx="30485" cy="262084"/>
            </a:xfrm>
            <a:custGeom>
              <a:avLst/>
              <a:gdLst/>
              <a:ahLst/>
              <a:cxnLst/>
              <a:rect l="l" t="t" r="r" b="b"/>
              <a:pathLst>
                <a:path w="26167" h="224965" extrusionOk="0">
                  <a:moveTo>
                    <a:pt x="20027" y="0"/>
                  </a:moveTo>
                  <a:cubicBezTo>
                    <a:pt x="32982" y="35629"/>
                    <a:pt x="25034" y="78055"/>
                    <a:pt x="0" y="106531"/>
                  </a:cubicBezTo>
                  <a:cubicBezTo>
                    <a:pt x="24971" y="141772"/>
                    <a:pt x="33233" y="184586"/>
                    <a:pt x="17837" y="224966"/>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3" name="Google Shape;973;p32"/>
            <p:cNvSpPr/>
            <p:nvPr/>
          </p:nvSpPr>
          <p:spPr>
            <a:xfrm>
              <a:off x="4411691" y="2371868"/>
              <a:ext cx="178777" cy="160608"/>
            </a:xfrm>
            <a:custGeom>
              <a:avLst/>
              <a:gdLst/>
              <a:ahLst/>
              <a:cxnLst/>
              <a:rect l="l" t="t" r="r" b="b"/>
              <a:pathLst>
                <a:path w="153457" h="137861" extrusionOk="0">
                  <a:moveTo>
                    <a:pt x="153431" y="59243"/>
                  </a:moveTo>
                  <a:cubicBezTo>
                    <a:pt x="153494" y="60532"/>
                    <a:pt x="153431" y="61827"/>
                    <a:pt x="153369" y="63116"/>
                  </a:cubicBezTo>
                  <a:cubicBezTo>
                    <a:pt x="153369" y="63980"/>
                    <a:pt x="153307" y="64844"/>
                    <a:pt x="153244" y="65639"/>
                  </a:cubicBezTo>
                  <a:cubicBezTo>
                    <a:pt x="153244" y="66071"/>
                    <a:pt x="153181" y="66502"/>
                    <a:pt x="153119" y="66928"/>
                  </a:cubicBezTo>
                  <a:cubicBezTo>
                    <a:pt x="153119" y="67235"/>
                    <a:pt x="153119" y="67479"/>
                    <a:pt x="153056" y="67729"/>
                  </a:cubicBezTo>
                  <a:cubicBezTo>
                    <a:pt x="152994" y="68593"/>
                    <a:pt x="152875" y="69387"/>
                    <a:pt x="152812" y="70188"/>
                  </a:cubicBezTo>
                  <a:cubicBezTo>
                    <a:pt x="152749" y="70433"/>
                    <a:pt x="152749" y="70620"/>
                    <a:pt x="152687" y="70871"/>
                  </a:cubicBezTo>
                  <a:cubicBezTo>
                    <a:pt x="152506" y="72041"/>
                    <a:pt x="152318" y="73205"/>
                    <a:pt x="152136" y="74376"/>
                  </a:cubicBezTo>
                  <a:cubicBezTo>
                    <a:pt x="151892" y="75608"/>
                    <a:pt x="151642" y="76835"/>
                    <a:pt x="151335" y="78068"/>
                  </a:cubicBezTo>
                  <a:cubicBezTo>
                    <a:pt x="151273" y="78500"/>
                    <a:pt x="151147" y="78925"/>
                    <a:pt x="151028" y="79357"/>
                  </a:cubicBezTo>
                  <a:cubicBezTo>
                    <a:pt x="150966" y="79601"/>
                    <a:pt x="150903" y="79852"/>
                    <a:pt x="150841" y="80096"/>
                  </a:cubicBezTo>
                  <a:cubicBezTo>
                    <a:pt x="150597" y="81141"/>
                    <a:pt x="150290" y="82130"/>
                    <a:pt x="149977" y="83175"/>
                  </a:cubicBezTo>
                  <a:cubicBezTo>
                    <a:pt x="149176" y="85634"/>
                    <a:pt x="148318" y="88037"/>
                    <a:pt x="147336" y="90372"/>
                  </a:cubicBezTo>
                  <a:cubicBezTo>
                    <a:pt x="147092" y="90923"/>
                    <a:pt x="146842" y="91480"/>
                    <a:pt x="146597" y="92031"/>
                  </a:cubicBezTo>
                  <a:cubicBezTo>
                    <a:pt x="144382" y="97075"/>
                    <a:pt x="141616" y="101812"/>
                    <a:pt x="138418" y="106181"/>
                  </a:cubicBezTo>
                  <a:cubicBezTo>
                    <a:pt x="137742" y="107163"/>
                    <a:pt x="137003" y="108090"/>
                    <a:pt x="136265" y="109010"/>
                  </a:cubicBezTo>
                  <a:cubicBezTo>
                    <a:pt x="135896" y="109504"/>
                    <a:pt x="135463" y="109992"/>
                    <a:pt x="135094" y="110487"/>
                  </a:cubicBezTo>
                  <a:cubicBezTo>
                    <a:pt x="134418" y="111281"/>
                    <a:pt x="133742" y="112026"/>
                    <a:pt x="133004" y="112821"/>
                  </a:cubicBezTo>
                  <a:cubicBezTo>
                    <a:pt x="131277" y="114730"/>
                    <a:pt x="129500" y="116513"/>
                    <a:pt x="127590" y="118234"/>
                  </a:cubicBezTo>
                  <a:cubicBezTo>
                    <a:pt x="126733" y="119036"/>
                    <a:pt x="125807" y="119774"/>
                    <a:pt x="124887" y="120575"/>
                  </a:cubicBezTo>
                  <a:cubicBezTo>
                    <a:pt x="123472" y="121746"/>
                    <a:pt x="121996" y="122847"/>
                    <a:pt x="120518" y="123892"/>
                  </a:cubicBezTo>
                  <a:cubicBezTo>
                    <a:pt x="118059" y="125613"/>
                    <a:pt x="115537" y="127215"/>
                    <a:pt x="112827" y="128693"/>
                  </a:cubicBezTo>
                  <a:cubicBezTo>
                    <a:pt x="111719" y="129306"/>
                    <a:pt x="110555" y="129919"/>
                    <a:pt x="109378" y="130476"/>
                  </a:cubicBezTo>
                  <a:cubicBezTo>
                    <a:pt x="107225" y="131521"/>
                    <a:pt x="105010" y="132441"/>
                    <a:pt x="102795" y="133305"/>
                  </a:cubicBezTo>
                  <a:cubicBezTo>
                    <a:pt x="101994" y="133549"/>
                    <a:pt x="101255" y="133799"/>
                    <a:pt x="100460" y="134106"/>
                  </a:cubicBezTo>
                  <a:cubicBezTo>
                    <a:pt x="99903" y="134288"/>
                    <a:pt x="99353" y="134413"/>
                    <a:pt x="98801" y="134601"/>
                  </a:cubicBezTo>
                  <a:cubicBezTo>
                    <a:pt x="98558" y="134725"/>
                    <a:pt x="98251" y="134782"/>
                    <a:pt x="97938" y="134907"/>
                  </a:cubicBezTo>
                  <a:cubicBezTo>
                    <a:pt x="97632" y="134970"/>
                    <a:pt x="97387" y="135032"/>
                    <a:pt x="97074" y="135095"/>
                  </a:cubicBezTo>
                  <a:cubicBezTo>
                    <a:pt x="96217" y="135401"/>
                    <a:pt x="95291" y="135589"/>
                    <a:pt x="94364" y="135833"/>
                  </a:cubicBezTo>
                  <a:cubicBezTo>
                    <a:pt x="89013" y="137129"/>
                    <a:pt x="83418" y="137805"/>
                    <a:pt x="77692" y="137861"/>
                  </a:cubicBezTo>
                  <a:cubicBezTo>
                    <a:pt x="76402" y="137861"/>
                    <a:pt x="75170" y="137861"/>
                    <a:pt x="73943" y="137798"/>
                  </a:cubicBezTo>
                  <a:cubicBezTo>
                    <a:pt x="71853" y="137736"/>
                    <a:pt x="69819" y="137554"/>
                    <a:pt x="67791" y="137304"/>
                  </a:cubicBezTo>
                  <a:cubicBezTo>
                    <a:pt x="56100" y="135827"/>
                    <a:pt x="45217" y="131646"/>
                    <a:pt x="35742" y="125432"/>
                  </a:cubicBezTo>
                  <a:cubicBezTo>
                    <a:pt x="24852" y="118297"/>
                    <a:pt x="15809" y="108334"/>
                    <a:pt x="9594" y="96580"/>
                  </a:cubicBezTo>
                  <a:cubicBezTo>
                    <a:pt x="4180" y="86373"/>
                    <a:pt x="982" y="74745"/>
                    <a:pt x="613" y="62378"/>
                  </a:cubicBezTo>
                  <a:cubicBezTo>
                    <a:pt x="551" y="61827"/>
                    <a:pt x="551" y="61208"/>
                    <a:pt x="551" y="60594"/>
                  </a:cubicBezTo>
                  <a:lnTo>
                    <a:pt x="369" y="42201"/>
                  </a:lnTo>
                  <a:lnTo>
                    <a:pt x="62" y="7811"/>
                  </a:lnTo>
                  <a:lnTo>
                    <a:pt x="0" y="0"/>
                  </a:lnTo>
                  <a:cubicBezTo>
                    <a:pt x="24915" y="12242"/>
                    <a:pt x="43183" y="34941"/>
                    <a:pt x="47920" y="62253"/>
                  </a:cubicBezTo>
                  <a:cubicBezTo>
                    <a:pt x="48046" y="62497"/>
                    <a:pt x="48046" y="62810"/>
                    <a:pt x="48102" y="63054"/>
                  </a:cubicBezTo>
                  <a:cubicBezTo>
                    <a:pt x="48290" y="62810"/>
                    <a:pt x="48471" y="62559"/>
                    <a:pt x="48659" y="62315"/>
                  </a:cubicBezTo>
                  <a:cubicBezTo>
                    <a:pt x="58867" y="49148"/>
                    <a:pt x="76221" y="41951"/>
                    <a:pt x="92769" y="43984"/>
                  </a:cubicBezTo>
                  <a:cubicBezTo>
                    <a:pt x="109622" y="46075"/>
                    <a:pt x="125069" y="52659"/>
                    <a:pt x="131521" y="68342"/>
                  </a:cubicBezTo>
                  <a:cubicBezTo>
                    <a:pt x="131465" y="50255"/>
                    <a:pt x="139582" y="32419"/>
                    <a:pt x="153112" y="20540"/>
                  </a:cubicBezTo>
                  <a:lnTo>
                    <a:pt x="153419" y="5923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4" name="Google Shape;974;p32"/>
            <p:cNvSpPr/>
            <p:nvPr/>
          </p:nvSpPr>
          <p:spPr>
            <a:xfrm>
              <a:off x="4490027" y="2440099"/>
              <a:ext cx="54347" cy="26881"/>
            </a:xfrm>
            <a:custGeom>
              <a:avLst/>
              <a:gdLst/>
              <a:ahLst/>
              <a:cxnLst/>
              <a:rect l="l" t="t" r="r" b="b"/>
              <a:pathLst>
                <a:path w="46650" h="23074" extrusionOk="0">
                  <a:moveTo>
                    <a:pt x="112" y="0"/>
                  </a:moveTo>
                  <a:cubicBezTo>
                    <a:pt x="94" y="357"/>
                    <a:pt x="0" y="688"/>
                    <a:pt x="0" y="1052"/>
                  </a:cubicBezTo>
                  <a:cubicBezTo>
                    <a:pt x="0" y="13212"/>
                    <a:pt x="10446" y="23075"/>
                    <a:pt x="23325" y="23075"/>
                  </a:cubicBezTo>
                  <a:cubicBezTo>
                    <a:pt x="36205" y="23075"/>
                    <a:pt x="46650" y="13218"/>
                    <a:pt x="46650" y="1052"/>
                  </a:cubicBezTo>
                  <a:cubicBezTo>
                    <a:pt x="46650" y="688"/>
                    <a:pt x="46556" y="357"/>
                    <a:pt x="46538" y="0"/>
                  </a:cubicBezTo>
                  <a:lnTo>
                    <a:pt x="112"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5" name="Google Shape;975;p32"/>
            <p:cNvSpPr/>
            <p:nvPr/>
          </p:nvSpPr>
          <p:spPr>
            <a:xfrm>
              <a:off x="4532337" y="2321435"/>
              <a:ext cx="98196" cy="86246"/>
            </a:xfrm>
            <a:custGeom>
              <a:avLst/>
              <a:gdLst/>
              <a:ahLst/>
              <a:cxnLst/>
              <a:rect l="l" t="t" r="r" b="b"/>
              <a:pathLst>
                <a:path w="84288" h="74031" extrusionOk="0">
                  <a:moveTo>
                    <a:pt x="6" y="0"/>
                  </a:moveTo>
                  <a:lnTo>
                    <a:pt x="6" y="21592"/>
                  </a:lnTo>
                  <a:cubicBezTo>
                    <a:pt x="6" y="50431"/>
                    <a:pt x="18982" y="74031"/>
                    <a:pt x="42163" y="74031"/>
                  </a:cubicBezTo>
                  <a:cubicBezTo>
                    <a:pt x="65344" y="74031"/>
                    <a:pt x="84288" y="50431"/>
                    <a:pt x="84288" y="21592"/>
                  </a:cubicBezTo>
                  <a:lnTo>
                    <a:pt x="84288" y="0"/>
                  </a:lnTo>
                  <a:lnTo>
                    <a:pt x="0" y="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6" name="Google Shape;976;p32"/>
            <p:cNvSpPr/>
            <p:nvPr/>
          </p:nvSpPr>
          <p:spPr>
            <a:xfrm>
              <a:off x="4430881" y="2320539"/>
              <a:ext cx="98232" cy="86246"/>
            </a:xfrm>
            <a:custGeom>
              <a:avLst/>
              <a:gdLst/>
              <a:ahLst/>
              <a:cxnLst/>
              <a:rect l="l" t="t" r="r" b="b"/>
              <a:pathLst>
                <a:path w="84319" h="74031" extrusionOk="0">
                  <a:moveTo>
                    <a:pt x="6" y="0"/>
                  </a:moveTo>
                  <a:lnTo>
                    <a:pt x="6" y="21592"/>
                  </a:lnTo>
                  <a:cubicBezTo>
                    <a:pt x="6" y="50437"/>
                    <a:pt x="18982" y="74031"/>
                    <a:pt x="42163" y="74031"/>
                  </a:cubicBezTo>
                  <a:cubicBezTo>
                    <a:pt x="65344" y="74031"/>
                    <a:pt x="84320" y="50431"/>
                    <a:pt x="84320" y="21592"/>
                  </a:cubicBezTo>
                  <a:lnTo>
                    <a:pt x="84320" y="0"/>
                  </a:lnTo>
                  <a:lnTo>
                    <a:pt x="0" y="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7" name="Google Shape;977;p32"/>
            <p:cNvSpPr/>
            <p:nvPr/>
          </p:nvSpPr>
          <p:spPr>
            <a:xfrm>
              <a:off x="4364755" y="2321435"/>
              <a:ext cx="275522" cy="33538"/>
            </a:xfrm>
            <a:custGeom>
              <a:avLst/>
              <a:gdLst/>
              <a:ahLst/>
              <a:cxnLst/>
              <a:rect l="l" t="t" r="r" b="b"/>
              <a:pathLst>
                <a:path w="236500" h="28788" extrusionOk="0">
                  <a:moveTo>
                    <a:pt x="0" y="28789"/>
                  </a:moveTo>
                  <a:lnTo>
                    <a:pt x="17480" y="0"/>
                  </a:lnTo>
                  <a:lnTo>
                    <a:pt x="236501"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8" name="Google Shape;978;p32"/>
            <p:cNvSpPr/>
            <p:nvPr/>
          </p:nvSpPr>
          <p:spPr>
            <a:xfrm>
              <a:off x="4055479" y="3225462"/>
              <a:ext cx="909110" cy="885582"/>
            </a:xfrm>
            <a:custGeom>
              <a:avLst/>
              <a:gdLst/>
              <a:ahLst/>
              <a:cxnLst/>
              <a:rect l="l" t="t" r="r" b="b"/>
              <a:pathLst>
                <a:path w="780352" h="760156" extrusionOk="0">
                  <a:moveTo>
                    <a:pt x="780352" y="760156"/>
                  </a:moveTo>
                  <a:lnTo>
                    <a:pt x="775220" y="0"/>
                  </a:lnTo>
                  <a:cubicBezTo>
                    <a:pt x="746932" y="64518"/>
                    <a:pt x="739422" y="224465"/>
                    <a:pt x="737232" y="294885"/>
                  </a:cubicBezTo>
                  <a:cubicBezTo>
                    <a:pt x="575576" y="282575"/>
                    <a:pt x="423784" y="363540"/>
                    <a:pt x="268963" y="411530"/>
                  </a:cubicBezTo>
                  <a:cubicBezTo>
                    <a:pt x="178685" y="439511"/>
                    <a:pt x="81723" y="465615"/>
                    <a:pt x="0" y="418138"/>
                  </a:cubicBezTo>
                  <a:lnTo>
                    <a:pt x="0" y="760156"/>
                  </a:lnTo>
                  <a:lnTo>
                    <a:pt x="780352" y="76015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9" name="Google Shape;979;p32"/>
            <p:cNvSpPr/>
            <p:nvPr/>
          </p:nvSpPr>
          <p:spPr>
            <a:xfrm>
              <a:off x="4505896" y="3545200"/>
              <a:ext cx="252905" cy="565612"/>
            </a:xfrm>
            <a:custGeom>
              <a:avLst/>
              <a:gdLst/>
              <a:ahLst/>
              <a:cxnLst/>
              <a:rect l="l" t="t" r="r" b="b"/>
              <a:pathLst>
                <a:path w="217086" h="485504" extrusionOk="0">
                  <a:moveTo>
                    <a:pt x="217087" y="485505"/>
                  </a:moveTo>
                  <a:lnTo>
                    <a:pt x="217087" y="0"/>
                  </a:lnTo>
                  <a:lnTo>
                    <a:pt x="0" y="46463"/>
                  </a:lnTo>
                  <a:lnTo>
                    <a:pt x="0" y="485505"/>
                  </a:lnTo>
                  <a:lnTo>
                    <a:pt x="217087" y="48550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0" name="Google Shape;980;p32"/>
            <p:cNvSpPr/>
            <p:nvPr/>
          </p:nvSpPr>
          <p:spPr>
            <a:xfrm>
              <a:off x="4505896" y="3742734"/>
              <a:ext cx="252898" cy="367936"/>
            </a:xfrm>
            <a:custGeom>
              <a:avLst/>
              <a:gdLst/>
              <a:ahLst/>
              <a:cxnLst/>
              <a:rect l="l" t="t" r="r" b="b"/>
              <a:pathLst>
                <a:path w="217080" h="315825" extrusionOk="0">
                  <a:moveTo>
                    <a:pt x="0" y="0"/>
                  </a:moveTo>
                  <a:lnTo>
                    <a:pt x="217081" y="0"/>
                  </a:lnTo>
                  <a:lnTo>
                    <a:pt x="217081" y="315826"/>
                  </a:lnTo>
                  <a:lnTo>
                    <a:pt x="0" y="3158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1" name="Google Shape;981;p32"/>
            <p:cNvSpPr/>
            <p:nvPr/>
          </p:nvSpPr>
          <p:spPr>
            <a:xfrm>
              <a:off x="4230550" y="3031173"/>
              <a:ext cx="291739" cy="547950"/>
            </a:xfrm>
            <a:custGeom>
              <a:avLst/>
              <a:gdLst/>
              <a:ahLst/>
              <a:cxnLst/>
              <a:rect l="l" t="t" r="r" b="b"/>
              <a:pathLst>
                <a:path w="250420" h="470343" extrusionOk="0">
                  <a:moveTo>
                    <a:pt x="250400" y="138427"/>
                  </a:moveTo>
                  <a:cubicBezTo>
                    <a:pt x="250400" y="165045"/>
                    <a:pt x="252540" y="100145"/>
                    <a:pt x="212805" y="71744"/>
                  </a:cubicBezTo>
                  <a:cubicBezTo>
                    <a:pt x="191151" y="56267"/>
                    <a:pt x="164472" y="49645"/>
                    <a:pt x="138324" y="44639"/>
                  </a:cubicBezTo>
                  <a:cubicBezTo>
                    <a:pt x="112183" y="39632"/>
                    <a:pt x="85521" y="36215"/>
                    <a:pt x="60563" y="26946"/>
                  </a:cubicBezTo>
                  <a:cubicBezTo>
                    <a:pt x="45737" y="21438"/>
                    <a:pt x="31361" y="13534"/>
                    <a:pt x="19633" y="3032"/>
                  </a:cubicBezTo>
                  <a:cubicBezTo>
                    <a:pt x="12041" y="-3764"/>
                    <a:pt x="0" y="1605"/>
                    <a:pt x="0" y="11794"/>
                  </a:cubicBezTo>
                  <a:lnTo>
                    <a:pt x="0" y="402114"/>
                  </a:lnTo>
                  <a:cubicBezTo>
                    <a:pt x="7478" y="403034"/>
                    <a:pt x="246220" y="470344"/>
                    <a:pt x="246220" y="470344"/>
                  </a:cubicBezTo>
                  <a:cubicBezTo>
                    <a:pt x="246220" y="470344"/>
                    <a:pt x="250388" y="135680"/>
                    <a:pt x="250388" y="13842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2" name="Google Shape;982;p32"/>
            <p:cNvSpPr/>
            <p:nvPr/>
          </p:nvSpPr>
          <p:spPr>
            <a:xfrm>
              <a:off x="4257791" y="2997294"/>
              <a:ext cx="281911" cy="187203"/>
            </a:xfrm>
            <a:custGeom>
              <a:avLst/>
              <a:gdLst/>
              <a:ahLst/>
              <a:cxnLst/>
              <a:rect l="l" t="t" r="r" b="b"/>
              <a:pathLst>
                <a:path w="241984" h="160689" extrusionOk="0">
                  <a:moveTo>
                    <a:pt x="237771" y="160683"/>
                  </a:moveTo>
                  <a:cubicBezTo>
                    <a:pt x="235968" y="160683"/>
                    <a:pt x="234298" y="159513"/>
                    <a:pt x="233747" y="157692"/>
                  </a:cubicBezTo>
                  <a:cubicBezTo>
                    <a:pt x="226662" y="134254"/>
                    <a:pt x="219634" y="113595"/>
                    <a:pt x="205364" y="98080"/>
                  </a:cubicBezTo>
                  <a:cubicBezTo>
                    <a:pt x="191252" y="82734"/>
                    <a:pt x="169710" y="72358"/>
                    <a:pt x="139526" y="66356"/>
                  </a:cubicBezTo>
                  <a:cubicBezTo>
                    <a:pt x="130182" y="64497"/>
                    <a:pt x="120525" y="63082"/>
                    <a:pt x="111194" y="61712"/>
                  </a:cubicBezTo>
                  <a:cubicBezTo>
                    <a:pt x="95435" y="59402"/>
                    <a:pt x="79144" y="57012"/>
                    <a:pt x="63479" y="52405"/>
                  </a:cubicBezTo>
                  <a:cubicBezTo>
                    <a:pt x="33645" y="43625"/>
                    <a:pt x="11265" y="27190"/>
                    <a:pt x="463" y="6124"/>
                  </a:cubicBezTo>
                  <a:cubicBezTo>
                    <a:pt x="-594" y="4059"/>
                    <a:pt x="219" y="1524"/>
                    <a:pt x="2291" y="460"/>
                  </a:cubicBezTo>
                  <a:cubicBezTo>
                    <a:pt x="4356" y="-591"/>
                    <a:pt x="6897" y="217"/>
                    <a:pt x="7955" y="2288"/>
                  </a:cubicBezTo>
                  <a:cubicBezTo>
                    <a:pt x="21091" y="27910"/>
                    <a:pt x="49874" y="39632"/>
                    <a:pt x="65858" y="44339"/>
                  </a:cubicBezTo>
                  <a:cubicBezTo>
                    <a:pt x="80947" y="48782"/>
                    <a:pt x="96944" y="51123"/>
                    <a:pt x="112408" y="53394"/>
                  </a:cubicBezTo>
                  <a:cubicBezTo>
                    <a:pt x="121846" y="54777"/>
                    <a:pt x="131609" y="56211"/>
                    <a:pt x="141165" y="58107"/>
                  </a:cubicBezTo>
                  <a:cubicBezTo>
                    <a:pt x="173165" y="64465"/>
                    <a:pt x="196190" y="75681"/>
                    <a:pt x="211561" y="92391"/>
                  </a:cubicBezTo>
                  <a:cubicBezTo>
                    <a:pt x="227037" y="109213"/>
                    <a:pt x="234410" y="130817"/>
                    <a:pt x="241802" y="155263"/>
                  </a:cubicBezTo>
                  <a:cubicBezTo>
                    <a:pt x="242478" y="157491"/>
                    <a:pt x="241219" y="159838"/>
                    <a:pt x="238991" y="160508"/>
                  </a:cubicBezTo>
                  <a:cubicBezTo>
                    <a:pt x="238591" y="160633"/>
                    <a:pt x="238178" y="160689"/>
                    <a:pt x="237771" y="1606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3" name="Google Shape;983;p32"/>
            <p:cNvSpPr/>
            <p:nvPr/>
          </p:nvSpPr>
          <p:spPr>
            <a:xfrm>
              <a:off x="4553252" y="3003429"/>
              <a:ext cx="291768" cy="547958"/>
            </a:xfrm>
            <a:custGeom>
              <a:avLst/>
              <a:gdLst/>
              <a:ahLst/>
              <a:cxnLst/>
              <a:rect l="l" t="t" r="r" b="b"/>
              <a:pathLst>
                <a:path w="250445" h="470350" extrusionOk="0">
                  <a:moveTo>
                    <a:pt x="20" y="138421"/>
                  </a:moveTo>
                  <a:cubicBezTo>
                    <a:pt x="20" y="165038"/>
                    <a:pt x="-2120" y="100138"/>
                    <a:pt x="37615" y="71744"/>
                  </a:cubicBezTo>
                  <a:cubicBezTo>
                    <a:pt x="59269" y="56266"/>
                    <a:pt x="85974" y="49645"/>
                    <a:pt x="112071" y="44638"/>
                  </a:cubicBezTo>
                  <a:cubicBezTo>
                    <a:pt x="138232" y="39632"/>
                    <a:pt x="164893" y="36214"/>
                    <a:pt x="189864" y="26946"/>
                  </a:cubicBezTo>
                  <a:cubicBezTo>
                    <a:pt x="204696" y="21438"/>
                    <a:pt x="219028" y="13534"/>
                    <a:pt x="230794" y="3032"/>
                  </a:cubicBezTo>
                  <a:cubicBezTo>
                    <a:pt x="238367" y="-3764"/>
                    <a:pt x="250446" y="1605"/>
                    <a:pt x="250446" y="11800"/>
                  </a:cubicBezTo>
                  <a:lnTo>
                    <a:pt x="250446" y="402120"/>
                  </a:lnTo>
                  <a:cubicBezTo>
                    <a:pt x="242936" y="403041"/>
                    <a:pt x="4195" y="470350"/>
                    <a:pt x="4195" y="470350"/>
                  </a:cubicBezTo>
                  <a:cubicBezTo>
                    <a:pt x="4195" y="470350"/>
                    <a:pt x="27" y="135692"/>
                    <a:pt x="27" y="1384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4" name="Google Shape;984;p32"/>
            <p:cNvSpPr/>
            <p:nvPr/>
          </p:nvSpPr>
          <p:spPr>
            <a:xfrm>
              <a:off x="4535833" y="2969535"/>
              <a:ext cx="281894" cy="187202"/>
            </a:xfrm>
            <a:custGeom>
              <a:avLst/>
              <a:gdLst/>
              <a:ahLst/>
              <a:cxnLst/>
              <a:rect l="l" t="t" r="r" b="b"/>
              <a:pathLst>
                <a:path w="241969" h="160688" extrusionOk="0">
                  <a:moveTo>
                    <a:pt x="4213" y="160689"/>
                  </a:moveTo>
                  <a:cubicBezTo>
                    <a:pt x="3806" y="160689"/>
                    <a:pt x="3399" y="160633"/>
                    <a:pt x="2993" y="160507"/>
                  </a:cubicBezTo>
                  <a:cubicBezTo>
                    <a:pt x="765" y="159831"/>
                    <a:pt x="-493" y="157485"/>
                    <a:pt x="183" y="155263"/>
                  </a:cubicBezTo>
                  <a:cubicBezTo>
                    <a:pt x="7574" y="130818"/>
                    <a:pt x="14952" y="109214"/>
                    <a:pt x="30424" y="92391"/>
                  </a:cubicBezTo>
                  <a:cubicBezTo>
                    <a:pt x="45788" y="75681"/>
                    <a:pt x="68819" y="64472"/>
                    <a:pt x="100812" y="58107"/>
                  </a:cubicBezTo>
                  <a:cubicBezTo>
                    <a:pt x="110388" y="56211"/>
                    <a:pt x="120150" y="54778"/>
                    <a:pt x="129538" y="53395"/>
                  </a:cubicBezTo>
                  <a:cubicBezTo>
                    <a:pt x="145060" y="51129"/>
                    <a:pt x="161019" y="48782"/>
                    <a:pt x="176101" y="44338"/>
                  </a:cubicBezTo>
                  <a:cubicBezTo>
                    <a:pt x="192123" y="39632"/>
                    <a:pt x="220911" y="27916"/>
                    <a:pt x="234054" y="2288"/>
                  </a:cubicBezTo>
                  <a:cubicBezTo>
                    <a:pt x="235118" y="216"/>
                    <a:pt x="237622" y="-591"/>
                    <a:pt x="239687" y="461"/>
                  </a:cubicBezTo>
                  <a:cubicBezTo>
                    <a:pt x="241752" y="1518"/>
                    <a:pt x="242566" y="4059"/>
                    <a:pt x="241502" y="6124"/>
                  </a:cubicBezTo>
                  <a:cubicBezTo>
                    <a:pt x="230737" y="27190"/>
                    <a:pt x="208332" y="43625"/>
                    <a:pt x="178479" y="52406"/>
                  </a:cubicBezTo>
                  <a:cubicBezTo>
                    <a:pt x="162833" y="57018"/>
                    <a:pt x="146561" y="59402"/>
                    <a:pt x="130790" y="61718"/>
                  </a:cubicBezTo>
                  <a:cubicBezTo>
                    <a:pt x="121465" y="63089"/>
                    <a:pt x="111827" y="64503"/>
                    <a:pt x="102439" y="66356"/>
                  </a:cubicBezTo>
                  <a:cubicBezTo>
                    <a:pt x="72273" y="72357"/>
                    <a:pt x="50732" y="82734"/>
                    <a:pt x="36619" y="98080"/>
                  </a:cubicBezTo>
                  <a:cubicBezTo>
                    <a:pt x="22350" y="113588"/>
                    <a:pt x="15322" y="134253"/>
                    <a:pt x="8237" y="157691"/>
                  </a:cubicBezTo>
                  <a:cubicBezTo>
                    <a:pt x="7693" y="159506"/>
                    <a:pt x="6022" y="160683"/>
                    <a:pt x="4213" y="16068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5" name="Google Shape;985;p32"/>
            <p:cNvSpPr/>
            <p:nvPr/>
          </p:nvSpPr>
          <p:spPr>
            <a:xfrm>
              <a:off x="4513539" y="3090026"/>
              <a:ext cx="378976" cy="515311"/>
            </a:xfrm>
            <a:custGeom>
              <a:avLst/>
              <a:gdLst/>
              <a:ahLst/>
              <a:cxnLst/>
              <a:rect l="l" t="t" r="r" b="b"/>
              <a:pathLst>
                <a:path w="325301" h="442327" extrusionOk="0">
                  <a:moveTo>
                    <a:pt x="1315" y="442327"/>
                  </a:moveTo>
                  <a:lnTo>
                    <a:pt x="271229" y="371870"/>
                  </a:lnTo>
                  <a:cubicBezTo>
                    <a:pt x="301206" y="364040"/>
                    <a:pt x="325427" y="331866"/>
                    <a:pt x="325301" y="300004"/>
                  </a:cubicBezTo>
                  <a:lnTo>
                    <a:pt x="324426" y="44365"/>
                  </a:lnTo>
                  <a:cubicBezTo>
                    <a:pt x="324300" y="13123"/>
                    <a:pt x="300393" y="-5978"/>
                    <a:pt x="270978" y="1695"/>
                  </a:cubicBezTo>
                  <a:lnTo>
                    <a:pt x="0" y="72428"/>
                  </a:lnTo>
                  <a:lnTo>
                    <a:pt x="1309" y="4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6" name="Google Shape;986;p32"/>
            <p:cNvSpPr/>
            <p:nvPr/>
          </p:nvSpPr>
          <p:spPr>
            <a:xfrm>
              <a:off x="4599285" y="3131068"/>
              <a:ext cx="248108" cy="410075"/>
            </a:xfrm>
            <a:custGeom>
              <a:avLst/>
              <a:gdLst/>
              <a:ahLst/>
              <a:cxnLst/>
              <a:rect l="l" t="t" r="r" b="b"/>
              <a:pathLst>
                <a:path w="212968" h="351996" extrusionOk="0">
                  <a:moveTo>
                    <a:pt x="31599" y="351022"/>
                  </a:moveTo>
                  <a:lnTo>
                    <a:pt x="182490" y="311625"/>
                  </a:lnTo>
                  <a:cubicBezTo>
                    <a:pt x="199388" y="307212"/>
                    <a:pt x="213031" y="289082"/>
                    <a:pt x="212969" y="271126"/>
                  </a:cubicBezTo>
                  <a:lnTo>
                    <a:pt x="212092" y="25501"/>
                  </a:lnTo>
                  <a:cubicBezTo>
                    <a:pt x="212030" y="7546"/>
                    <a:pt x="198324" y="-3438"/>
                    <a:pt x="181426" y="975"/>
                  </a:cubicBezTo>
                  <a:lnTo>
                    <a:pt x="30473" y="40371"/>
                  </a:lnTo>
                  <a:cubicBezTo>
                    <a:pt x="13581" y="44784"/>
                    <a:pt x="-69" y="62914"/>
                    <a:pt x="0" y="80870"/>
                  </a:cubicBezTo>
                  <a:lnTo>
                    <a:pt x="870" y="326495"/>
                  </a:lnTo>
                  <a:cubicBezTo>
                    <a:pt x="933" y="344450"/>
                    <a:pt x="14683" y="355434"/>
                    <a:pt x="31599" y="351022"/>
                  </a:cubicBezTo>
                  <a:close/>
                </a:path>
              </a:pathLst>
            </a:custGeom>
            <a:noFill/>
            <a:ln w="9525" cap="flat"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7" name="Google Shape;987;p32"/>
            <p:cNvSpPr/>
            <p:nvPr/>
          </p:nvSpPr>
          <p:spPr>
            <a:xfrm>
              <a:off x="4186784" y="3093698"/>
              <a:ext cx="379005" cy="515311"/>
            </a:xfrm>
            <a:custGeom>
              <a:avLst/>
              <a:gdLst/>
              <a:ahLst/>
              <a:cxnLst/>
              <a:rect l="l" t="t" r="r" b="b"/>
              <a:pathLst>
                <a:path w="325326" h="442327" extrusionOk="0">
                  <a:moveTo>
                    <a:pt x="324018" y="442327"/>
                  </a:moveTo>
                  <a:lnTo>
                    <a:pt x="54092" y="371870"/>
                  </a:lnTo>
                  <a:cubicBezTo>
                    <a:pt x="24108" y="364040"/>
                    <a:pt x="-106" y="331866"/>
                    <a:pt x="0" y="300004"/>
                  </a:cubicBezTo>
                  <a:lnTo>
                    <a:pt x="908" y="44365"/>
                  </a:lnTo>
                  <a:cubicBezTo>
                    <a:pt x="1020" y="13123"/>
                    <a:pt x="24940" y="-5978"/>
                    <a:pt x="54336" y="1695"/>
                  </a:cubicBezTo>
                  <a:lnTo>
                    <a:pt x="325327" y="72428"/>
                  </a:lnTo>
                  <a:lnTo>
                    <a:pt x="324018" y="4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8" name="Google Shape;988;p32"/>
            <p:cNvSpPr/>
            <p:nvPr/>
          </p:nvSpPr>
          <p:spPr>
            <a:xfrm>
              <a:off x="4498837" y="3145623"/>
              <a:ext cx="84948" cy="465207"/>
            </a:xfrm>
            <a:custGeom>
              <a:avLst/>
              <a:gdLst/>
              <a:ahLst/>
              <a:cxnLst/>
              <a:rect l="l" t="t" r="r" b="b"/>
              <a:pathLst>
                <a:path w="72917" h="399319" extrusionOk="0">
                  <a:moveTo>
                    <a:pt x="0" y="0"/>
                  </a:moveTo>
                  <a:lnTo>
                    <a:pt x="72917" y="0"/>
                  </a:lnTo>
                  <a:lnTo>
                    <a:pt x="72917" y="399320"/>
                  </a:lnTo>
                  <a:lnTo>
                    <a:pt x="0" y="399320"/>
                  </a:lnTo>
                  <a:close/>
                </a:path>
              </a:pathLst>
            </a:custGeom>
            <a:solidFill>
              <a:schemeClr val="l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9" name="Google Shape;989;p32"/>
            <p:cNvSpPr/>
            <p:nvPr/>
          </p:nvSpPr>
          <p:spPr>
            <a:xfrm>
              <a:off x="4518719" y="3182147"/>
              <a:ext cx="42361" cy="382008"/>
            </a:xfrm>
            <a:custGeom>
              <a:avLst/>
              <a:gdLst/>
              <a:ahLst/>
              <a:cxnLst/>
              <a:rect l="l" t="t" r="r" b="b"/>
              <a:pathLst>
                <a:path w="36361" h="327904" extrusionOk="0">
                  <a:moveTo>
                    <a:pt x="0" y="0"/>
                  </a:moveTo>
                  <a:lnTo>
                    <a:pt x="36361" y="0"/>
                  </a:lnTo>
                  <a:lnTo>
                    <a:pt x="36361" y="327905"/>
                  </a:lnTo>
                  <a:lnTo>
                    <a:pt x="0" y="327905"/>
                  </a:lnTo>
                  <a:close/>
                </a:path>
              </a:pathLst>
            </a:custGeom>
            <a:noFill/>
            <a:ln w="9525" cap="flat"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0" name="Google Shape;990;p32"/>
            <p:cNvSpPr/>
            <p:nvPr/>
          </p:nvSpPr>
          <p:spPr>
            <a:xfrm>
              <a:off x="4231832" y="3134747"/>
              <a:ext cx="248123" cy="410075"/>
            </a:xfrm>
            <a:custGeom>
              <a:avLst/>
              <a:gdLst/>
              <a:ahLst/>
              <a:cxnLst/>
              <a:rect l="l" t="t" r="r" b="b"/>
              <a:pathLst>
                <a:path w="212981" h="351996" extrusionOk="0">
                  <a:moveTo>
                    <a:pt x="181401" y="351015"/>
                  </a:moveTo>
                  <a:lnTo>
                    <a:pt x="30479" y="311625"/>
                  </a:lnTo>
                  <a:cubicBezTo>
                    <a:pt x="13581" y="307212"/>
                    <a:pt x="-69" y="289082"/>
                    <a:pt x="0" y="271127"/>
                  </a:cubicBezTo>
                  <a:lnTo>
                    <a:pt x="870" y="25501"/>
                  </a:lnTo>
                  <a:cubicBezTo>
                    <a:pt x="933" y="7546"/>
                    <a:pt x="14683" y="-3437"/>
                    <a:pt x="31580" y="975"/>
                  </a:cubicBezTo>
                  <a:lnTo>
                    <a:pt x="182503" y="40372"/>
                  </a:lnTo>
                  <a:cubicBezTo>
                    <a:pt x="199401" y="44784"/>
                    <a:pt x="213050" y="62914"/>
                    <a:pt x="212981" y="80870"/>
                  </a:cubicBezTo>
                  <a:lnTo>
                    <a:pt x="212111" y="326495"/>
                  </a:lnTo>
                  <a:cubicBezTo>
                    <a:pt x="212049" y="344450"/>
                    <a:pt x="198299" y="355434"/>
                    <a:pt x="181401" y="351021"/>
                  </a:cubicBezTo>
                  <a:close/>
                </a:path>
              </a:pathLst>
            </a:custGeom>
            <a:noFill/>
            <a:ln w="9525" cap="flat"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1" name="Google Shape;991;p32"/>
            <p:cNvSpPr/>
            <p:nvPr/>
          </p:nvSpPr>
          <p:spPr>
            <a:xfrm>
              <a:off x="3699778" y="2646933"/>
              <a:ext cx="747296" cy="1093551"/>
            </a:xfrm>
            <a:custGeom>
              <a:avLst/>
              <a:gdLst/>
              <a:ahLst/>
              <a:cxnLst/>
              <a:rect l="l" t="t" r="r" b="b"/>
              <a:pathLst>
                <a:path w="641456" h="938670" extrusionOk="0">
                  <a:moveTo>
                    <a:pt x="224127" y="80105"/>
                  </a:moveTo>
                  <a:cubicBezTo>
                    <a:pt x="169202" y="147258"/>
                    <a:pt x="130688" y="219806"/>
                    <a:pt x="93313" y="298124"/>
                  </a:cubicBezTo>
                  <a:cubicBezTo>
                    <a:pt x="51957" y="384797"/>
                    <a:pt x="13499" y="482147"/>
                    <a:pt x="2052" y="580048"/>
                  </a:cubicBezTo>
                  <a:cubicBezTo>
                    <a:pt x="-13757" y="715237"/>
                    <a:pt x="63297" y="840718"/>
                    <a:pt x="180844" y="905436"/>
                  </a:cubicBezTo>
                  <a:cubicBezTo>
                    <a:pt x="273769" y="956599"/>
                    <a:pt x="388004" y="939007"/>
                    <a:pt x="491681" y="916702"/>
                  </a:cubicBezTo>
                  <a:cubicBezTo>
                    <a:pt x="549277" y="904310"/>
                    <a:pt x="615292" y="883682"/>
                    <a:pt x="635857" y="828382"/>
                  </a:cubicBezTo>
                  <a:cubicBezTo>
                    <a:pt x="655571" y="775367"/>
                    <a:pt x="620273" y="720437"/>
                    <a:pt x="576026" y="692825"/>
                  </a:cubicBezTo>
                  <a:cubicBezTo>
                    <a:pt x="522153" y="659199"/>
                    <a:pt x="456690" y="669425"/>
                    <a:pt x="396453" y="665488"/>
                  </a:cubicBezTo>
                  <a:cubicBezTo>
                    <a:pt x="332454" y="661307"/>
                    <a:pt x="251764" y="643196"/>
                    <a:pt x="251764" y="643196"/>
                  </a:cubicBezTo>
                  <a:cubicBezTo>
                    <a:pt x="250375" y="643196"/>
                    <a:pt x="470878" y="375084"/>
                    <a:pt x="460646" y="212233"/>
                  </a:cubicBezTo>
                  <a:cubicBezTo>
                    <a:pt x="458217" y="173575"/>
                    <a:pt x="562289" y="8471"/>
                    <a:pt x="531228" y="5141"/>
                  </a:cubicBezTo>
                  <a:cubicBezTo>
                    <a:pt x="306050" y="-19004"/>
                    <a:pt x="250400" y="47974"/>
                    <a:pt x="224127" y="800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2" name="Google Shape;992;p32"/>
            <p:cNvSpPr/>
            <p:nvPr/>
          </p:nvSpPr>
          <p:spPr>
            <a:xfrm>
              <a:off x="4377010" y="3358551"/>
              <a:ext cx="276619" cy="251083"/>
            </a:xfrm>
            <a:custGeom>
              <a:avLst/>
              <a:gdLst/>
              <a:ahLst/>
              <a:cxnLst/>
              <a:rect l="l" t="t" r="r" b="b"/>
              <a:pathLst>
                <a:path w="237441" h="215522" extrusionOk="0">
                  <a:moveTo>
                    <a:pt x="19533" y="215523"/>
                  </a:moveTo>
                  <a:lnTo>
                    <a:pt x="0" y="126972"/>
                  </a:lnTo>
                  <a:cubicBezTo>
                    <a:pt x="0" y="126972"/>
                    <a:pt x="87162" y="-13580"/>
                    <a:pt x="109573" y="1071"/>
                  </a:cubicBezTo>
                  <a:cubicBezTo>
                    <a:pt x="122853" y="9751"/>
                    <a:pt x="84645" y="77517"/>
                    <a:pt x="84645" y="77517"/>
                  </a:cubicBezTo>
                  <a:cubicBezTo>
                    <a:pt x="84645" y="77517"/>
                    <a:pt x="227914" y="22055"/>
                    <a:pt x="236988" y="40574"/>
                  </a:cubicBezTo>
                  <a:cubicBezTo>
                    <a:pt x="237364" y="41318"/>
                    <a:pt x="237489" y="42114"/>
                    <a:pt x="237427" y="42921"/>
                  </a:cubicBezTo>
                  <a:cubicBezTo>
                    <a:pt x="234110" y="46932"/>
                    <a:pt x="230855" y="51007"/>
                    <a:pt x="227726" y="55156"/>
                  </a:cubicBezTo>
                  <a:cubicBezTo>
                    <a:pt x="218276" y="62134"/>
                    <a:pt x="203174" y="69688"/>
                    <a:pt x="187803" y="76472"/>
                  </a:cubicBezTo>
                  <a:cubicBezTo>
                    <a:pt x="206510" y="94934"/>
                    <a:pt x="209545" y="132961"/>
                    <a:pt x="177728" y="134212"/>
                  </a:cubicBezTo>
                  <a:cubicBezTo>
                    <a:pt x="187228" y="140358"/>
                    <a:pt x="189825" y="153933"/>
                    <a:pt x="185970" y="164585"/>
                  </a:cubicBezTo>
                  <a:cubicBezTo>
                    <a:pt x="182121" y="175237"/>
                    <a:pt x="173208" y="183292"/>
                    <a:pt x="163683" y="189400"/>
                  </a:cubicBezTo>
                  <a:cubicBezTo>
                    <a:pt x="143231" y="202505"/>
                    <a:pt x="118360" y="208432"/>
                    <a:pt x="94190" y="206197"/>
                  </a:cubicBezTo>
                  <a:cubicBezTo>
                    <a:pt x="53591" y="211805"/>
                    <a:pt x="19533" y="215516"/>
                    <a:pt x="19533" y="215516"/>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3" name="Google Shape;993;p32"/>
            <p:cNvSpPr/>
            <p:nvPr/>
          </p:nvSpPr>
          <p:spPr>
            <a:xfrm>
              <a:off x="4458868" y="3369260"/>
              <a:ext cx="246639" cy="128746"/>
            </a:xfrm>
            <a:custGeom>
              <a:avLst/>
              <a:gdLst/>
              <a:ahLst/>
              <a:cxnLst/>
              <a:rect l="l" t="t" r="r" b="b"/>
              <a:pathLst>
                <a:path w="211707" h="110512" extrusionOk="0">
                  <a:moveTo>
                    <a:pt x="210295" y="11278"/>
                  </a:moveTo>
                  <a:lnTo>
                    <a:pt x="210295" y="11278"/>
                  </a:lnTo>
                  <a:cubicBezTo>
                    <a:pt x="214175" y="20622"/>
                    <a:pt x="209794" y="31487"/>
                    <a:pt x="200469" y="35417"/>
                  </a:cubicBezTo>
                  <a:lnTo>
                    <a:pt x="25539" y="109079"/>
                  </a:lnTo>
                  <a:cubicBezTo>
                    <a:pt x="16208" y="113009"/>
                    <a:pt x="5362" y="108578"/>
                    <a:pt x="1431" y="99235"/>
                  </a:cubicBezTo>
                  <a:lnTo>
                    <a:pt x="1431" y="99235"/>
                  </a:lnTo>
                  <a:cubicBezTo>
                    <a:pt x="-2492" y="89891"/>
                    <a:pt x="1933" y="79026"/>
                    <a:pt x="11264" y="75096"/>
                  </a:cubicBezTo>
                  <a:lnTo>
                    <a:pt x="186200" y="1434"/>
                  </a:lnTo>
                  <a:cubicBezTo>
                    <a:pt x="195525" y="-2496"/>
                    <a:pt x="206352" y="1935"/>
                    <a:pt x="210295" y="11285"/>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4" name="Google Shape;994;p32"/>
            <p:cNvSpPr/>
            <p:nvPr/>
          </p:nvSpPr>
          <p:spPr>
            <a:xfrm>
              <a:off x="4413518" y="3343466"/>
              <a:ext cx="108022" cy="145012"/>
            </a:xfrm>
            <a:custGeom>
              <a:avLst/>
              <a:gdLst/>
              <a:ahLst/>
              <a:cxnLst/>
              <a:rect l="l" t="t" r="r" b="b"/>
              <a:pathLst>
                <a:path w="92723" h="124474" extrusionOk="0">
                  <a:moveTo>
                    <a:pt x="83990" y="2932"/>
                  </a:moveTo>
                  <a:lnTo>
                    <a:pt x="83990" y="2932"/>
                  </a:lnTo>
                  <a:cubicBezTo>
                    <a:pt x="92752" y="8509"/>
                    <a:pt x="95361" y="20249"/>
                    <a:pt x="89797" y="29017"/>
                  </a:cubicBezTo>
                  <a:lnTo>
                    <a:pt x="34779" y="115729"/>
                  </a:lnTo>
                  <a:cubicBezTo>
                    <a:pt x="29210" y="124503"/>
                    <a:pt x="17494" y="127118"/>
                    <a:pt x="8732" y="121543"/>
                  </a:cubicBezTo>
                  <a:lnTo>
                    <a:pt x="8732" y="121543"/>
                  </a:lnTo>
                  <a:cubicBezTo>
                    <a:pt x="-30" y="115966"/>
                    <a:pt x="-2640" y="104226"/>
                    <a:pt x="2930" y="95457"/>
                  </a:cubicBezTo>
                  <a:lnTo>
                    <a:pt x="57948" y="8747"/>
                  </a:lnTo>
                  <a:cubicBezTo>
                    <a:pt x="63512" y="-28"/>
                    <a:pt x="75234" y="-2644"/>
                    <a:pt x="83996" y="2932"/>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5" name="Google Shape;995;p32"/>
            <p:cNvSpPr/>
            <p:nvPr/>
          </p:nvSpPr>
          <p:spPr>
            <a:xfrm>
              <a:off x="4114648" y="3625745"/>
              <a:ext cx="329447" cy="131802"/>
            </a:xfrm>
            <a:custGeom>
              <a:avLst/>
              <a:gdLst/>
              <a:ahLst/>
              <a:cxnLst/>
              <a:rect l="l" t="t" r="r" b="b"/>
              <a:pathLst>
                <a:path w="282787" h="113135" extrusionOk="0">
                  <a:moveTo>
                    <a:pt x="282787" y="0"/>
                  </a:moveTo>
                  <a:cubicBezTo>
                    <a:pt x="269544" y="53672"/>
                    <a:pt x="218476" y="91367"/>
                    <a:pt x="164891" y="104954"/>
                  </a:cubicBezTo>
                  <a:cubicBezTo>
                    <a:pt x="111306" y="118541"/>
                    <a:pt x="54936" y="112464"/>
                    <a:pt x="0" y="10629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6" name="Google Shape;996;p32"/>
            <p:cNvSpPr/>
            <p:nvPr/>
          </p:nvSpPr>
          <p:spPr>
            <a:xfrm>
              <a:off x="4609056" y="3890578"/>
              <a:ext cx="83978" cy="185732"/>
            </a:xfrm>
            <a:custGeom>
              <a:avLst/>
              <a:gdLst/>
              <a:ahLst/>
              <a:cxnLst/>
              <a:rect l="l" t="t" r="r" b="b"/>
              <a:pathLst>
                <a:path w="72084" h="159427" extrusionOk="0">
                  <a:moveTo>
                    <a:pt x="72085" y="0"/>
                  </a:moveTo>
                  <a:cubicBezTo>
                    <a:pt x="59442" y="35091"/>
                    <a:pt x="31155" y="60575"/>
                    <a:pt x="0" y="74732"/>
                  </a:cubicBezTo>
                  <a:cubicBezTo>
                    <a:pt x="0" y="103045"/>
                    <a:pt x="0" y="131358"/>
                    <a:pt x="958" y="159428"/>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7" name="Google Shape;997;p32"/>
            <p:cNvSpPr/>
            <p:nvPr/>
          </p:nvSpPr>
          <p:spPr>
            <a:xfrm>
              <a:off x="4200933" y="2657341"/>
              <a:ext cx="228152" cy="323425"/>
            </a:xfrm>
            <a:custGeom>
              <a:avLst/>
              <a:gdLst/>
              <a:ahLst/>
              <a:cxnLst/>
              <a:rect l="l" t="t" r="r" b="b"/>
              <a:pathLst>
                <a:path w="195839" h="277618" extrusionOk="0">
                  <a:moveTo>
                    <a:pt x="0" y="0"/>
                  </a:moveTo>
                  <a:cubicBezTo>
                    <a:pt x="15509" y="52577"/>
                    <a:pt x="54342" y="97801"/>
                    <a:pt x="103965" y="121076"/>
                  </a:cubicBezTo>
                  <a:cubicBezTo>
                    <a:pt x="97244" y="154990"/>
                    <a:pt x="98320" y="185350"/>
                    <a:pt x="116050" y="215034"/>
                  </a:cubicBezTo>
                  <a:cubicBezTo>
                    <a:pt x="133780" y="244711"/>
                    <a:pt x="162789" y="267467"/>
                    <a:pt x="195839" y="27761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8" name="Google Shape;998;p32"/>
            <p:cNvSpPr/>
            <p:nvPr/>
          </p:nvSpPr>
          <p:spPr>
            <a:xfrm>
              <a:off x="4078510" y="2880870"/>
              <a:ext cx="75645" cy="332859"/>
            </a:xfrm>
            <a:custGeom>
              <a:avLst/>
              <a:gdLst/>
              <a:ahLst/>
              <a:cxnLst/>
              <a:rect l="l" t="t" r="r" b="b"/>
              <a:pathLst>
                <a:path w="64931" h="285716" extrusionOk="0">
                  <a:moveTo>
                    <a:pt x="61302" y="0"/>
                  </a:moveTo>
                  <a:cubicBezTo>
                    <a:pt x="74263" y="98495"/>
                    <a:pt x="52215" y="201253"/>
                    <a:pt x="0" y="2857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9" name="Google Shape;999;p32"/>
            <p:cNvSpPr/>
            <p:nvPr/>
          </p:nvSpPr>
          <p:spPr>
            <a:xfrm>
              <a:off x="4494385" y="2414992"/>
              <a:ext cx="43965" cy="24699"/>
            </a:xfrm>
            <a:custGeom>
              <a:avLst/>
              <a:gdLst/>
              <a:ahLst/>
              <a:cxnLst/>
              <a:rect l="l" t="t" r="r" b="b"/>
              <a:pathLst>
                <a:path w="37738" h="21201" extrusionOk="0">
                  <a:moveTo>
                    <a:pt x="0" y="0"/>
                  </a:moveTo>
                  <a:cubicBezTo>
                    <a:pt x="7097" y="13493"/>
                    <a:pt x="22530" y="22130"/>
                    <a:pt x="37738" y="2112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0" name="Google Shape;1000;p32"/>
            <p:cNvSpPr/>
            <p:nvPr/>
          </p:nvSpPr>
          <p:spPr>
            <a:xfrm>
              <a:off x="4351444" y="2392607"/>
              <a:ext cx="56236" cy="33119"/>
            </a:xfrm>
            <a:custGeom>
              <a:avLst/>
              <a:gdLst/>
              <a:ahLst/>
              <a:cxnLst/>
              <a:rect l="l" t="t" r="r" b="b"/>
              <a:pathLst>
                <a:path w="48271" h="28428" extrusionOk="0">
                  <a:moveTo>
                    <a:pt x="0" y="9709"/>
                  </a:moveTo>
                  <a:cubicBezTo>
                    <a:pt x="7260" y="997"/>
                    <a:pt x="20278" y="-2363"/>
                    <a:pt x="30848" y="1736"/>
                  </a:cubicBezTo>
                  <a:cubicBezTo>
                    <a:pt x="41418" y="5835"/>
                    <a:pt x="48760" y="17100"/>
                    <a:pt x="48246" y="284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1" name="Google Shape;1001;p32"/>
            <p:cNvSpPr/>
            <p:nvPr/>
          </p:nvSpPr>
          <p:spPr>
            <a:xfrm>
              <a:off x="4480636" y="1994468"/>
              <a:ext cx="170703" cy="303036"/>
            </a:xfrm>
            <a:custGeom>
              <a:avLst/>
              <a:gdLst/>
              <a:ahLst/>
              <a:cxnLst/>
              <a:rect l="l" t="t" r="r" b="b"/>
              <a:pathLst>
                <a:path w="146526" h="260117" extrusionOk="0">
                  <a:moveTo>
                    <a:pt x="1052" y="185795"/>
                  </a:moveTo>
                  <a:cubicBezTo>
                    <a:pt x="2398" y="217075"/>
                    <a:pt x="22174" y="246352"/>
                    <a:pt x="48678" y="256303"/>
                  </a:cubicBezTo>
                  <a:cubicBezTo>
                    <a:pt x="75183" y="266254"/>
                    <a:pt x="106707" y="256228"/>
                    <a:pt x="124600" y="232164"/>
                  </a:cubicBezTo>
                  <a:cubicBezTo>
                    <a:pt x="135396" y="217607"/>
                    <a:pt x="141216" y="199070"/>
                    <a:pt x="144158" y="180419"/>
                  </a:cubicBezTo>
                  <a:cubicBezTo>
                    <a:pt x="152419" y="127930"/>
                    <a:pt x="138775" y="71604"/>
                    <a:pt x="107896" y="31056"/>
                  </a:cubicBezTo>
                  <a:cubicBezTo>
                    <a:pt x="99641" y="20210"/>
                    <a:pt x="89997" y="10283"/>
                    <a:pt x="78325" y="4614"/>
                  </a:cubicBezTo>
                  <a:cubicBezTo>
                    <a:pt x="66653" y="-1063"/>
                    <a:pt x="52678" y="-2002"/>
                    <a:pt x="41419" y="4632"/>
                  </a:cubicBezTo>
                  <a:cubicBezTo>
                    <a:pt x="27938" y="12581"/>
                    <a:pt x="20566" y="30079"/>
                    <a:pt x="19708" y="47114"/>
                  </a:cubicBezTo>
                  <a:cubicBezTo>
                    <a:pt x="18851" y="64150"/>
                    <a:pt x="23526" y="80916"/>
                    <a:pt x="29008" y="96838"/>
                  </a:cubicBezTo>
                  <a:cubicBezTo>
                    <a:pt x="34491" y="112759"/>
                    <a:pt x="40887" y="128456"/>
                    <a:pt x="43728" y="145216"/>
                  </a:cubicBezTo>
                  <a:cubicBezTo>
                    <a:pt x="39810" y="136923"/>
                    <a:pt x="34516" y="133637"/>
                    <a:pt x="26198" y="132511"/>
                  </a:cubicBezTo>
                  <a:cubicBezTo>
                    <a:pt x="17887" y="131384"/>
                    <a:pt x="9050" y="135559"/>
                    <a:pt x="4344" y="143319"/>
                  </a:cubicBezTo>
                  <a:cubicBezTo>
                    <a:pt x="-2259" y="154215"/>
                    <a:pt x="476" y="172640"/>
                    <a:pt x="1039" y="18579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2" name="Google Shape;1002;p32"/>
            <p:cNvSpPr/>
            <p:nvPr/>
          </p:nvSpPr>
          <p:spPr>
            <a:xfrm>
              <a:off x="4485699" y="2024236"/>
              <a:ext cx="115893" cy="244174"/>
            </a:xfrm>
            <a:custGeom>
              <a:avLst/>
              <a:gdLst/>
              <a:ahLst/>
              <a:cxnLst/>
              <a:rect l="l" t="t" r="r" b="b"/>
              <a:pathLst>
                <a:path w="99479" h="209591" extrusionOk="0">
                  <a:moveTo>
                    <a:pt x="0" y="187936"/>
                  </a:moveTo>
                  <a:cubicBezTo>
                    <a:pt x="8074" y="195797"/>
                    <a:pt x="16510" y="203889"/>
                    <a:pt x="27162" y="207550"/>
                  </a:cubicBezTo>
                  <a:cubicBezTo>
                    <a:pt x="45706" y="213921"/>
                    <a:pt x="67034" y="204696"/>
                    <a:pt x="79244" y="189357"/>
                  </a:cubicBezTo>
                  <a:cubicBezTo>
                    <a:pt x="115162" y="144215"/>
                    <a:pt x="100092" y="52885"/>
                    <a:pt x="58936" y="14696"/>
                  </a:cubicBezTo>
                  <a:cubicBezTo>
                    <a:pt x="49217" y="5678"/>
                    <a:pt x="36306" y="-455"/>
                    <a:pt x="23050" y="2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3" name="Google Shape;1003;p32"/>
            <p:cNvSpPr/>
            <p:nvPr/>
          </p:nvSpPr>
          <p:spPr>
            <a:xfrm>
              <a:off x="4485699" y="1999670"/>
              <a:ext cx="144648" cy="278186"/>
            </a:xfrm>
            <a:custGeom>
              <a:avLst/>
              <a:gdLst/>
              <a:ahLst/>
              <a:cxnLst/>
              <a:rect l="l" t="t" r="r" b="b"/>
              <a:pathLst>
                <a:path w="124161" h="238786" extrusionOk="0">
                  <a:moveTo>
                    <a:pt x="32344" y="0"/>
                  </a:moveTo>
                  <a:cubicBezTo>
                    <a:pt x="114430" y="8837"/>
                    <a:pt x="147318" y="153332"/>
                    <a:pt x="106913" y="212155"/>
                  </a:cubicBezTo>
                  <a:cubicBezTo>
                    <a:pt x="80059" y="251239"/>
                    <a:pt x="26129" y="244824"/>
                    <a:pt x="0" y="20903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4" name="Google Shape;1004;p32"/>
            <p:cNvSpPr/>
            <p:nvPr/>
          </p:nvSpPr>
          <p:spPr>
            <a:xfrm>
              <a:off x="3932968" y="3285379"/>
              <a:ext cx="253364" cy="135820"/>
            </a:xfrm>
            <a:custGeom>
              <a:avLst/>
              <a:gdLst/>
              <a:ahLst/>
              <a:cxnLst/>
              <a:rect l="l" t="t" r="r" b="b"/>
              <a:pathLst>
                <a:path w="217480" h="116584" extrusionOk="0">
                  <a:moveTo>
                    <a:pt x="0" y="0"/>
                  </a:moveTo>
                  <a:cubicBezTo>
                    <a:pt x="27869" y="22568"/>
                    <a:pt x="45136" y="57703"/>
                    <a:pt x="45987" y="93551"/>
                  </a:cubicBezTo>
                  <a:cubicBezTo>
                    <a:pt x="110662" y="104429"/>
                    <a:pt x="147774" y="120795"/>
                    <a:pt x="217481" y="11558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5" name="Google Shape;1005;p32"/>
            <p:cNvSpPr/>
            <p:nvPr/>
          </p:nvSpPr>
          <p:spPr>
            <a:xfrm>
              <a:off x="3955707" y="3255078"/>
              <a:ext cx="39603" cy="144684"/>
            </a:xfrm>
            <a:custGeom>
              <a:avLst/>
              <a:gdLst/>
              <a:ahLst/>
              <a:cxnLst/>
              <a:rect l="l" t="t" r="r" b="b"/>
              <a:pathLst>
                <a:path w="33994" h="124192" extrusionOk="0">
                  <a:moveTo>
                    <a:pt x="0" y="0"/>
                  </a:moveTo>
                  <a:cubicBezTo>
                    <a:pt x="28664" y="26373"/>
                    <a:pt x="37638" y="68943"/>
                    <a:pt x="32719" y="107583"/>
                  </a:cubicBezTo>
                  <a:cubicBezTo>
                    <a:pt x="31943" y="113685"/>
                    <a:pt x="30560" y="120293"/>
                    <a:pt x="25804" y="12419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6" name="Google Shape;1006;p32"/>
            <p:cNvSpPr/>
            <p:nvPr/>
          </p:nvSpPr>
          <p:spPr>
            <a:xfrm>
              <a:off x="4236547" y="3031279"/>
              <a:ext cx="266147" cy="131216"/>
            </a:xfrm>
            <a:custGeom>
              <a:avLst/>
              <a:gdLst/>
              <a:ahLst/>
              <a:cxnLst/>
              <a:rect l="l" t="t" r="r" b="b"/>
              <a:pathLst>
                <a:path w="228452" h="112632" extrusionOk="0">
                  <a:moveTo>
                    <a:pt x="0" y="0"/>
                  </a:moveTo>
                  <a:cubicBezTo>
                    <a:pt x="11190" y="27043"/>
                    <a:pt x="41606" y="40160"/>
                    <a:pt x="69838" y="47890"/>
                  </a:cubicBezTo>
                  <a:cubicBezTo>
                    <a:pt x="97794" y="55544"/>
                    <a:pt x="126471" y="60563"/>
                    <a:pt x="154070" y="69431"/>
                  </a:cubicBezTo>
                  <a:cubicBezTo>
                    <a:pt x="181670" y="78299"/>
                    <a:pt x="208663" y="91448"/>
                    <a:pt x="228452" y="11263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7" name="Google Shape;1007;p32"/>
            <p:cNvSpPr/>
            <p:nvPr/>
          </p:nvSpPr>
          <p:spPr>
            <a:xfrm>
              <a:off x="4582506" y="3007228"/>
              <a:ext cx="245870" cy="150392"/>
            </a:xfrm>
            <a:custGeom>
              <a:avLst/>
              <a:gdLst/>
              <a:ahLst/>
              <a:cxnLst/>
              <a:rect l="l" t="t" r="r" b="b"/>
              <a:pathLst>
                <a:path w="211047" h="129092" extrusionOk="0">
                  <a:moveTo>
                    <a:pt x="0" y="129093"/>
                  </a:moveTo>
                  <a:cubicBezTo>
                    <a:pt x="4957" y="104441"/>
                    <a:pt x="25303" y="83588"/>
                    <a:pt x="49830" y="78024"/>
                  </a:cubicBezTo>
                  <a:cubicBezTo>
                    <a:pt x="60720" y="75546"/>
                    <a:pt x="72110" y="75902"/>
                    <a:pt x="83250" y="75552"/>
                  </a:cubicBezTo>
                  <a:cubicBezTo>
                    <a:pt x="109598" y="74726"/>
                    <a:pt x="136259" y="69757"/>
                    <a:pt x="159540" y="57452"/>
                  </a:cubicBezTo>
                  <a:cubicBezTo>
                    <a:pt x="182822" y="45148"/>
                    <a:pt x="202661" y="24965"/>
                    <a:pt x="211048"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8" name="Google Shape;1008;p32"/>
            <p:cNvSpPr/>
            <p:nvPr/>
          </p:nvSpPr>
          <p:spPr>
            <a:xfrm>
              <a:off x="4156454" y="3859831"/>
              <a:ext cx="288949" cy="259103"/>
            </a:xfrm>
            <a:custGeom>
              <a:avLst/>
              <a:gdLst/>
              <a:ahLst/>
              <a:cxnLst/>
              <a:rect l="l" t="t" r="r" b="b"/>
              <a:pathLst>
                <a:path w="248025" h="222406" extrusionOk="0">
                  <a:moveTo>
                    <a:pt x="0" y="0"/>
                  </a:moveTo>
                  <a:lnTo>
                    <a:pt x="244686" y="0"/>
                  </a:lnTo>
                  <a:cubicBezTo>
                    <a:pt x="261678" y="83556"/>
                    <a:pt x="212111" y="185901"/>
                    <a:pt x="135057" y="222406"/>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9" name="Google Shape;1009;p32"/>
            <p:cNvSpPr/>
            <p:nvPr/>
          </p:nvSpPr>
          <p:spPr>
            <a:xfrm>
              <a:off x="4863599" y="3852480"/>
              <a:ext cx="68034" cy="235385"/>
            </a:xfrm>
            <a:custGeom>
              <a:avLst/>
              <a:gdLst/>
              <a:ahLst/>
              <a:cxnLst/>
              <a:rect l="l" t="t" r="r" b="b"/>
              <a:pathLst>
                <a:path w="58398" h="202047" extrusionOk="0">
                  <a:moveTo>
                    <a:pt x="58149" y="926"/>
                  </a:moveTo>
                  <a:cubicBezTo>
                    <a:pt x="42940" y="0"/>
                    <a:pt x="22976" y="0"/>
                    <a:pt x="6328" y="0"/>
                  </a:cubicBezTo>
                  <a:cubicBezTo>
                    <a:pt x="-13636" y="69901"/>
                    <a:pt x="16342" y="146454"/>
                    <a:pt x="58399" y="20204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0" name="Google Shape;1010;p32"/>
            <p:cNvSpPr/>
            <p:nvPr/>
          </p:nvSpPr>
          <p:spPr>
            <a:xfrm>
              <a:off x="5159996" y="3057086"/>
              <a:ext cx="120448" cy="224025"/>
            </a:xfrm>
            <a:custGeom>
              <a:avLst/>
              <a:gdLst/>
              <a:ahLst/>
              <a:cxnLst/>
              <a:rect l="l" t="t" r="r" b="b"/>
              <a:pathLst>
                <a:path w="103389" h="192296" extrusionOk="0">
                  <a:moveTo>
                    <a:pt x="103390" y="0"/>
                  </a:moveTo>
                  <a:cubicBezTo>
                    <a:pt x="49442" y="50693"/>
                    <a:pt x="12517" y="119298"/>
                    <a:pt x="0" y="19229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1" name="Google Shape;1011;p32"/>
            <p:cNvSpPr/>
            <p:nvPr/>
          </p:nvSpPr>
          <p:spPr>
            <a:xfrm>
              <a:off x="5116645" y="3094586"/>
              <a:ext cx="124823" cy="124794"/>
            </a:xfrm>
            <a:custGeom>
              <a:avLst/>
              <a:gdLst/>
              <a:ahLst/>
              <a:cxnLst/>
              <a:rect l="l" t="t" r="r" b="b"/>
              <a:pathLst>
                <a:path w="107144" h="107119" extrusionOk="0">
                  <a:moveTo>
                    <a:pt x="0" y="107119"/>
                  </a:moveTo>
                  <a:cubicBezTo>
                    <a:pt x="17774" y="73950"/>
                    <a:pt x="33796" y="28363"/>
                    <a:pt x="107145"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2" name="Google Shape;1012;p32"/>
            <p:cNvSpPr/>
            <p:nvPr/>
          </p:nvSpPr>
          <p:spPr>
            <a:xfrm>
              <a:off x="5622997" y="2710535"/>
              <a:ext cx="50174" cy="149036"/>
            </a:xfrm>
            <a:custGeom>
              <a:avLst/>
              <a:gdLst/>
              <a:ahLst/>
              <a:cxnLst/>
              <a:rect l="l" t="t" r="r" b="b"/>
              <a:pathLst>
                <a:path w="43068" h="127928" extrusionOk="0">
                  <a:moveTo>
                    <a:pt x="33306" y="0"/>
                  </a:moveTo>
                  <a:cubicBezTo>
                    <a:pt x="19912" y="1271"/>
                    <a:pt x="9398" y="12667"/>
                    <a:pt x="4204" y="25077"/>
                  </a:cubicBezTo>
                  <a:cubicBezTo>
                    <a:pt x="73" y="34922"/>
                    <a:pt x="-1491" y="46156"/>
                    <a:pt x="1700" y="56345"/>
                  </a:cubicBezTo>
                  <a:cubicBezTo>
                    <a:pt x="4892" y="66534"/>
                    <a:pt x="13404" y="75345"/>
                    <a:pt x="23918" y="77117"/>
                  </a:cubicBezTo>
                  <a:cubicBezTo>
                    <a:pt x="17221" y="91480"/>
                    <a:pt x="28048" y="108740"/>
                    <a:pt x="43068" y="113816"/>
                  </a:cubicBezTo>
                  <a:cubicBezTo>
                    <a:pt x="34682" y="116939"/>
                    <a:pt x="26985" y="121777"/>
                    <a:pt x="20601" y="127929"/>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3" name="Google Shape;1013;p32"/>
            <p:cNvSpPr/>
            <p:nvPr/>
          </p:nvSpPr>
          <p:spPr>
            <a:xfrm>
              <a:off x="4938070" y="3197309"/>
              <a:ext cx="22155" cy="388651"/>
            </a:xfrm>
            <a:custGeom>
              <a:avLst/>
              <a:gdLst/>
              <a:ahLst/>
              <a:cxnLst/>
              <a:rect l="l" t="t" r="r" b="b"/>
              <a:pathLst>
                <a:path w="19017" h="333606" extrusionOk="0">
                  <a:moveTo>
                    <a:pt x="0" y="333606"/>
                  </a:moveTo>
                  <a:cubicBezTo>
                    <a:pt x="16209" y="236138"/>
                    <a:pt x="20966" y="98752"/>
                    <a:pt x="1833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 name="TextBox 5">
            <a:extLst>
              <a:ext uri="{FF2B5EF4-FFF2-40B4-BE49-F238E27FC236}">
                <a16:creationId xmlns:a16="http://schemas.microsoft.com/office/drawing/2014/main" id="{4E5E3D4C-FA03-B194-C7D4-02A227E00F17}"/>
              </a:ext>
            </a:extLst>
          </p:cNvPr>
          <p:cNvSpPr txBox="1"/>
          <p:nvPr/>
        </p:nvSpPr>
        <p:spPr>
          <a:xfrm>
            <a:off x="4338062" y="1014616"/>
            <a:ext cx="4376699" cy="3115074"/>
          </a:xfrm>
          <a:prstGeom prst="rect">
            <a:avLst/>
          </a:prstGeom>
          <a:noFill/>
        </p:spPr>
        <p:txBody>
          <a:bodyPr wrap="square" lIns="72000" tIns="0" rIns="72000" bIns="7200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400" b="1" i="0" u="none" strike="noStrike" kern="0" cap="none" spc="0" normalizeH="0" baseline="0" noProof="0">
                <a:ln>
                  <a:noFill/>
                </a:ln>
                <a:solidFill>
                  <a:srgbClr val="351C75">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rPr>
              <a:t>Hoạt động 2: </a:t>
            </a:r>
            <a:endParaRPr kumimoji="0" lang="en-US" sz="3400" b="1" i="0" u="none" strike="noStrike" kern="0" cap="none" spc="0" normalizeH="0" baseline="0" noProof="0">
              <a:ln>
                <a:noFill/>
              </a:ln>
              <a:solidFill>
                <a:srgbClr val="351C75">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400" b="1" i="0" u="none" strike="noStrike" kern="0" cap="none" spc="0" normalizeH="0" baseline="0" noProof="0">
                <a:ln>
                  <a:noFill/>
                </a:ln>
                <a:solidFill>
                  <a:srgbClr val="351C75">
                    <a:lumMod val="50000"/>
                  </a:srgbClr>
                </a:solidFill>
                <a:effectLst/>
                <a:uLnTx/>
                <a:uFillTx/>
                <a:latin typeface="Arial" panose="020B0604020202020204" pitchFamily="34" charset="0"/>
                <a:ea typeface="Arial" panose="020B0604020202020204" pitchFamily="34" charset="0"/>
                <a:cs typeface="Arial" panose="020B0604020202020204" pitchFamily="34" charset="0"/>
                <a:sym typeface="Arial"/>
              </a:rPr>
              <a:t>Tìm hiểu những vấn đề nảy sinh trong quan hệ thầy trò</a:t>
            </a:r>
          </a:p>
        </p:txBody>
      </p:sp>
    </p:spTree>
    <p:extLst>
      <p:ext uri="{BB962C8B-B14F-4D97-AF65-F5344CB8AC3E}">
        <p14:creationId xmlns:p14="http://schemas.microsoft.com/office/powerpoint/2010/main" val="4244558851"/>
      </p:ext>
    </p:extLst>
  </p:cSld>
  <p:clrMapOvr>
    <a:masterClrMapping/>
  </p:clrMapOvr>
  <p:transition spd="med">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328"/>
        <p:cNvGrpSpPr/>
        <p:nvPr/>
      </p:nvGrpSpPr>
      <p:grpSpPr>
        <a:xfrm>
          <a:off x="0" y="0"/>
          <a:ext cx="0" cy="0"/>
          <a:chOff x="0" y="0"/>
          <a:chExt cx="0" cy="0"/>
        </a:xfrm>
      </p:grpSpPr>
      <p:grpSp>
        <p:nvGrpSpPr>
          <p:cNvPr id="20" name="Group 19">
            <a:extLst>
              <a:ext uri="{FF2B5EF4-FFF2-40B4-BE49-F238E27FC236}">
                <a16:creationId xmlns:a16="http://schemas.microsoft.com/office/drawing/2014/main" id="{174DBDDF-9867-840A-9322-2987F1804D99}"/>
              </a:ext>
            </a:extLst>
          </p:cNvPr>
          <p:cNvGrpSpPr/>
          <p:nvPr/>
        </p:nvGrpSpPr>
        <p:grpSpPr>
          <a:xfrm>
            <a:off x="0" y="463654"/>
            <a:ext cx="9155930" cy="605100"/>
            <a:chOff x="0" y="399458"/>
            <a:chExt cx="9155930" cy="605100"/>
          </a:xfrm>
        </p:grpSpPr>
        <p:sp>
          <p:nvSpPr>
            <p:cNvPr id="21" name="Google Shape;1250;p59">
              <a:extLst>
                <a:ext uri="{FF2B5EF4-FFF2-40B4-BE49-F238E27FC236}">
                  <a16:creationId xmlns:a16="http://schemas.microsoft.com/office/drawing/2014/main" id="{FA47DC7C-5A73-15CB-FC77-DC37E868B550}"/>
                </a:ext>
              </a:extLst>
            </p:cNvPr>
            <p:cNvSpPr/>
            <p:nvPr/>
          </p:nvSpPr>
          <p:spPr>
            <a:xfrm>
              <a:off x="780974" y="399458"/>
              <a:ext cx="7593981" cy="6051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TextBox 21">
              <a:extLst>
                <a:ext uri="{FF2B5EF4-FFF2-40B4-BE49-F238E27FC236}">
                  <a16:creationId xmlns:a16="http://schemas.microsoft.com/office/drawing/2014/main" id="{80FA9331-3765-183F-1A96-C2FEFBE7F2A7}"/>
                </a:ext>
              </a:extLst>
            </p:cNvPr>
            <p:cNvSpPr txBox="1"/>
            <p:nvPr/>
          </p:nvSpPr>
          <p:spPr>
            <a:xfrm>
              <a:off x="0" y="463481"/>
              <a:ext cx="9155930" cy="4770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rPr>
                <a:t>HOẠT ĐỘNG CẢ LỚP</a:t>
              </a:r>
            </a:p>
          </p:txBody>
        </p:sp>
        <p:grpSp>
          <p:nvGrpSpPr>
            <p:cNvPr id="23" name="Google Shape;1183;p58">
              <a:extLst>
                <a:ext uri="{FF2B5EF4-FFF2-40B4-BE49-F238E27FC236}">
                  <a16:creationId xmlns:a16="http://schemas.microsoft.com/office/drawing/2014/main" id="{1A2D4F51-B63C-6A80-CCFB-8E4D53F7A6A1}"/>
                </a:ext>
              </a:extLst>
            </p:cNvPr>
            <p:cNvGrpSpPr/>
            <p:nvPr/>
          </p:nvGrpSpPr>
          <p:grpSpPr>
            <a:xfrm>
              <a:off x="531250" y="443181"/>
              <a:ext cx="459265" cy="448267"/>
              <a:chOff x="4273853" y="4001150"/>
              <a:chExt cx="420881" cy="410802"/>
            </a:xfrm>
          </p:grpSpPr>
          <p:grpSp>
            <p:nvGrpSpPr>
              <p:cNvPr id="37" name="Google Shape;1184;p58">
                <a:extLst>
                  <a:ext uri="{FF2B5EF4-FFF2-40B4-BE49-F238E27FC236}">
                    <a16:creationId xmlns:a16="http://schemas.microsoft.com/office/drawing/2014/main" id="{85DB7FB6-A472-EB80-943A-01D22688908B}"/>
                  </a:ext>
                </a:extLst>
              </p:cNvPr>
              <p:cNvGrpSpPr/>
              <p:nvPr/>
            </p:nvGrpSpPr>
            <p:grpSpPr>
              <a:xfrm>
                <a:off x="4457125" y="4179800"/>
                <a:ext cx="237610" cy="232152"/>
                <a:chOff x="3272489" y="4497547"/>
                <a:chExt cx="885943" cy="865594"/>
              </a:xfrm>
            </p:grpSpPr>
            <p:sp>
              <p:nvSpPr>
                <p:cNvPr id="46" name="Google Shape;1185;p58">
                  <a:extLst>
                    <a:ext uri="{FF2B5EF4-FFF2-40B4-BE49-F238E27FC236}">
                      <a16:creationId xmlns:a16="http://schemas.microsoft.com/office/drawing/2014/main" id="{D40C571C-D2DC-3DD6-AE89-CBAA13514AF9}"/>
                    </a:ext>
                  </a:extLst>
                </p:cNvPr>
                <p:cNvSpPr/>
                <p:nvPr/>
              </p:nvSpPr>
              <p:spPr>
                <a:xfrm>
                  <a:off x="3272489" y="4497547"/>
                  <a:ext cx="885943" cy="865594"/>
                </a:xfrm>
                <a:custGeom>
                  <a:avLst/>
                  <a:gdLst/>
                  <a:ahLst/>
                  <a:cxnLst/>
                  <a:rect l="l" t="t" r="r" b="b"/>
                  <a:pathLst>
                    <a:path w="40733" h="39802" extrusionOk="0">
                      <a:moveTo>
                        <a:pt x="20919" y="1"/>
                      </a:moveTo>
                      <a:cubicBezTo>
                        <a:pt x="17179" y="1"/>
                        <a:pt x="13646" y="1953"/>
                        <a:pt x="11639" y="5176"/>
                      </a:cubicBezTo>
                      <a:cubicBezTo>
                        <a:pt x="11420" y="5540"/>
                        <a:pt x="11202" y="5831"/>
                        <a:pt x="10984" y="6195"/>
                      </a:cubicBezTo>
                      <a:cubicBezTo>
                        <a:pt x="10184" y="6195"/>
                        <a:pt x="9384" y="6340"/>
                        <a:pt x="8584" y="6413"/>
                      </a:cubicBezTo>
                      <a:cubicBezTo>
                        <a:pt x="5165" y="7067"/>
                        <a:pt x="2401" y="9468"/>
                        <a:pt x="1310" y="12668"/>
                      </a:cubicBezTo>
                      <a:cubicBezTo>
                        <a:pt x="1" y="15868"/>
                        <a:pt x="510" y="19505"/>
                        <a:pt x="2547" y="22269"/>
                      </a:cubicBezTo>
                      <a:cubicBezTo>
                        <a:pt x="2910" y="22705"/>
                        <a:pt x="3274" y="23142"/>
                        <a:pt x="3710" y="23578"/>
                      </a:cubicBezTo>
                      <a:cubicBezTo>
                        <a:pt x="2692" y="27360"/>
                        <a:pt x="3783" y="31361"/>
                        <a:pt x="6620" y="34052"/>
                      </a:cubicBezTo>
                      <a:cubicBezTo>
                        <a:pt x="8597" y="35892"/>
                        <a:pt x="11276" y="36902"/>
                        <a:pt x="13999" y="36902"/>
                      </a:cubicBezTo>
                      <a:cubicBezTo>
                        <a:pt x="14182" y="36902"/>
                        <a:pt x="14365" y="36898"/>
                        <a:pt x="14548" y="36889"/>
                      </a:cubicBezTo>
                      <a:cubicBezTo>
                        <a:pt x="15566" y="36816"/>
                        <a:pt x="16585" y="36671"/>
                        <a:pt x="17603" y="36307"/>
                      </a:cubicBezTo>
                      <a:lnTo>
                        <a:pt x="18039" y="36816"/>
                      </a:lnTo>
                      <a:cubicBezTo>
                        <a:pt x="19871" y="38718"/>
                        <a:pt x="22385" y="39802"/>
                        <a:pt x="24987" y="39802"/>
                      </a:cubicBezTo>
                      <a:cubicBezTo>
                        <a:pt x="25071" y="39802"/>
                        <a:pt x="25156" y="39800"/>
                        <a:pt x="25240" y="39798"/>
                      </a:cubicBezTo>
                      <a:cubicBezTo>
                        <a:pt x="25278" y="39799"/>
                        <a:pt x="25316" y="39799"/>
                        <a:pt x="25354" y="39799"/>
                      </a:cubicBezTo>
                      <a:cubicBezTo>
                        <a:pt x="32059" y="39799"/>
                        <a:pt x="36868" y="33433"/>
                        <a:pt x="35132" y="26924"/>
                      </a:cubicBezTo>
                      <a:lnTo>
                        <a:pt x="35132" y="26851"/>
                      </a:lnTo>
                      <a:cubicBezTo>
                        <a:pt x="37460" y="25324"/>
                        <a:pt x="39132" y="22924"/>
                        <a:pt x="39714" y="20160"/>
                      </a:cubicBezTo>
                      <a:cubicBezTo>
                        <a:pt x="40733" y="15868"/>
                        <a:pt x="38769" y="11359"/>
                        <a:pt x="34987" y="9031"/>
                      </a:cubicBezTo>
                      <a:cubicBezTo>
                        <a:pt x="33823" y="8231"/>
                        <a:pt x="32441" y="7649"/>
                        <a:pt x="30986" y="7431"/>
                      </a:cubicBezTo>
                      <a:cubicBezTo>
                        <a:pt x="29822" y="3794"/>
                        <a:pt x="26840" y="1103"/>
                        <a:pt x="23131" y="230"/>
                      </a:cubicBezTo>
                      <a:cubicBezTo>
                        <a:pt x="22392" y="75"/>
                        <a:pt x="21652" y="1"/>
                        <a:pt x="20919" y="1"/>
                      </a:cubicBezTo>
                      <a:close/>
                    </a:path>
                  </a:pathLst>
                </a:custGeom>
                <a:solidFill>
                  <a:srgbClr val="FFFFFF"/>
                </a:solidFill>
                <a:ln w="38100" cap="flat" cmpd="sng">
                  <a:solidFill>
                    <a:srgbClr val="FFFFFF"/>
                  </a:solidFill>
                  <a:prstDash val="solid"/>
                  <a:round/>
                  <a:headEnd type="none" w="sm" len="sm"/>
                  <a:tailEnd type="none" w="sm" len="sm"/>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186;p58">
                  <a:extLst>
                    <a:ext uri="{FF2B5EF4-FFF2-40B4-BE49-F238E27FC236}">
                      <a16:creationId xmlns:a16="http://schemas.microsoft.com/office/drawing/2014/main" id="{A9D672ED-CD3B-F5E1-B28E-41863B72CF52}"/>
                    </a:ext>
                  </a:extLst>
                </p:cNvPr>
                <p:cNvSpPr/>
                <p:nvPr/>
              </p:nvSpPr>
              <p:spPr>
                <a:xfrm>
                  <a:off x="3344475" y="4579700"/>
                  <a:ext cx="718300" cy="698600"/>
                </a:xfrm>
                <a:custGeom>
                  <a:avLst/>
                  <a:gdLst/>
                  <a:ahLst/>
                  <a:cxnLst/>
                  <a:rect l="l" t="t" r="r" b="b"/>
                  <a:pathLst>
                    <a:path w="28732" h="27944" extrusionOk="0">
                      <a:moveTo>
                        <a:pt x="15241" y="1"/>
                      </a:moveTo>
                      <a:cubicBezTo>
                        <a:pt x="13480" y="1"/>
                        <a:pt x="11833" y="966"/>
                        <a:pt x="10911" y="2502"/>
                      </a:cubicBezTo>
                      <a:cubicBezTo>
                        <a:pt x="10038" y="3884"/>
                        <a:pt x="9602" y="5411"/>
                        <a:pt x="9456" y="7011"/>
                      </a:cubicBezTo>
                      <a:cubicBezTo>
                        <a:pt x="8200" y="6435"/>
                        <a:pt x="6868" y="6161"/>
                        <a:pt x="5514" y="6161"/>
                      </a:cubicBezTo>
                      <a:cubicBezTo>
                        <a:pt x="4988" y="6161"/>
                        <a:pt x="4458" y="6202"/>
                        <a:pt x="3929" y="6284"/>
                      </a:cubicBezTo>
                      <a:cubicBezTo>
                        <a:pt x="1383" y="6720"/>
                        <a:pt x="1" y="10648"/>
                        <a:pt x="1528" y="12684"/>
                      </a:cubicBezTo>
                      <a:cubicBezTo>
                        <a:pt x="2765" y="14139"/>
                        <a:pt x="4365" y="15230"/>
                        <a:pt x="6183" y="15885"/>
                      </a:cubicBezTo>
                      <a:cubicBezTo>
                        <a:pt x="5747" y="16321"/>
                        <a:pt x="5238" y="16830"/>
                        <a:pt x="4874" y="17267"/>
                      </a:cubicBezTo>
                      <a:cubicBezTo>
                        <a:pt x="1678" y="20684"/>
                        <a:pt x="4744" y="25144"/>
                        <a:pt x="8285" y="25144"/>
                      </a:cubicBezTo>
                      <a:cubicBezTo>
                        <a:pt x="9417" y="25144"/>
                        <a:pt x="10598" y="24688"/>
                        <a:pt x="11638" y="23595"/>
                      </a:cubicBezTo>
                      <a:cubicBezTo>
                        <a:pt x="12220" y="22940"/>
                        <a:pt x="12802" y="22213"/>
                        <a:pt x="13457" y="21485"/>
                      </a:cubicBezTo>
                      <a:cubicBezTo>
                        <a:pt x="14257" y="23449"/>
                        <a:pt x="15348" y="25195"/>
                        <a:pt x="16730" y="26795"/>
                      </a:cubicBezTo>
                      <a:cubicBezTo>
                        <a:pt x="17570" y="27552"/>
                        <a:pt x="18629" y="27944"/>
                        <a:pt x="19696" y="27944"/>
                      </a:cubicBezTo>
                      <a:cubicBezTo>
                        <a:pt x="20476" y="27944"/>
                        <a:pt x="21260" y="27734"/>
                        <a:pt x="21967" y="27304"/>
                      </a:cubicBezTo>
                      <a:cubicBezTo>
                        <a:pt x="23567" y="26286"/>
                        <a:pt x="24294" y="24249"/>
                        <a:pt x="23785" y="22431"/>
                      </a:cubicBezTo>
                      <a:cubicBezTo>
                        <a:pt x="23276" y="20685"/>
                        <a:pt x="22476" y="19085"/>
                        <a:pt x="21385" y="17630"/>
                      </a:cubicBezTo>
                      <a:cubicBezTo>
                        <a:pt x="24440" y="16976"/>
                        <a:pt x="27422" y="16394"/>
                        <a:pt x="28368" y="12830"/>
                      </a:cubicBezTo>
                      <a:cubicBezTo>
                        <a:pt x="28731" y="10939"/>
                        <a:pt x="27858" y="8975"/>
                        <a:pt x="26113" y="8029"/>
                      </a:cubicBezTo>
                      <a:cubicBezTo>
                        <a:pt x="25300" y="7496"/>
                        <a:pt x="24487" y="7282"/>
                        <a:pt x="23680" y="7282"/>
                      </a:cubicBezTo>
                      <a:cubicBezTo>
                        <a:pt x="22177" y="7282"/>
                        <a:pt x="20696" y="8025"/>
                        <a:pt x="19276" y="8830"/>
                      </a:cubicBezTo>
                      <a:cubicBezTo>
                        <a:pt x="19785" y="7448"/>
                        <a:pt x="20003" y="6066"/>
                        <a:pt x="20003" y="4611"/>
                      </a:cubicBezTo>
                      <a:cubicBezTo>
                        <a:pt x="19858" y="2429"/>
                        <a:pt x="18330" y="610"/>
                        <a:pt x="16221" y="101"/>
                      </a:cubicBezTo>
                      <a:cubicBezTo>
                        <a:pt x="15893" y="33"/>
                        <a:pt x="15565" y="1"/>
                        <a:pt x="15241" y="1"/>
                      </a:cubicBezTo>
                      <a:close/>
                    </a:path>
                  </a:pathLst>
                </a:custGeom>
                <a:solidFill>
                  <a:srgbClr val="A654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187;p58">
                  <a:extLst>
                    <a:ext uri="{FF2B5EF4-FFF2-40B4-BE49-F238E27FC236}">
                      <a16:creationId xmlns:a16="http://schemas.microsoft.com/office/drawing/2014/main" id="{3CA1227B-6449-318F-97A0-5354100AEAB7}"/>
                    </a:ext>
                  </a:extLst>
                </p:cNvPr>
                <p:cNvSpPr/>
                <p:nvPr/>
              </p:nvSpPr>
              <p:spPr>
                <a:xfrm>
                  <a:off x="3612525" y="4859450"/>
                  <a:ext cx="184750" cy="160750"/>
                </a:xfrm>
                <a:custGeom>
                  <a:avLst/>
                  <a:gdLst/>
                  <a:ahLst/>
                  <a:cxnLst/>
                  <a:rect l="l" t="t" r="r" b="b"/>
                  <a:pathLst>
                    <a:path w="7390" h="6430" extrusionOk="0">
                      <a:moveTo>
                        <a:pt x="3736" y="1"/>
                      </a:moveTo>
                      <a:cubicBezTo>
                        <a:pt x="1718" y="1"/>
                        <a:pt x="1" y="1977"/>
                        <a:pt x="698" y="4186"/>
                      </a:cubicBezTo>
                      <a:cubicBezTo>
                        <a:pt x="1135" y="5654"/>
                        <a:pt x="2437" y="6429"/>
                        <a:pt x="3755" y="6429"/>
                      </a:cubicBezTo>
                      <a:cubicBezTo>
                        <a:pt x="4853" y="6429"/>
                        <a:pt x="5962" y="5891"/>
                        <a:pt x="6590" y="4768"/>
                      </a:cubicBezTo>
                      <a:cubicBezTo>
                        <a:pt x="7390" y="3167"/>
                        <a:pt x="6808" y="1204"/>
                        <a:pt x="5281" y="403"/>
                      </a:cubicBezTo>
                      <a:cubicBezTo>
                        <a:pt x="4769" y="126"/>
                        <a:pt x="4243" y="1"/>
                        <a:pt x="3736" y="1"/>
                      </a:cubicBezTo>
                      <a:close/>
                    </a:path>
                  </a:pathLst>
                </a:custGeom>
                <a:solidFill>
                  <a:srgbClr val="F8C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 name="Google Shape;1188;p58">
                <a:extLst>
                  <a:ext uri="{FF2B5EF4-FFF2-40B4-BE49-F238E27FC236}">
                    <a16:creationId xmlns:a16="http://schemas.microsoft.com/office/drawing/2014/main" id="{C735E752-B21C-78E7-463E-450A2A3A0228}"/>
                  </a:ext>
                </a:extLst>
              </p:cNvPr>
              <p:cNvGrpSpPr/>
              <p:nvPr/>
            </p:nvGrpSpPr>
            <p:grpSpPr>
              <a:xfrm rot="5400000">
                <a:off x="4271125" y="4140563"/>
                <a:ext cx="237610" cy="232152"/>
                <a:chOff x="3272489" y="4497547"/>
                <a:chExt cx="885943" cy="865594"/>
              </a:xfrm>
            </p:grpSpPr>
            <p:sp>
              <p:nvSpPr>
                <p:cNvPr id="43" name="Google Shape;1189;p58">
                  <a:extLst>
                    <a:ext uri="{FF2B5EF4-FFF2-40B4-BE49-F238E27FC236}">
                      <a16:creationId xmlns:a16="http://schemas.microsoft.com/office/drawing/2014/main" id="{32CE335D-8257-61C0-33A5-537A8E1C966C}"/>
                    </a:ext>
                  </a:extLst>
                </p:cNvPr>
                <p:cNvSpPr/>
                <p:nvPr/>
              </p:nvSpPr>
              <p:spPr>
                <a:xfrm>
                  <a:off x="3272489" y="4497547"/>
                  <a:ext cx="885943" cy="865594"/>
                </a:xfrm>
                <a:custGeom>
                  <a:avLst/>
                  <a:gdLst/>
                  <a:ahLst/>
                  <a:cxnLst/>
                  <a:rect l="l" t="t" r="r" b="b"/>
                  <a:pathLst>
                    <a:path w="40733" h="39802" extrusionOk="0">
                      <a:moveTo>
                        <a:pt x="20919" y="1"/>
                      </a:moveTo>
                      <a:cubicBezTo>
                        <a:pt x="17179" y="1"/>
                        <a:pt x="13646" y="1953"/>
                        <a:pt x="11639" y="5176"/>
                      </a:cubicBezTo>
                      <a:cubicBezTo>
                        <a:pt x="11420" y="5540"/>
                        <a:pt x="11202" y="5831"/>
                        <a:pt x="10984" y="6195"/>
                      </a:cubicBezTo>
                      <a:cubicBezTo>
                        <a:pt x="10184" y="6195"/>
                        <a:pt x="9384" y="6340"/>
                        <a:pt x="8584" y="6413"/>
                      </a:cubicBezTo>
                      <a:cubicBezTo>
                        <a:pt x="5165" y="7067"/>
                        <a:pt x="2401" y="9468"/>
                        <a:pt x="1310" y="12668"/>
                      </a:cubicBezTo>
                      <a:cubicBezTo>
                        <a:pt x="1" y="15868"/>
                        <a:pt x="510" y="19505"/>
                        <a:pt x="2547" y="22269"/>
                      </a:cubicBezTo>
                      <a:cubicBezTo>
                        <a:pt x="2910" y="22705"/>
                        <a:pt x="3274" y="23142"/>
                        <a:pt x="3710" y="23578"/>
                      </a:cubicBezTo>
                      <a:cubicBezTo>
                        <a:pt x="2692" y="27360"/>
                        <a:pt x="3783" y="31361"/>
                        <a:pt x="6620" y="34052"/>
                      </a:cubicBezTo>
                      <a:cubicBezTo>
                        <a:pt x="8597" y="35892"/>
                        <a:pt x="11276" y="36902"/>
                        <a:pt x="13999" y="36902"/>
                      </a:cubicBezTo>
                      <a:cubicBezTo>
                        <a:pt x="14182" y="36902"/>
                        <a:pt x="14365" y="36898"/>
                        <a:pt x="14548" y="36889"/>
                      </a:cubicBezTo>
                      <a:cubicBezTo>
                        <a:pt x="15566" y="36816"/>
                        <a:pt x="16585" y="36671"/>
                        <a:pt x="17603" y="36307"/>
                      </a:cubicBezTo>
                      <a:lnTo>
                        <a:pt x="18039" y="36816"/>
                      </a:lnTo>
                      <a:cubicBezTo>
                        <a:pt x="19871" y="38718"/>
                        <a:pt x="22385" y="39802"/>
                        <a:pt x="24987" y="39802"/>
                      </a:cubicBezTo>
                      <a:cubicBezTo>
                        <a:pt x="25071" y="39802"/>
                        <a:pt x="25156" y="39800"/>
                        <a:pt x="25240" y="39798"/>
                      </a:cubicBezTo>
                      <a:cubicBezTo>
                        <a:pt x="25278" y="39799"/>
                        <a:pt x="25316" y="39799"/>
                        <a:pt x="25354" y="39799"/>
                      </a:cubicBezTo>
                      <a:cubicBezTo>
                        <a:pt x="32059" y="39799"/>
                        <a:pt x="36868" y="33433"/>
                        <a:pt x="35132" y="26924"/>
                      </a:cubicBezTo>
                      <a:lnTo>
                        <a:pt x="35132" y="26851"/>
                      </a:lnTo>
                      <a:cubicBezTo>
                        <a:pt x="37460" y="25324"/>
                        <a:pt x="39132" y="22924"/>
                        <a:pt x="39714" y="20160"/>
                      </a:cubicBezTo>
                      <a:cubicBezTo>
                        <a:pt x="40733" y="15868"/>
                        <a:pt x="38769" y="11359"/>
                        <a:pt x="34987" y="9031"/>
                      </a:cubicBezTo>
                      <a:cubicBezTo>
                        <a:pt x="33823" y="8231"/>
                        <a:pt x="32441" y="7649"/>
                        <a:pt x="30986" y="7431"/>
                      </a:cubicBezTo>
                      <a:cubicBezTo>
                        <a:pt x="29822" y="3794"/>
                        <a:pt x="26840" y="1103"/>
                        <a:pt x="23131" y="230"/>
                      </a:cubicBezTo>
                      <a:cubicBezTo>
                        <a:pt x="22392" y="75"/>
                        <a:pt x="21652" y="1"/>
                        <a:pt x="20919" y="1"/>
                      </a:cubicBezTo>
                      <a:close/>
                    </a:path>
                  </a:pathLst>
                </a:custGeom>
                <a:solidFill>
                  <a:srgbClr val="FFFFFF"/>
                </a:solidFill>
                <a:ln w="38100" cap="flat" cmpd="sng">
                  <a:solidFill>
                    <a:srgbClr val="FFFFFF"/>
                  </a:solidFill>
                  <a:prstDash val="solid"/>
                  <a:round/>
                  <a:headEnd type="none" w="sm" len="sm"/>
                  <a:tailEnd type="none" w="sm" len="sm"/>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190;p58">
                  <a:extLst>
                    <a:ext uri="{FF2B5EF4-FFF2-40B4-BE49-F238E27FC236}">
                      <a16:creationId xmlns:a16="http://schemas.microsoft.com/office/drawing/2014/main" id="{0CBB51D6-871C-0DBC-593A-03A07FFB1214}"/>
                    </a:ext>
                  </a:extLst>
                </p:cNvPr>
                <p:cNvSpPr/>
                <p:nvPr/>
              </p:nvSpPr>
              <p:spPr>
                <a:xfrm>
                  <a:off x="3344475" y="4579700"/>
                  <a:ext cx="718300" cy="698600"/>
                </a:xfrm>
                <a:custGeom>
                  <a:avLst/>
                  <a:gdLst/>
                  <a:ahLst/>
                  <a:cxnLst/>
                  <a:rect l="l" t="t" r="r" b="b"/>
                  <a:pathLst>
                    <a:path w="28732" h="27944" extrusionOk="0">
                      <a:moveTo>
                        <a:pt x="15241" y="1"/>
                      </a:moveTo>
                      <a:cubicBezTo>
                        <a:pt x="13480" y="1"/>
                        <a:pt x="11833" y="966"/>
                        <a:pt x="10911" y="2502"/>
                      </a:cubicBezTo>
                      <a:cubicBezTo>
                        <a:pt x="10038" y="3884"/>
                        <a:pt x="9602" y="5411"/>
                        <a:pt x="9456" y="7011"/>
                      </a:cubicBezTo>
                      <a:cubicBezTo>
                        <a:pt x="8200" y="6435"/>
                        <a:pt x="6868" y="6161"/>
                        <a:pt x="5514" y="6161"/>
                      </a:cubicBezTo>
                      <a:cubicBezTo>
                        <a:pt x="4988" y="6161"/>
                        <a:pt x="4458" y="6202"/>
                        <a:pt x="3929" y="6284"/>
                      </a:cubicBezTo>
                      <a:cubicBezTo>
                        <a:pt x="1383" y="6720"/>
                        <a:pt x="1" y="10648"/>
                        <a:pt x="1528" y="12684"/>
                      </a:cubicBezTo>
                      <a:cubicBezTo>
                        <a:pt x="2765" y="14139"/>
                        <a:pt x="4365" y="15230"/>
                        <a:pt x="6183" y="15885"/>
                      </a:cubicBezTo>
                      <a:cubicBezTo>
                        <a:pt x="5747" y="16321"/>
                        <a:pt x="5238" y="16830"/>
                        <a:pt x="4874" y="17267"/>
                      </a:cubicBezTo>
                      <a:cubicBezTo>
                        <a:pt x="1678" y="20684"/>
                        <a:pt x="4744" y="25144"/>
                        <a:pt x="8285" y="25144"/>
                      </a:cubicBezTo>
                      <a:cubicBezTo>
                        <a:pt x="9417" y="25144"/>
                        <a:pt x="10598" y="24688"/>
                        <a:pt x="11638" y="23595"/>
                      </a:cubicBezTo>
                      <a:cubicBezTo>
                        <a:pt x="12220" y="22940"/>
                        <a:pt x="12802" y="22213"/>
                        <a:pt x="13457" y="21485"/>
                      </a:cubicBezTo>
                      <a:cubicBezTo>
                        <a:pt x="14257" y="23449"/>
                        <a:pt x="15348" y="25195"/>
                        <a:pt x="16730" y="26795"/>
                      </a:cubicBezTo>
                      <a:cubicBezTo>
                        <a:pt x="17570" y="27552"/>
                        <a:pt x="18629" y="27944"/>
                        <a:pt x="19696" y="27944"/>
                      </a:cubicBezTo>
                      <a:cubicBezTo>
                        <a:pt x="20476" y="27944"/>
                        <a:pt x="21260" y="27734"/>
                        <a:pt x="21967" y="27304"/>
                      </a:cubicBezTo>
                      <a:cubicBezTo>
                        <a:pt x="23567" y="26286"/>
                        <a:pt x="24294" y="24249"/>
                        <a:pt x="23785" y="22431"/>
                      </a:cubicBezTo>
                      <a:cubicBezTo>
                        <a:pt x="23276" y="20685"/>
                        <a:pt x="22476" y="19085"/>
                        <a:pt x="21385" y="17630"/>
                      </a:cubicBezTo>
                      <a:cubicBezTo>
                        <a:pt x="24440" y="16976"/>
                        <a:pt x="27422" y="16394"/>
                        <a:pt x="28368" y="12830"/>
                      </a:cubicBezTo>
                      <a:cubicBezTo>
                        <a:pt x="28731" y="10939"/>
                        <a:pt x="27858" y="8975"/>
                        <a:pt x="26113" y="8029"/>
                      </a:cubicBezTo>
                      <a:cubicBezTo>
                        <a:pt x="25300" y="7496"/>
                        <a:pt x="24487" y="7282"/>
                        <a:pt x="23680" y="7282"/>
                      </a:cubicBezTo>
                      <a:cubicBezTo>
                        <a:pt x="22177" y="7282"/>
                        <a:pt x="20696" y="8025"/>
                        <a:pt x="19276" y="8830"/>
                      </a:cubicBezTo>
                      <a:cubicBezTo>
                        <a:pt x="19785" y="7448"/>
                        <a:pt x="20003" y="6066"/>
                        <a:pt x="20003" y="4611"/>
                      </a:cubicBezTo>
                      <a:cubicBezTo>
                        <a:pt x="19858" y="2429"/>
                        <a:pt x="18330" y="610"/>
                        <a:pt x="16221" y="101"/>
                      </a:cubicBezTo>
                      <a:cubicBezTo>
                        <a:pt x="15893" y="33"/>
                        <a:pt x="15565" y="1"/>
                        <a:pt x="15241" y="1"/>
                      </a:cubicBezTo>
                      <a:close/>
                    </a:path>
                  </a:pathLst>
                </a:custGeom>
                <a:solidFill>
                  <a:srgbClr val="F8C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191;p58">
                  <a:extLst>
                    <a:ext uri="{FF2B5EF4-FFF2-40B4-BE49-F238E27FC236}">
                      <a16:creationId xmlns:a16="http://schemas.microsoft.com/office/drawing/2014/main" id="{64D6C999-5528-B593-B826-B897A932683B}"/>
                    </a:ext>
                  </a:extLst>
                </p:cNvPr>
                <p:cNvSpPr/>
                <p:nvPr/>
              </p:nvSpPr>
              <p:spPr>
                <a:xfrm>
                  <a:off x="3612525" y="4859450"/>
                  <a:ext cx="184750" cy="160750"/>
                </a:xfrm>
                <a:custGeom>
                  <a:avLst/>
                  <a:gdLst/>
                  <a:ahLst/>
                  <a:cxnLst/>
                  <a:rect l="l" t="t" r="r" b="b"/>
                  <a:pathLst>
                    <a:path w="7390" h="6430" extrusionOk="0">
                      <a:moveTo>
                        <a:pt x="3736" y="1"/>
                      </a:moveTo>
                      <a:cubicBezTo>
                        <a:pt x="1718" y="1"/>
                        <a:pt x="1" y="1977"/>
                        <a:pt x="698" y="4186"/>
                      </a:cubicBezTo>
                      <a:cubicBezTo>
                        <a:pt x="1135" y="5654"/>
                        <a:pt x="2437" y="6429"/>
                        <a:pt x="3755" y="6429"/>
                      </a:cubicBezTo>
                      <a:cubicBezTo>
                        <a:pt x="4853" y="6429"/>
                        <a:pt x="5962" y="5891"/>
                        <a:pt x="6590" y="4768"/>
                      </a:cubicBezTo>
                      <a:cubicBezTo>
                        <a:pt x="7390" y="3167"/>
                        <a:pt x="6808" y="1204"/>
                        <a:pt x="5281" y="403"/>
                      </a:cubicBezTo>
                      <a:cubicBezTo>
                        <a:pt x="4769" y="126"/>
                        <a:pt x="4243" y="1"/>
                        <a:pt x="3736" y="1"/>
                      </a:cubicBezTo>
                      <a:close/>
                    </a:path>
                  </a:pathLst>
                </a:custGeom>
                <a:solidFill>
                  <a:srgbClr val="86A2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1192;p58">
                <a:extLst>
                  <a:ext uri="{FF2B5EF4-FFF2-40B4-BE49-F238E27FC236}">
                    <a16:creationId xmlns:a16="http://schemas.microsoft.com/office/drawing/2014/main" id="{8A89E843-49DD-60F5-BBB8-A7B3CD45A132}"/>
                  </a:ext>
                </a:extLst>
              </p:cNvPr>
              <p:cNvGrpSpPr/>
              <p:nvPr/>
            </p:nvGrpSpPr>
            <p:grpSpPr>
              <a:xfrm>
                <a:off x="4434275" y="4001150"/>
                <a:ext cx="237610" cy="232152"/>
                <a:chOff x="3272489" y="4497547"/>
                <a:chExt cx="885943" cy="865594"/>
              </a:xfrm>
            </p:grpSpPr>
            <p:sp>
              <p:nvSpPr>
                <p:cNvPr id="40" name="Google Shape;1193;p58">
                  <a:extLst>
                    <a:ext uri="{FF2B5EF4-FFF2-40B4-BE49-F238E27FC236}">
                      <a16:creationId xmlns:a16="http://schemas.microsoft.com/office/drawing/2014/main" id="{AB0C1678-4424-A29A-0382-1C82ABDC0145}"/>
                    </a:ext>
                  </a:extLst>
                </p:cNvPr>
                <p:cNvSpPr/>
                <p:nvPr/>
              </p:nvSpPr>
              <p:spPr>
                <a:xfrm>
                  <a:off x="3272489" y="4497547"/>
                  <a:ext cx="885943" cy="865594"/>
                </a:xfrm>
                <a:custGeom>
                  <a:avLst/>
                  <a:gdLst/>
                  <a:ahLst/>
                  <a:cxnLst/>
                  <a:rect l="l" t="t" r="r" b="b"/>
                  <a:pathLst>
                    <a:path w="40733" h="39802" extrusionOk="0">
                      <a:moveTo>
                        <a:pt x="20919" y="1"/>
                      </a:moveTo>
                      <a:cubicBezTo>
                        <a:pt x="17179" y="1"/>
                        <a:pt x="13646" y="1953"/>
                        <a:pt x="11639" y="5176"/>
                      </a:cubicBezTo>
                      <a:cubicBezTo>
                        <a:pt x="11420" y="5540"/>
                        <a:pt x="11202" y="5831"/>
                        <a:pt x="10984" y="6195"/>
                      </a:cubicBezTo>
                      <a:cubicBezTo>
                        <a:pt x="10184" y="6195"/>
                        <a:pt x="9384" y="6340"/>
                        <a:pt x="8584" y="6413"/>
                      </a:cubicBezTo>
                      <a:cubicBezTo>
                        <a:pt x="5165" y="7067"/>
                        <a:pt x="2401" y="9468"/>
                        <a:pt x="1310" y="12668"/>
                      </a:cubicBezTo>
                      <a:cubicBezTo>
                        <a:pt x="1" y="15868"/>
                        <a:pt x="510" y="19505"/>
                        <a:pt x="2547" y="22269"/>
                      </a:cubicBezTo>
                      <a:cubicBezTo>
                        <a:pt x="2910" y="22705"/>
                        <a:pt x="3274" y="23142"/>
                        <a:pt x="3710" y="23578"/>
                      </a:cubicBezTo>
                      <a:cubicBezTo>
                        <a:pt x="2692" y="27360"/>
                        <a:pt x="3783" y="31361"/>
                        <a:pt x="6620" y="34052"/>
                      </a:cubicBezTo>
                      <a:cubicBezTo>
                        <a:pt x="8597" y="35892"/>
                        <a:pt x="11276" y="36902"/>
                        <a:pt x="13999" y="36902"/>
                      </a:cubicBezTo>
                      <a:cubicBezTo>
                        <a:pt x="14182" y="36902"/>
                        <a:pt x="14365" y="36898"/>
                        <a:pt x="14548" y="36889"/>
                      </a:cubicBezTo>
                      <a:cubicBezTo>
                        <a:pt x="15566" y="36816"/>
                        <a:pt x="16585" y="36671"/>
                        <a:pt x="17603" y="36307"/>
                      </a:cubicBezTo>
                      <a:lnTo>
                        <a:pt x="18039" y="36816"/>
                      </a:lnTo>
                      <a:cubicBezTo>
                        <a:pt x="19871" y="38718"/>
                        <a:pt x="22385" y="39802"/>
                        <a:pt x="24987" y="39802"/>
                      </a:cubicBezTo>
                      <a:cubicBezTo>
                        <a:pt x="25071" y="39802"/>
                        <a:pt x="25156" y="39800"/>
                        <a:pt x="25240" y="39798"/>
                      </a:cubicBezTo>
                      <a:cubicBezTo>
                        <a:pt x="25278" y="39799"/>
                        <a:pt x="25316" y="39799"/>
                        <a:pt x="25354" y="39799"/>
                      </a:cubicBezTo>
                      <a:cubicBezTo>
                        <a:pt x="32059" y="39799"/>
                        <a:pt x="36868" y="33433"/>
                        <a:pt x="35132" y="26924"/>
                      </a:cubicBezTo>
                      <a:lnTo>
                        <a:pt x="35132" y="26851"/>
                      </a:lnTo>
                      <a:cubicBezTo>
                        <a:pt x="37460" y="25324"/>
                        <a:pt x="39132" y="22924"/>
                        <a:pt x="39714" y="20160"/>
                      </a:cubicBezTo>
                      <a:cubicBezTo>
                        <a:pt x="40733" y="15868"/>
                        <a:pt x="38769" y="11359"/>
                        <a:pt x="34987" y="9031"/>
                      </a:cubicBezTo>
                      <a:cubicBezTo>
                        <a:pt x="33823" y="8231"/>
                        <a:pt x="32441" y="7649"/>
                        <a:pt x="30986" y="7431"/>
                      </a:cubicBezTo>
                      <a:cubicBezTo>
                        <a:pt x="29822" y="3794"/>
                        <a:pt x="26840" y="1103"/>
                        <a:pt x="23131" y="230"/>
                      </a:cubicBezTo>
                      <a:cubicBezTo>
                        <a:pt x="22392" y="75"/>
                        <a:pt x="21652" y="1"/>
                        <a:pt x="20919" y="1"/>
                      </a:cubicBezTo>
                      <a:close/>
                    </a:path>
                  </a:pathLst>
                </a:custGeom>
                <a:solidFill>
                  <a:srgbClr val="FFFFFF"/>
                </a:solidFill>
                <a:ln w="38100" cap="flat" cmpd="sng">
                  <a:solidFill>
                    <a:srgbClr val="FFFFFF"/>
                  </a:solidFill>
                  <a:prstDash val="solid"/>
                  <a:round/>
                  <a:headEnd type="none" w="sm" len="sm"/>
                  <a:tailEnd type="none" w="sm" len="sm"/>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94;p58">
                  <a:extLst>
                    <a:ext uri="{FF2B5EF4-FFF2-40B4-BE49-F238E27FC236}">
                      <a16:creationId xmlns:a16="http://schemas.microsoft.com/office/drawing/2014/main" id="{0DC564C6-8FA7-89E4-F9B7-1D9FF42602B5}"/>
                    </a:ext>
                  </a:extLst>
                </p:cNvPr>
                <p:cNvSpPr/>
                <p:nvPr/>
              </p:nvSpPr>
              <p:spPr>
                <a:xfrm>
                  <a:off x="3344475" y="4579700"/>
                  <a:ext cx="718300" cy="698600"/>
                </a:xfrm>
                <a:custGeom>
                  <a:avLst/>
                  <a:gdLst/>
                  <a:ahLst/>
                  <a:cxnLst/>
                  <a:rect l="l" t="t" r="r" b="b"/>
                  <a:pathLst>
                    <a:path w="28732" h="27944" extrusionOk="0">
                      <a:moveTo>
                        <a:pt x="15241" y="1"/>
                      </a:moveTo>
                      <a:cubicBezTo>
                        <a:pt x="13480" y="1"/>
                        <a:pt x="11833" y="966"/>
                        <a:pt x="10911" y="2502"/>
                      </a:cubicBezTo>
                      <a:cubicBezTo>
                        <a:pt x="10038" y="3884"/>
                        <a:pt x="9602" y="5411"/>
                        <a:pt x="9456" y="7011"/>
                      </a:cubicBezTo>
                      <a:cubicBezTo>
                        <a:pt x="8200" y="6435"/>
                        <a:pt x="6868" y="6161"/>
                        <a:pt x="5514" y="6161"/>
                      </a:cubicBezTo>
                      <a:cubicBezTo>
                        <a:pt x="4988" y="6161"/>
                        <a:pt x="4458" y="6202"/>
                        <a:pt x="3929" y="6284"/>
                      </a:cubicBezTo>
                      <a:cubicBezTo>
                        <a:pt x="1383" y="6720"/>
                        <a:pt x="1" y="10648"/>
                        <a:pt x="1528" y="12684"/>
                      </a:cubicBezTo>
                      <a:cubicBezTo>
                        <a:pt x="2765" y="14139"/>
                        <a:pt x="4365" y="15230"/>
                        <a:pt x="6183" y="15885"/>
                      </a:cubicBezTo>
                      <a:cubicBezTo>
                        <a:pt x="5747" y="16321"/>
                        <a:pt x="5238" y="16830"/>
                        <a:pt x="4874" y="17267"/>
                      </a:cubicBezTo>
                      <a:cubicBezTo>
                        <a:pt x="1678" y="20684"/>
                        <a:pt x="4744" y="25144"/>
                        <a:pt x="8285" y="25144"/>
                      </a:cubicBezTo>
                      <a:cubicBezTo>
                        <a:pt x="9417" y="25144"/>
                        <a:pt x="10598" y="24688"/>
                        <a:pt x="11638" y="23595"/>
                      </a:cubicBezTo>
                      <a:cubicBezTo>
                        <a:pt x="12220" y="22940"/>
                        <a:pt x="12802" y="22213"/>
                        <a:pt x="13457" y="21485"/>
                      </a:cubicBezTo>
                      <a:cubicBezTo>
                        <a:pt x="14257" y="23449"/>
                        <a:pt x="15348" y="25195"/>
                        <a:pt x="16730" y="26795"/>
                      </a:cubicBezTo>
                      <a:cubicBezTo>
                        <a:pt x="17570" y="27552"/>
                        <a:pt x="18629" y="27944"/>
                        <a:pt x="19696" y="27944"/>
                      </a:cubicBezTo>
                      <a:cubicBezTo>
                        <a:pt x="20476" y="27944"/>
                        <a:pt x="21260" y="27734"/>
                        <a:pt x="21967" y="27304"/>
                      </a:cubicBezTo>
                      <a:cubicBezTo>
                        <a:pt x="23567" y="26286"/>
                        <a:pt x="24294" y="24249"/>
                        <a:pt x="23785" y="22431"/>
                      </a:cubicBezTo>
                      <a:cubicBezTo>
                        <a:pt x="23276" y="20685"/>
                        <a:pt x="22476" y="19085"/>
                        <a:pt x="21385" y="17630"/>
                      </a:cubicBezTo>
                      <a:cubicBezTo>
                        <a:pt x="24440" y="16976"/>
                        <a:pt x="27422" y="16394"/>
                        <a:pt x="28368" y="12830"/>
                      </a:cubicBezTo>
                      <a:cubicBezTo>
                        <a:pt x="28731" y="10939"/>
                        <a:pt x="27858" y="8975"/>
                        <a:pt x="26113" y="8029"/>
                      </a:cubicBezTo>
                      <a:cubicBezTo>
                        <a:pt x="25300" y="7496"/>
                        <a:pt x="24487" y="7282"/>
                        <a:pt x="23680" y="7282"/>
                      </a:cubicBezTo>
                      <a:cubicBezTo>
                        <a:pt x="22177" y="7282"/>
                        <a:pt x="20696" y="8025"/>
                        <a:pt x="19276" y="8830"/>
                      </a:cubicBezTo>
                      <a:cubicBezTo>
                        <a:pt x="19785" y="7448"/>
                        <a:pt x="20003" y="6066"/>
                        <a:pt x="20003" y="4611"/>
                      </a:cubicBezTo>
                      <a:cubicBezTo>
                        <a:pt x="19858" y="2429"/>
                        <a:pt x="18330" y="610"/>
                        <a:pt x="16221" y="101"/>
                      </a:cubicBezTo>
                      <a:cubicBezTo>
                        <a:pt x="15893" y="33"/>
                        <a:pt x="15565" y="1"/>
                        <a:pt x="15241" y="1"/>
                      </a:cubicBezTo>
                      <a:close/>
                    </a:path>
                  </a:pathLst>
                </a:custGeom>
                <a:solidFill>
                  <a:srgbClr val="86A2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195;p58">
                  <a:extLst>
                    <a:ext uri="{FF2B5EF4-FFF2-40B4-BE49-F238E27FC236}">
                      <a16:creationId xmlns:a16="http://schemas.microsoft.com/office/drawing/2014/main" id="{895D6363-6AC9-C7D3-F100-0316489F4881}"/>
                    </a:ext>
                  </a:extLst>
                </p:cNvPr>
                <p:cNvSpPr/>
                <p:nvPr/>
              </p:nvSpPr>
              <p:spPr>
                <a:xfrm>
                  <a:off x="3612525" y="4859450"/>
                  <a:ext cx="184750" cy="160750"/>
                </a:xfrm>
                <a:custGeom>
                  <a:avLst/>
                  <a:gdLst/>
                  <a:ahLst/>
                  <a:cxnLst/>
                  <a:rect l="l" t="t" r="r" b="b"/>
                  <a:pathLst>
                    <a:path w="7390" h="6430" extrusionOk="0">
                      <a:moveTo>
                        <a:pt x="3736" y="1"/>
                      </a:moveTo>
                      <a:cubicBezTo>
                        <a:pt x="1718" y="1"/>
                        <a:pt x="1" y="1977"/>
                        <a:pt x="698" y="4186"/>
                      </a:cubicBezTo>
                      <a:cubicBezTo>
                        <a:pt x="1135" y="5654"/>
                        <a:pt x="2437" y="6429"/>
                        <a:pt x="3755" y="6429"/>
                      </a:cubicBezTo>
                      <a:cubicBezTo>
                        <a:pt x="4853" y="6429"/>
                        <a:pt x="5962" y="5891"/>
                        <a:pt x="6590" y="4768"/>
                      </a:cubicBezTo>
                      <a:cubicBezTo>
                        <a:pt x="7390" y="3167"/>
                        <a:pt x="6808" y="1204"/>
                        <a:pt x="5281" y="403"/>
                      </a:cubicBezTo>
                      <a:cubicBezTo>
                        <a:pt x="4769" y="126"/>
                        <a:pt x="4243" y="1"/>
                        <a:pt x="3736" y="1"/>
                      </a:cubicBezTo>
                      <a:close/>
                    </a:path>
                  </a:pathLst>
                </a:custGeom>
                <a:solidFill>
                  <a:srgbClr val="A654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4" name="Google Shape;1196;p58">
              <a:extLst>
                <a:ext uri="{FF2B5EF4-FFF2-40B4-BE49-F238E27FC236}">
                  <a16:creationId xmlns:a16="http://schemas.microsoft.com/office/drawing/2014/main" id="{EC994965-5123-5233-38B8-59F4B9CB12ED}"/>
                </a:ext>
              </a:extLst>
            </p:cNvPr>
            <p:cNvGrpSpPr/>
            <p:nvPr/>
          </p:nvGrpSpPr>
          <p:grpSpPr>
            <a:xfrm rot="10800000">
              <a:off x="8036147" y="443181"/>
              <a:ext cx="459265" cy="448267"/>
              <a:chOff x="4273853" y="4001150"/>
              <a:chExt cx="420881" cy="410802"/>
            </a:xfrm>
          </p:grpSpPr>
          <p:grpSp>
            <p:nvGrpSpPr>
              <p:cNvPr id="25" name="Google Shape;1197;p58">
                <a:extLst>
                  <a:ext uri="{FF2B5EF4-FFF2-40B4-BE49-F238E27FC236}">
                    <a16:creationId xmlns:a16="http://schemas.microsoft.com/office/drawing/2014/main" id="{F599F3EC-06C4-3FE5-E1E0-39536C1F18E8}"/>
                  </a:ext>
                </a:extLst>
              </p:cNvPr>
              <p:cNvGrpSpPr/>
              <p:nvPr/>
            </p:nvGrpSpPr>
            <p:grpSpPr>
              <a:xfrm>
                <a:off x="4457125" y="4179800"/>
                <a:ext cx="237610" cy="232152"/>
                <a:chOff x="3272489" y="4497547"/>
                <a:chExt cx="885943" cy="865594"/>
              </a:xfrm>
            </p:grpSpPr>
            <p:sp>
              <p:nvSpPr>
                <p:cNvPr id="34" name="Google Shape;1198;p58">
                  <a:extLst>
                    <a:ext uri="{FF2B5EF4-FFF2-40B4-BE49-F238E27FC236}">
                      <a16:creationId xmlns:a16="http://schemas.microsoft.com/office/drawing/2014/main" id="{739A4574-ABE8-6BA7-E970-C38615D39A49}"/>
                    </a:ext>
                  </a:extLst>
                </p:cNvPr>
                <p:cNvSpPr/>
                <p:nvPr/>
              </p:nvSpPr>
              <p:spPr>
                <a:xfrm>
                  <a:off x="3272489" y="4497547"/>
                  <a:ext cx="885943" cy="865594"/>
                </a:xfrm>
                <a:custGeom>
                  <a:avLst/>
                  <a:gdLst/>
                  <a:ahLst/>
                  <a:cxnLst/>
                  <a:rect l="l" t="t" r="r" b="b"/>
                  <a:pathLst>
                    <a:path w="40733" h="39802" extrusionOk="0">
                      <a:moveTo>
                        <a:pt x="20919" y="1"/>
                      </a:moveTo>
                      <a:cubicBezTo>
                        <a:pt x="17179" y="1"/>
                        <a:pt x="13646" y="1953"/>
                        <a:pt x="11639" y="5176"/>
                      </a:cubicBezTo>
                      <a:cubicBezTo>
                        <a:pt x="11420" y="5540"/>
                        <a:pt x="11202" y="5831"/>
                        <a:pt x="10984" y="6195"/>
                      </a:cubicBezTo>
                      <a:cubicBezTo>
                        <a:pt x="10184" y="6195"/>
                        <a:pt x="9384" y="6340"/>
                        <a:pt x="8584" y="6413"/>
                      </a:cubicBezTo>
                      <a:cubicBezTo>
                        <a:pt x="5165" y="7067"/>
                        <a:pt x="2401" y="9468"/>
                        <a:pt x="1310" y="12668"/>
                      </a:cubicBezTo>
                      <a:cubicBezTo>
                        <a:pt x="1" y="15868"/>
                        <a:pt x="510" y="19505"/>
                        <a:pt x="2547" y="22269"/>
                      </a:cubicBezTo>
                      <a:cubicBezTo>
                        <a:pt x="2910" y="22705"/>
                        <a:pt x="3274" y="23142"/>
                        <a:pt x="3710" y="23578"/>
                      </a:cubicBezTo>
                      <a:cubicBezTo>
                        <a:pt x="2692" y="27360"/>
                        <a:pt x="3783" y="31361"/>
                        <a:pt x="6620" y="34052"/>
                      </a:cubicBezTo>
                      <a:cubicBezTo>
                        <a:pt x="8597" y="35892"/>
                        <a:pt x="11276" y="36902"/>
                        <a:pt x="13999" y="36902"/>
                      </a:cubicBezTo>
                      <a:cubicBezTo>
                        <a:pt x="14182" y="36902"/>
                        <a:pt x="14365" y="36898"/>
                        <a:pt x="14548" y="36889"/>
                      </a:cubicBezTo>
                      <a:cubicBezTo>
                        <a:pt x="15566" y="36816"/>
                        <a:pt x="16585" y="36671"/>
                        <a:pt x="17603" y="36307"/>
                      </a:cubicBezTo>
                      <a:lnTo>
                        <a:pt x="18039" y="36816"/>
                      </a:lnTo>
                      <a:cubicBezTo>
                        <a:pt x="19871" y="38718"/>
                        <a:pt x="22385" y="39802"/>
                        <a:pt x="24987" y="39802"/>
                      </a:cubicBezTo>
                      <a:cubicBezTo>
                        <a:pt x="25071" y="39802"/>
                        <a:pt x="25156" y="39800"/>
                        <a:pt x="25240" y="39798"/>
                      </a:cubicBezTo>
                      <a:cubicBezTo>
                        <a:pt x="25278" y="39799"/>
                        <a:pt x="25316" y="39799"/>
                        <a:pt x="25354" y="39799"/>
                      </a:cubicBezTo>
                      <a:cubicBezTo>
                        <a:pt x="32059" y="39799"/>
                        <a:pt x="36868" y="33433"/>
                        <a:pt x="35132" y="26924"/>
                      </a:cubicBezTo>
                      <a:lnTo>
                        <a:pt x="35132" y="26851"/>
                      </a:lnTo>
                      <a:cubicBezTo>
                        <a:pt x="37460" y="25324"/>
                        <a:pt x="39132" y="22924"/>
                        <a:pt x="39714" y="20160"/>
                      </a:cubicBezTo>
                      <a:cubicBezTo>
                        <a:pt x="40733" y="15868"/>
                        <a:pt x="38769" y="11359"/>
                        <a:pt x="34987" y="9031"/>
                      </a:cubicBezTo>
                      <a:cubicBezTo>
                        <a:pt x="33823" y="8231"/>
                        <a:pt x="32441" y="7649"/>
                        <a:pt x="30986" y="7431"/>
                      </a:cubicBezTo>
                      <a:cubicBezTo>
                        <a:pt x="29822" y="3794"/>
                        <a:pt x="26840" y="1103"/>
                        <a:pt x="23131" y="230"/>
                      </a:cubicBezTo>
                      <a:cubicBezTo>
                        <a:pt x="22392" y="75"/>
                        <a:pt x="21652" y="1"/>
                        <a:pt x="20919" y="1"/>
                      </a:cubicBezTo>
                      <a:close/>
                    </a:path>
                  </a:pathLst>
                </a:custGeom>
                <a:solidFill>
                  <a:srgbClr val="FFFFFF"/>
                </a:solidFill>
                <a:ln w="28575" cap="flat" cmpd="sng">
                  <a:solidFill>
                    <a:srgbClr val="FFFFFF"/>
                  </a:solidFill>
                  <a:prstDash val="solid"/>
                  <a:round/>
                  <a:headEnd type="none" w="sm" len="sm"/>
                  <a:tailEnd type="none" w="sm" len="sm"/>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199;p58">
                  <a:extLst>
                    <a:ext uri="{FF2B5EF4-FFF2-40B4-BE49-F238E27FC236}">
                      <a16:creationId xmlns:a16="http://schemas.microsoft.com/office/drawing/2014/main" id="{024608F1-963A-AF3B-B188-638209A35F31}"/>
                    </a:ext>
                  </a:extLst>
                </p:cNvPr>
                <p:cNvSpPr/>
                <p:nvPr/>
              </p:nvSpPr>
              <p:spPr>
                <a:xfrm>
                  <a:off x="3344475" y="4579700"/>
                  <a:ext cx="718300" cy="698600"/>
                </a:xfrm>
                <a:custGeom>
                  <a:avLst/>
                  <a:gdLst/>
                  <a:ahLst/>
                  <a:cxnLst/>
                  <a:rect l="l" t="t" r="r" b="b"/>
                  <a:pathLst>
                    <a:path w="28732" h="27944" extrusionOk="0">
                      <a:moveTo>
                        <a:pt x="15241" y="1"/>
                      </a:moveTo>
                      <a:cubicBezTo>
                        <a:pt x="13480" y="1"/>
                        <a:pt x="11833" y="966"/>
                        <a:pt x="10911" y="2502"/>
                      </a:cubicBezTo>
                      <a:cubicBezTo>
                        <a:pt x="10038" y="3884"/>
                        <a:pt x="9602" y="5411"/>
                        <a:pt x="9456" y="7011"/>
                      </a:cubicBezTo>
                      <a:cubicBezTo>
                        <a:pt x="8200" y="6435"/>
                        <a:pt x="6868" y="6161"/>
                        <a:pt x="5514" y="6161"/>
                      </a:cubicBezTo>
                      <a:cubicBezTo>
                        <a:pt x="4988" y="6161"/>
                        <a:pt x="4458" y="6202"/>
                        <a:pt x="3929" y="6284"/>
                      </a:cubicBezTo>
                      <a:cubicBezTo>
                        <a:pt x="1383" y="6720"/>
                        <a:pt x="1" y="10648"/>
                        <a:pt x="1528" y="12684"/>
                      </a:cubicBezTo>
                      <a:cubicBezTo>
                        <a:pt x="2765" y="14139"/>
                        <a:pt x="4365" y="15230"/>
                        <a:pt x="6183" y="15885"/>
                      </a:cubicBezTo>
                      <a:cubicBezTo>
                        <a:pt x="5747" y="16321"/>
                        <a:pt x="5238" y="16830"/>
                        <a:pt x="4874" y="17267"/>
                      </a:cubicBezTo>
                      <a:cubicBezTo>
                        <a:pt x="1678" y="20684"/>
                        <a:pt x="4744" y="25144"/>
                        <a:pt x="8285" y="25144"/>
                      </a:cubicBezTo>
                      <a:cubicBezTo>
                        <a:pt x="9417" y="25144"/>
                        <a:pt x="10598" y="24688"/>
                        <a:pt x="11638" y="23595"/>
                      </a:cubicBezTo>
                      <a:cubicBezTo>
                        <a:pt x="12220" y="22940"/>
                        <a:pt x="12802" y="22213"/>
                        <a:pt x="13457" y="21485"/>
                      </a:cubicBezTo>
                      <a:cubicBezTo>
                        <a:pt x="14257" y="23449"/>
                        <a:pt x="15348" y="25195"/>
                        <a:pt x="16730" y="26795"/>
                      </a:cubicBezTo>
                      <a:cubicBezTo>
                        <a:pt x="17570" y="27552"/>
                        <a:pt x="18629" y="27944"/>
                        <a:pt x="19696" y="27944"/>
                      </a:cubicBezTo>
                      <a:cubicBezTo>
                        <a:pt x="20476" y="27944"/>
                        <a:pt x="21260" y="27734"/>
                        <a:pt x="21967" y="27304"/>
                      </a:cubicBezTo>
                      <a:cubicBezTo>
                        <a:pt x="23567" y="26286"/>
                        <a:pt x="24294" y="24249"/>
                        <a:pt x="23785" y="22431"/>
                      </a:cubicBezTo>
                      <a:cubicBezTo>
                        <a:pt x="23276" y="20685"/>
                        <a:pt x="22476" y="19085"/>
                        <a:pt x="21385" y="17630"/>
                      </a:cubicBezTo>
                      <a:cubicBezTo>
                        <a:pt x="24440" y="16976"/>
                        <a:pt x="27422" y="16394"/>
                        <a:pt x="28368" y="12830"/>
                      </a:cubicBezTo>
                      <a:cubicBezTo>
                        <a:pt x="28731" y="10939"/>
                        <a:pt x="27858" y="8975"/>
                        <a:pt x="26113" y="8029"/>
                      </a:cubicBezTo>
                      <a:cubicBezTo>
                        <a:pt x="25300" y="7496"/>
                        <a:pt x="24487" y="7282"/>
                        <a:pt x="23680" y="7282"/>
                      </a:cubicBezTo>
                      <a:cubicBezTo>
                        <a:pt x="22177" y="7282"/>
                        <a:pt x="20696" y="8025"/>
                        <a:pt x="19276" y="8830"/>
                      </a:cubicBezTo>
                      <a:cubicBezTo>
                        <a:pt x="19785" y="7448"/>
                        <a:pt x="20003" y="6066"/>
                        <a:pt x="20003" y="4611"/>
                      </a:cubicBezTo>
                      <a:cubicBezTo>
                        <a:pt x="19858" y="2429"/>
                        <a:pt x="18330" y="610"/>
                        <a:pt x="16221" y="101"/>
                      </a:cubicBezTo>
                      <a:cubicBezTo>
                        <a:pt x="15893" y="33"/>
                        <a:pt x="15565" y="1"/>
                        <a:pt x="15241" y="1"/>
                      </a:cubicBezTo>
                      <a:close/>
                    </a:path>
                  </a:pathLst>
                </a:custGeom>
                <a:solidFill>
                  <a:srgbClr val="A654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200;p58">
                  <a:extLst>
                    <a:ext uri="{FF2B5EF4-FFF2-40B4-BE49-F238E27FC236}">
                      <a16:creationId xmlns:a16="http://schemas.microsoft.com/office/drawing/2014/main" id="{6BFA1118-F311-7848-A552-EF3CE260780A}"/>
                    </a:ext>
                  </a:extLst>
                </p:cNvPr>
                <p:cNvSpPr/>
                <p:nvPr/>
              </p:nvSpPr>
              <p:spPr>
                <a:xfrm>
                  <a:off x="3612525" y="4859450"/>
                  <a:ext cx="184750" cy="160750"/>
                </a:xfrm>
                <a:custGeom>
                  <a:avLst/>
                  <a:gdLst/>
                  <a:ahLst/>
                  <a:cxnLst/>
                  <a:rect l="l" t="t" r="r" b="b"/>
                  <a:pathLst>
                    <a:path w="7390" h="6430" extrusionOk="0">
                      <a:moveTo>
                        <a:pt x="3736" y="1"/>
                      </a:moveTo>
                      <a:cubicBezTo>
                        <a:pt x="1718" y="1"/>
                        <a:pt x="1" y="1977"/>
                        <a:pt x="698" y="4186"/>
                      </a:cubicBezTo>
                      <a:cubicBezTo>
                        <a:pt x="1135" y="5654"/>
                        <a:pt x="2437" y="6429"/>
                        <a:pt x="3755" y="6429"/>
                      </a:cubicBezTo>
                      <a:cubicBezTo>
                        <a:pt x="4853" y="6429"/>
                        <a:pt x="5962" y="5891"/>
                        <a:pt x="6590" y="4768"/>
                      </a:cubicBezTo>
                      <a:cubicBezTo>
                        <a:pt x="7390" y="3167"/>
                        <a:pt x="6808" y="1204"/>
                        <a:pt x="5281" y="403"/>
                      </a:cubicBezTo>
                      <a:cubicBezTo>
                        <a:pt x="4769" y="126"/>
                        <a:pt x="4243" y="1"/>
                        <a:pt x="3736" y="1"/>
                      </a:cubicBezTo>
                      <a:close/>
                    </a:path>
                  </a:pathLst>
                </a:custGeom>
                <a:solidFill>
                  <a:srgbClr val="F8C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 name="Google Shape;1201;p58">
                <a:extLst>
                  <a:ext uri="{FF2B5EF4-FFF2-40B4-BE49-F238E27FC236}">
                    <a16:creationId xmlns:a16="http://schemas.microsoft.com/office/drawing/2014/main" id="{855225B7-BF5D-4511-164D-83189A161597}"/>
                  </a:ext>
                </a:extLst>
              </p:cNvPr>
              <p:cNvGrpSpPr/>
              <p:nvPr/>
            </p:nvGrpSpPr>
            <p:grpSpPr>
              <a:xfrm rot="5400000">
                <a:off x="4271125" y="4140563"/>
                <a:ext cx="237610" cy="232152"/>
                <a:chOff x="3272489" y="4497547"/>
                <a:chExt cx="885943" cy="865594"/>
              </a:xfrm>
            </p:grpSpPr>
            <p:sp>
              <p:nvSpPr>
                <p:cNvPr id="31" name="Google Shape;1202;p58">
                  <a:extLst>
                    <a:ext uri="{FF2B5EF4-FFF2-40B4-BE49-F238E27FC236}">
                      <a16:creationId xmlns:a16="http://schemas.microsoft.com/office/drawing/2014/main" id="{14B87BD1-E044-603E-843B-520B65D086D1}"/>
                    </a:ext>
                  </a:extLst>
                </p:cNvPr>
                <p:cNvSpPr/>
                <p:nvPr/>
              </p:nvSpPr>
              <p:spPr>
                <a:xfrm>
                  <a:off x="3272489" y="4497547"/>
                  <a:ext cx="885943" cy="865594"/>
                </a:xfrm>
                <a:custGeom>
                  <a:avLst/>
                  <a:gdLst/>
                  <a:ahLst/>
                  <a:cxnLst/>
                  <a:rect l="l" t="t" r="r" b="b"/>
                  <a:pathLst>
                    <a:path w="40733" h="39802" extrusionOk="0">
                      <a:moveTo>
                        <a:pt x="20919" y="1"/>
                      </a:moveTo>
                      <a:cubicBezTo>
                        <a:pt x="17179" y="1"/>
                        <a:pt x="13646" y="1953"/>
                        <a:pt x="11639" y="5176"/>
                      </a:cubicBezTo>
                      <a:cubicBezTo>
                        <a:pt x="11420" y="5540"/>
                        <a:pt x="11202" y="5831"/>
                        <a:pt x="10984" y="6195"/>
                      </a:cubicBezTo>
                      <a:cubicBezTo>
                        <a:pt x="10184" y="6195"/>
                        <a:pt x="9384" y="6340"/>
                        <a:pt x="8584" y="6413"/>
                      </a:cubicBezTo>
                      <a:cubicBezTo>
                        <a:pt x="5165" y="7067"/>
                        <a:pt x="2401" y="9468"/>
                        <a:pt x="1310" y="12668"/>
                      </a:cubicBezTo>
                      <a:cubicBezTo>
                        <a:pt x="1" y="15868"/>
                        <a:pt x="510" y="19505"/>
                        <a:pt x="2547" y="22269"/>
                      </a:cubicBezTo>
                      <a:cubicBezTo>
                        <a:pt x="2910" y="22705"/>
                        <a:pt x="3274" y="23142"/>
                        <a:pt x="3710" y="23578"/>
                      </a:cubicBezTo>
                      <a:cubicBezTo>
                        <a:pt x="2692" y="27360"/>
                        <a:pt x="3783" y="31361"/>
                        <a:pt x="6620" y="34052"/>
                      </a:cubicBezTo>
                      <a:cubicBezTo>
                        <a:pt x="8597" y="35892"/>
                        <a:pt x="11276" y="36902"/>
                        <a:pt x="13999" y="36902"/>
                      </a:cubicBezTo>
                      <a:cubicBezTo>
                        <a:pt x="14182" y="36902"/>
                        <a:pt x="14365" y="36898"/>
                        <a:pt x="14548" y="36889"/>
                      </a:cubicBezTo>
                      <a:cubicBezTo>
                        <a:pt x="15566" y="36816"/>
                        <a:pt x="16585" y="36671"/>
                        <a:pt x="17603" y="36307"/>
                      </a:cubicBezTo>
                      <a:lnTo>
                        <a:pt x="18039" y="36816"/>
                      </a:lnTo>
                      <a:cubicBezTo>
                        <a:pt x="19871" y="38718"/>
                        <a:pt x="22385" y="39802"/>
                        <a:pt x="24987" y="39802"/>
                      </a:cubicBezTo>
                      <a:cubicBezTo>
                        <a:pt x="25071" y="39802"/>
                        <a:pt x="25156" y="39800"/>
                        <a:pt x="25240" y="39798"/>
                      </a:cubicBezTo>
                      <a:cubicBezTo>
                        <a:pt x="25278" y="39799"/>
                        <a:pt x="25316" y="39799"/>
                        <a:pt x="25354" y="39799"/>
                      </a:cubicBezTo>
                      <a:cubicBezTo>
                        <a:pt x="32059" y="39799"/>
                        <a:pt x="36868" y="33433"/>
                        <a:pt x="35132" y="26924"/>
                      </a:cubicBezTo>
                      <a:lnTo>
                        <a:pt x="35132" y="26851"/>
                      </a:lnTo>
                      <a:cubicBezTo>
                        <a:pt x="37460" y="25324"/>
                        <a:pt x="39132" y="22924"/>
                        <a:pt x="39714" y="20160"/>
                      </a:cubicBezTo>
                      <a:cubicBezTo>
                        <a:pt x="40733" y="15868"/>
                        <a:pt x="38769" y="11359"/>
                        <a:pt x="34987" y="9031"/>
                      </a:cubicBezTo>
                      <a:cubicBezTo>
                        <a:pt x="33823" y="8231"/>
                        <a:pt x="32441" y="7649"/>
                        <a:pt x="30986" y="7431"/>
                      </a:cubicBezTo>
                      <a:cubicBezTo>
                        <a:pt x="29822" y="3794"/>
                        <a:pt x="26840" y="1103"/>
                        <a:pt x="23131" y="230"/>
                      </a:cubicBezTo>
                      <a:cubicBezTo>
                        <a:pt x="22392" y="75"/>
                        <a:pt x="21652" y="1"/>
                        <a:pt x="20919" y="1"/>
                      </a:cubicBezTo>
                      <a:close/>
                    </a:path>
                  </a:pathLst>
                </a:custGeom>
                <a:solidFill>
                  <a:srgbClr val="FFFFFF"/>
                </a:solidFill>
                <a:ln w="38100" cap="flat" cmpd="sng">
                  <a:solidFill>
                    <a:srgbClr val="FFFFFF"/>
                  </a:solidFill>
                  <a:prstDash val="solid"/>
                  <a:round/>
                  <a:headEnd type="none" w="sm" len="sm"/>
                  <a:tailEnd type="none" w="sm" len="sm"/>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203;p58">
                  <a:extLst>
                    <a:ext uri="{FF2B5EF4-FFF2-40B4-BE49-F238E27FC236}">
                      <a16:creationId xmlns:a16="http://schemas.microsoft.com/office/drawing/2014/main" id="{6017E380-101A-36C0-931D-39756324A403}"/>
                    </a:ext>
                  </a:extLst>
                </p:cNvPr>
                <p:cNvSpPr/>
                <p:nvPr/>
              </p:nvSpPr>
              <p:spPr>
                <a:xfrm>
                  <a:off x="3344475" y="4579700"/>
                  <a:ext cx="718300" cy="698600"/>
                </a:xfrm>
                <a:custGeom>
                  <a:avLst/>
                  <a:gdLst/>
                  <a:ahLst/>
                  <a:cxnLst/>
                  <a:rect l="l" t="t" r="r" b="b"/>
                  <a:pathLst>
                    <a:path w="28732" h="27944" extrusionOk="0">
                      <a:moveTo>
                        <a:pt x="15241" y="1"/>
                      </a:moveTo>
                      <a:cubicBezTo>
                        <a:pt x="13480" y="1"/>
                        <a:pt x="11833" y="966"/>
                        <a:pt x="10911" y="2502"/>
                      </a:cubicBezTo>
                      <a:cubicBezTo>
                        <a:pt x="10038" y="3884"/>
                        <a:pt x="9602" y="5411"/>
                        <a:pt x="9456" y="7011"/>
                      </a:cubicBezTo>
                      <a:cubicBezTo>
                        <a:pt x="8200" y="6435"/>
                        <a:pt x="6868" y="6161"/>
                        <a:pt x="5514" y="6161"/>
                      </a:cubicBezTo>
                      <a:cubicBezTo>
                        <a:pt x="4988" y="6161"/>
                        <a:pt x="4458" y="6202"/>
                        <a:pt x="3929" y="6284"/>
                      </a:cubicBezTo>
                      <a:cubicBezTo>
                        <a:pt x="1383" y="6720"/>
                        <a:pt x="1" y="10648"/>
                        <a:pt x="1528" y="12684"/>
                      </a:cubicBezTo>
                      <a:cubicBezTo>
                        <a:pt x="2765" y="14139"/>
                        <a:pt x="4365" y="15230"/>
                        <a:pt x="6183" y="15885"/>
                      </a:cubicBezTo>
                      <a:cubicBezTo>
                        <a:pt x="5747" y="16321"/>
                        <a:pt x="5238" y="16830"/>
                        <a:pt x="4874" y="17267"/>
                      </a:cubicBezTo>
                      <a:cubicBezTo>
                        <a:pt x="1678" y="20684"/>
                        <a:pt x="4744" y="25144"/>
                        <a:pt x="8285" y="25144"/>
                      </a:cubicBezTo>
                      <a:cubicBezTo>
                        <a:pt x="9417" y="25144"/>
                        <a:pt x="10598" y="24688"/>
                        <a:pt x="11638" y="23595"/>
                      </a:cubicBezTo>
                      <a:cubicBezTo>
                        <a:pt x="12220" y="22940"/>
                        <a:pt x="12802" y="22213"/>
                        <a:pt x="13457" y="21485"/>
                      </a:cubicBezTo>
                      <a:cubicBezTo>
                        <a:pt x="14257" y="23449"/>
                        <a:pt x="15348" y="25195"/>
                        <a:pt x="16730" y="26795"/>
                      </a:cubicBezTo>
                      <a:cubicBezTo>
                        <a:pt x="17570" y="27552"/>
                        <a:pt x="18629" y="27944"/>
                        <a:pt x="19696" y="27944"/>
                      </a:cubicBezTo>
                      <a:cubicBezTo>
                        <a:pt x="20476" y="27944"/>
                        <a:pt x="21260" y="27734"/>
                        <a:pt x="21967" y="27304"/>
                      </a:cubicBezTo>
                      <a:cubicBezTo>
                        <a:pt x="23567" y="26286"/>
                        <a:pt x="24294" y="24249"/>
                        <a:pt x="23785" y="22431"/>
                      </a:cubicBezTo>
                      <a:cubicBezTo>
                        <a:pt x="23276" y="20685"/>
                        <a:pt x="22476" y="19085"/>
                        <a:pt x="21385" y="17630"/>
                      </a:cubicBezTo>
                      <a:cubicBezTo>
                        <a:pt x="24440" y="16976"/>
                        <a:pt x="27422" y="16394"/>
                        <a:pt x="28368" y="12830"/>
                      </a:cubicBezTo>
                      <a:cubicBezTo>
                        <a:pt x="28731" y="10939"/>
                        <a:pt x="27858" y="8975"/>
                        <a:pt x="26113" y="8029"/>
                      </a:cubicBezTo>
                      <a:cubicBezTo>
                        <a:pt x="25300" y="7496"/>
                        <a:pt x="24487" y="7282"/>
                        <a:pt x="23680" y="7282"/>
                      </a:cubicBezTo>
                      <a:cubicBezTo>
                        <a:pt x="22177" y="7282"/>
                        <a:pt x="20696" y="8025"/>
                        <a:pt x="19276" y="8830"/>
                      </a:cubicBezTo>
                      <a:cubicBezTo>
                        <a:pt x="19785" y="7448"/>
                        <a:pt x="20003" y="6066"/>
                        <a:pt x="20003" y="4611"/>
                      </a:cubicBezTo>
                      <a:cubicBezTo>
                        <a:pt x="19858" y="2429"/>
                        <a:pt x="18330" y="610"/>
                        <a:pt x="16221" y="101"/>
                      </a:cubicBezTo>
                      <a:cubicBezTo>
                        <a:pt x="15893" y="33"/>
                        <a:pt x="15565" y="1"/>
                        <a:pt x="15241" y="1"/>
                      </a:cubicBezTo>
                      <a:close/>
                    </a:path>
                  </a:pathLst>
                </a:custGeom>
                <a:solidFill>
                  <a:srgbClr val="F8CC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04;p58">
                  <a:extLst>
                    <a:ext uri="{FF2B5EF4-FFF2-40B4-BE49-F238E27FC236}">
                      <a16:creationId xmlns:a16="http://schemas.microsoft.com/office/drawing/2014/main" id="{2D822F48-2A57-204C-6AD7-4AD6BA14F080}"/>
                    </a:ext>
                  </a:extLst>
                </p:cNvPr>
                <p:cNvSpPr/>
                <p:nvPr/>
              </p:nvSpPr>
              <p:spPr>
                <a:xfrm>
                  <a:off x="3612525" y="4859450"/>
                  <a:ext cx="184750" cy="160750"/>
                </a:xfrm>
                <a:custGeom>
                  <a:avLst/>
                  <a:gdLst/>
                  <a:ahLst/>
                  <a:cxnLst/>
                  <a:rect l="l" t="t" r="r" b="b"/>
                  <a:pathLst>
                    <a:path w="7390" h="6430" extrusionOk="0">
                      <a:moveTo>
                        <a:pt x="3736" y="1"/>
                      </a:moveTo>
                      <a:cubicBezTo>
                        <a:pt x="1718" y="1"/>
                        <a:pt x="1" y="1977"/>
                        <a:pt x="698" y="4186"/>
                      </a:cubicBezTo>
                      <a:cubicBezTo>
                        <a:pt x="1135" y="5654"/>
                        <a:pt x="2437" y="6429"/>
                        <a:pt x="3755" y="6429"/>
                      </a:cubicBezTo>
                      <a:cubicBezTo>
                        <a:pt x="4853" y="6429"/>
                        <a:pt x="5962" y="5891"/>
                        <a:pt x="6590" y="4768"/>
                      </a:cubicBezTo>
                      <a:cubicBezTo>
                        <a:pt x="7390" y="3167"/>
                        <a:pt x="6808" y="1204"/>
                        <a:pt x="5281" y="403"/>
                      </a:cubicBezTo>
                      <a:cubicBezTo>
                        <a:pt x="4769" y="126"/>
                        <a:pt x="4243" y="1"/>
                        <a:pt x="3736" y="1"/>
                      </a:cubicBezTo>
                      <a:close/>
                    </a:path>
                  </a:pathLst>
                </a:custGeom>
                <a:solidFill>
                  <a:srgbClr val="86A2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 name="Google Shape;1205;p58">
                <a:extLst>
                  <a:ext uri="{FF2B5EF4-FFF2-40B4-BE49-F238E27FC236}">
                    <a16:creationId xmlns:a16="http://schemas.microsoft.com/office/drawing/2014/main" id="{6BB104EC-8634-6A82-5563-12A4F9B088A6}"/>
                  </a:ext>
                </a:extLst>
              </p:cNvPr>
              <p:cNvGrpSpPr/>
              <p:nvPr/>
            </p:nvGrpSpPr>
            <p:grpSpPr>
              <a:xfrm>
                <a:off x="4434275" y="4001150"/>
                <a:ext cx="237610" cy="232152"/>
                <a:chOff x="3272489" y="4497547"/>
                <a:chExt cx="885943" cy="865594"/>
              </a:xfrm>
            </p:grpSpPr>
            <p:sp>
              <p:nvSpPr>
                <p:cNvPr id="28" name="Google Shape;1206;p58">
                  <a:extLst>
                    <a:ext uri="{FF2B5EF4-FFF2-40B4-BE49-F238E27FC236}">
                      <a16:creationId xmlns:a16="http://schemas.microsoft.com/office/drawing/2014/main" id="{FC423445-9141-7E87-5388-783CB81E4FE1}"/>
                    </a:ext>
                  </a:extLst>
                </p:cNvPr>
                <p:cNvSpPr/>
                <p:nvPr/>
              </p:nvSpPr>
              <p:spPr>
                <a:xfrm>
                  <a:off x="3272489" y="4497547"/>
                  <a:ext cx="885943" cy="865594"/>
                </a:xfrm>
                <a:custGeom>
                  <a:avLst/>
                  <a:gdLst/>
                  <a:ahLst/>
                  <a:cxnLst/>
                  <a:rect l="l" t="t" r="r" b="b"/>
                  <a:pathLst>
                    <a:path w="40733" h="39802" extrusionOk="0">
                      <a:moveTo>
                        <a:pt x="20919" y="1"/>
                      </a:moveTo>
                      <a:cubicBezTo>
                        <a:pt x="17179" y="1"/>
                        <a:pt x="13646" y="1953"/>
                        <a:pt x="11639" y="5176"/>
                      </a:cubicBezTo>
                      <a:cubicBezTo>
                        <a:pt x="11420" y="5540"/>
                        <a:pt x="11202" y="5831"/>
                        <a:pt x="10984" y="6195"/>
                      </a:cubicBezTo>
                      <a:cubicBezTo>
                        <a:pt x="10184" y="6195"/>
                        <a:pt x="9384" y="6340"/>
                        <a:pt x="8584" y="6413"/>
                      </a:cubicBezTo>
                      <a:cubicBezTo>
                        <a:pt x="5165" y="7067"/>
                        <a:pt x="2401" y="9468"/>
                        <a:pt x="1310" y="12668"/>
                      </a:cubicBezTo>
                      <a:cubicBezTo>
                        <a:pt x="1" y="15868"/>
                        <a:pt x="510" y="19505"/>
                        <a:pt x="2547" y="22269"/>
                      </a:cubicBezTo>
                      <a:cubicBezTo>
                        <a:pt x="2910" y="22705"/>
                        <a:pt x="3274" y="23142"/>
                        <a:pt x="3710" y="23578"/>
                      </a:cubicBezTo>
                      <a:cubicBezTo>
                        <a:pt x="2692" y="27360"/>
                        <a:pt x="3783" y="31361"/>
                        <a:pt x="6620" y="34052"/>
                      </a:cubicBezTo>
                      <a:cubicBezTo>
                        <a:pt x="8597" y="35892"/>
                        <a:pt x="11276" y="36902"/>
                        <a:pt x="13999" y="36902"/>
                      </a:cubicBezTo>
                      <a:cubicBezTo>
                        <a:pt x="14182" y="36902"/>
                        <a:pt x="14365" y="36898"/>
                        <a:pt x="14548" y="36889"/>
                      </a:cubicBezTo>
                      <a:cubicBezTo>
                        <a:pt x="15566" y="36816"/>
                        <a:pt x="16585" y="36671"/>
                        <a:pt x="17603" y="36307"/>
                      </a:cubicBezTo>
                      <a:lnTo>
                        <a:pt x="18039" y="36816"/>
                      </a:lnTo>
                      <a:cubicBezTo>
                        <a:pt x="19871" y="38718"/>
                        <a:pt x="22385" y="39802"/>
                        <a:pt x="24987" y="39802"/>
                      </a:cubicBezTo>
                      <a:cubicBezTo>
                        <a:pt x="25071" y="39802"/>
                        <a:pt x="25156" y="39800"/>
                        <a:pt x="25240" y="39798"/>
                      </a:cubicBezTo>
                      <a:cubicBezTo>
                        <a:pt x="25278" y="39799"/>
                        <a:pt x="25316" y="39799"/>
                        <a:pt x="25354" y="39799"/>
                      </a:cubicBezTo>
                      <a:cubicBezTo>
                        <a:pt x="32059" y="39799"/>
                        <a:pt x="36868" y="33433"/>
                        <a:pt x="35132" y="26924"/>
                      </a:cubicBezTo>
                      <a:lnTo>
                        <a:pt x="35132" y="26851"/>
                      </a:lnTo>
                      <a:cubicBezTo>
                        <a:pt x="37460" y="25324"/>
                        <a:pt x="39132" y="22924"/>
                        <a:pt x="39714" y="20160"/>
                      </a:cubicBezTo>
                      <a:cubicBezTo>
                        <a:pt x="40733" y="15868"/>
                        <a:pt x="38769" y="11359"/>
                        <a:pt x="34987" y="9031"/>
                      </a:cubicBezTo>
                      <a:cubicBezTo>
                        <a:pt x="33823" y="8231"/>
                        <a:pt x="32441" y="7649"/>
                        <a:pt x="30986" y="7431"/>
                      </a:cubicBezTo>
                      <a:cubicBezTo>
                        <a:pt x="29822" y="3794"/>
                        <a:pt x="26840" y="1103"/>
                        <a:pt x="23131" y="230"/>
                      </a:cubicBezTo>
                      <a:cubicBezTo>
                        <a:pt x="22392" y="75"/>
                        <a:pt x="21652" y="1"/>
                        <a:pt x="20919" y="1"/>
                      </a:cubicBezTo>
                      <a:close/>
                    </a:path>
                  </a:pathLst>
                </a:custGeom>
                <a:solidFill>
                  <a:srgbClr val="FFFFFF"/>
                </a:solidFill>
                <a:ln w="38100" cap="flat" cmpd="sng">
                  <a:solidFill>
                    <a:srgbClr val="FFFFFF"/>
                  </a:solidFill>
                  <a:prstDash val="solid"/>
                  <a:round/>
                  <a:headEnd type="none" w="sm" len="sm"/>
                  <a:tailEnd type="none" w="sm" len="sm"/>
                </a:ln>
                <a:effectLst>
                  <a:outerShdw blurRad="28575" dist="19050" algn="bl" rotWithShape="0">
                    <a:srgbClr val="242324">
                      <a:alpha val="3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207;p58">
                  <a:extLst>
                    <a:ext uri="{FF2B5EF4-FFF2-40B4-BE49-F238E27FC236}">
                      <a16:creationId xmlns:a16="http://schemas.microsoft.com/office/drawing/2014/main" id="{EFAFD046-A6E2-2EA1-3AF2-29CE84C11224}"/>
                    </a:ext>
                  </a:extLst>
                </p:cNvPr>
                <p:cNvSpPr/>
                <p:nvPr/>
              </p:nvSpPr>
              <p:spPr>
                <a:xfrm>
                  <a:off x="3344475" y="4579700"/>
                  <a:ext cx="718300" cy="698600"/>
                </a:xfrm>
                <a:custGeom>
                  <a:avLst/>
                  <a:gdLst/>
                  <a:ahLst/>
                  <a:cxnLst/>
                  <a:rect l="l" t="t" r="r" b="b"/>
                  <a:pathLst>
                    <a:path w="28732" h="27944" extrusionOk="0">
                      <a:moveTo>
                        <a:pt x="15241" y="1"/>
                      </a:moveTo>
                      <a:cubicBezTo>
                        <a:pt x="13480" y="1"/>
                        <a:pt x="11833" y="966"/>
                        <a:pt x="10911" y="2502"/>
                      </a:cubicBezTo>
                      <a:cubicBezTo>
                        <a:pt x="10038" y="3884"/>
                        <a:pt x="9602" y="5411"/>
                        <a:pt x="9456" y="7011"/>
                      </a:cubicBezTo>
                      <a:cubicBezTo>
                        <a:pt x="8200" y="6435"/>
                        <a:pt x="6868" y="6161"/>
                        <a:pt x="5514" y="6161"/>
                      </a:cubicBezTo>
                      <a:cubicBezTo>
                        <a:pt x="4988" y="6161"/>
                        <a:pt x="4458" y="6202"/>
                        <a:pt x="3929" y="6284"/>
                      </a:cubicBezTo>
                      <a:cubicBezTo>
                        <a:pt x="1383" y="6720"/>
                        <a:pt x="1" y="10648"/>
                        <a:pt x="1528" y="12684"/>
                      </a:cubicBezTo>
                      <a:cubicBezTo>
                        <a:pt x="2765" y="14139"/>
                        <a:pt x="4365" y="15230"/>
                        <a:pt x="6183" y="15885"/>
                      </a:cubicBezTo>
                      <a:cubicBezTo>
                        <a:pt x="5747" y="16321"/>
                        <a:pt x="5238" y="16830"/>
                        <a:pt x="4874" y="17267"/>
                      </a:cubicBezTo>
                      <a:cubicBezTo>
                        <a:pt x="1678" y="20684"/>
                        <a:pt x="4744" y="25144"/>
                        <a:pt x="8285" y="25144"/>
                      </a:cubicBezTo>
                      <a:cubicBezTo>
                        <a:pt x="9417" y="25144"/>
                        <a:pt x="10598" y="24688"/>
                        <a:pt x="11638" y="23595"/>
                      </a:cubicBezTo>
                      <a:cubicBezTo>
                        <a:pt x="12220" y="22940"/>
                        <a:pt x="12802" y="22213"/>
                        <a:pt x="13457" y="21485"/>
                      </a:cubicBezTo>
                      <a:cubicBezTo>
                        <a:pt x="14257" y="23449"/>
                        <a:pt x="15348" y="25195"/>
                        <a:pt x="16730" y="26795"/>
                      </a:cubicBezTo>
                      <a:cubicBezTo>
                        <a:pt x="17570" y="27552"/>
                        <a:pt x="18629" y="27944"/>
                        <a:pt x="19696" y="27944"/>
                      </a:cubicBezTo>
                      <a:cubicBezTo>
                        <a:pt x="20476" y="27944"/>
                        <a:pt x="21260" y="27734"/>
                        <a:pt x="21967" y="27304"/>
                      </a:cubicBezTo>
                      <a:cubicBezTo>
                        <a:pt x="23567" y="26286"/>
                        <a:pt x="24294" y="24249"/>
                        <a:pt x="23785" y="22431"/>
                      </a:cubicBezTo>
                      <a:cubicBezTo>
                        <a:pt x="23276" y="20685"/>
                        <a:pt x="22476" y="19085"/>
                        <a:pt x="21385" y="17630"/>
                      </a:cubicBezTo>
                      <a:cubicBezTo>
                        <a:pt x="24440" y="16976"/>
                        <a:pt x="27422" y="16394"/>
                        <a:pt x="28368" y="12830"/>
                      </a:cubicBezTo>
                      <a:cubicBezTo>
                        <a:pt x="28731" y="10939"/>
                        <a:pt x="27858" y="8975"/>
                        <a:pt x="26113" y="8029"/>
                      </a:cubicBezTo>
                      <a:cubicBezTo>
                        <a:pt x="25300" y="7496"/>
                        <a:pt x="24487" y="7282"/>
                        <a:pt x="23680" y="7282"/>
                      </a:cubicBezTo>
                      <a:cubicBezTo>
                        <a:pt x="22177" y="7282"/>
                        <a:pt x="20696" y="8025"/>
                        <a:pt x="19276" y="8830"/>
                      </a:cubicBezTo>
                      <a:cubicBezTo>
                        <a:pt x="19785" y="7448"/>
                        <a:pt x="20003" y="6066"/>
                        <a:pt x="20003" y="4611"/>
                      </a:cubicBezTo>
                      <a:cubicBezTo>
                        <a:pt x="19858" y="2429"/>
                        <a:pt x="18330" y="610"/>
                        <a:pt x="16221" y="101"/>
                      </a:cubicBezTo>
                      <a:cubicBezTo>
                        <a:pt x="15893" y="33"/>
                        <a:pt x="15565" y="1"/>
                        <a:pt x="15241" y="1"/>
                      </a:cubicBezTo>
                      <a:close/>
                    </a:path>
                  </a:pathLst>
                </a:custGeom>
                <a:solidFill>
                  <a:srgbClr val="86A2E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208;p58">
                  <a:extLst>
                    <a:ext uri="{FF2B5EF4-FFF2-40B4-BE49-F238E27FC236}">
                      <a16:creationId xmlns:a16="http://schemas.microsoft.com/office/drawing/2014/main" id="{C9B7882B-B359-3948-B98C-5DEC02491155}"/>
                    </a:ext>
                  </a:extLst>
                </p:cNvPr>
                <p:cNvSpPr/>
                <p:nvPr/>
              </p:nvSpPr>
              <p:spPr>
                <a:xfrm>
                  <a:off x="3612525" y="4859450"/>
                  <a:ext cx="184750" cy="160750"/>
                </a:xfrm>
                <a:custGeom>
                  <a:avLst/>
                  <a:gdLst/>
                  <a:ahLst/>
                  <a:cxnLst/>
                  <a:rect l="l" t="t" r="r" b="b"/>
                  <a:pathLst>
                    <a:path w="7390" h="6430" extrusionOk="0">
                      <a:moveTo>
                        <a:pt x="3736" y="1"/>
                      </a:moveTo>
                      <a:cubicBezTo>
                        <a:pt x="1718" y="1"/>
                        <a:pt x="1" y="1977"/>
                        <a:pt x="698" y="4186"/>
                      </a:cubicBezTo>
                      <a:cubicBezTo>
                        <a:pt x="1135" y="5654"/>
                        <a:pt x="2437" y="6429"/>
                        <a:pt x="3755" y="6429"/>
                      </a:cubicBezTo>
                      <a:cubicBezTo>
                        <a:pt x="4853" y="6429"/>
                        <a:pt x="5962" y="5891"/>
                        <a:pt x="6590" y="4768"/>
                      </a:cubicBezTo>
                      <a:cubicBezTo>
                        <a:pt x="7390" y="3167"/>
                        <a:pt x="6808" y="1204"/>
                        <a:pt x="5281" y="403"/>
                      </a:cubicBezTo>
                      <a:cubicBezTo>
                        <a:pt x="4769" y="126"/>
                        <a:pt x="4243" y="1"/>
                        <a:pt x="3736" y="1"/>
                      </a:cubicBezTo>
                      <a:close/>
                    </a:path>
                  </a:pathLst>
                </a:custGeom>
                <a:solidFill>
                  <a:srgbClr val="A654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49" name="Group 48">
            <a:extLst>
              <a:ext uri="{FF2B5EF4-FFF2-40B4-BE49-F238E27FC236}">
                <a16:creationId xmlns:a16="http://schemas.microsoft.com/office/drawing/2014/main" id="{0C0BDE5B-41E2-C43F-B4DA-659BD5CBD098}"/>
              </a:ext>
            </a:extLst>
          </p:cNvPr>
          <p:cNvGrpSpPr/>
          <p:nvPr/>
        </p:nvGrpSpPr>
        <p:grpSpPr>
          <a:xfrm>
            <a:off x="391883" y="1152099"/>
            <a:ext cx="8360231" cy="958660"/>
            <a:chOff x="496689" y="580495"/>
            <a:chExt cx="8360231" cy="958660"/>
          </a:xfrm>
        </p:grpSpPr>
        <p:sp>
          <p:nvSpPr>
            <p:cNvPr id="50" name="TextBox 49">
              <a:extLst>
                <a:ext uri="{FF2B5EF4-FFF2-40B4-BE49-F238E27FC236}">
                  <a16:creationId xmlns:a16="http://schemas.microsoft.com/office/drawing/2014/main" id="{E46172D2-60F2-279E-8906-DC5C4F64CFC1}"/>
                </a:ext>
              </a:extLst>
            </p:cNvPr>
            <p:cNvSpPr txBox="1"/>
            <p:nvPr/>
          </p:nvSpPr>
          <p:spPr>
            <a:xfrm>
              <a:off x="1143735" y="580495"/>
              <a:ext cx="7713185" cy="95866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i="0" u="none" strike="noStrike" kern="0" cap="none" spc="0" normalizeH="0" baseline="0" noProof="0">
                  <a:ln>
                    <a:noFill/>
                  </a:ln>
                  <a:effectLst/>
                  <a:uLnTx/>
                  <a:uFillTx/>
                  <a:ea typeface="+mn-ea"/>
                </a:rPr>
                <a:t>Cả lớp cùng nhau nghe một đoạn nhạc không lời, thả mình vào âm nhạc, nắm tay nhau theo vòng tròn, thở sâu vài lần.</a:t>
              </a:r>
            </a:p>
          </p:txBody>
        </p:sp>
        <p:pic>
          <p:nvPicPr>
            <p:cNvPr id="51" name="Picture 50">
              <a:extLst>
                <a:ext uri="{FF2B5EF4-FFF2-40B4-BE49-F238E27FC236}">
                  <a16:creationId xmlns:a16="http://schemas.microsoft.com/office/drawing/2014/main" id="{89E31685-15AB-8622-2760-CFD0A04DED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689" y="813103"/>
              <a:ext cx="553192" cy="558758"/>
            </a:xfrm>
            <a:prstGeom prst="rect">
              <a:avLst/>
            </a:prstGeom>
          </p:spPr>
        </p:pic>
      </p:grpSp>
      <p:pic>
        <p:nvPicPr>
          <p:cNvPr id="52" name="Picture 6">
            <a:extLst>
              <a:ext uri="{FF2B5EF4-FFF2-40B4-BE49-F238E27FC236}">
                <a16:creationId xmlns:a16="http://schemas.microsoft.com/office/drawing/2014/main" id="{07B08CC7-5004-5DB4-BA3E-3EFF4BEA7350}"/>
              </a:ext>
            </a:extLst>
          </p:cNvPr>
          <p:cNvPicPr>
            <a:picLocks noChangeAspect="1"/>
          </p:cNvPicPr>
          <p:nvPr/>
        </p:nvPicPr>
        <p:blipFill>
          <a:blip r:embed="rId6"/>
          <a:srcRect/>
          <a:stretch>
            <a:fillRect/>
          </a:stretch>
        </p:blipFill>
        <p:spPr>
          <a:xfrm>
            <a:off x="2443215" y="2277453"/>
            <a:ext cx="4257569" cy="2900468"/>
          </a:xfrm>
          <a:prstGeom prst="rect">
            <a:avLst/>
          </a:prstGeom>
        </p:spPr>
      </p:pic>
      <p:pic>
        <p:nvPicPr>
          <p:cNvPr id="53" name="Sonate Ánh Trăng-Adagio sostenuto-Moonlight Sonate-L.V.Beethoven for Piano">
            <a:hlinkClick r:id="" action="ppaction://media"/>
            <a:extLst>
              <a:ext uri="{FF2B5EF4-FFF2-40B4-BE49-F238E27FC236}">
                <a16:creationId xmlns:a16="http://schemas.microsoft.com/office/drawing/2014/main" id="{635B3087-BA7C-7DE9-2E2A-EC7C81484F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7570831" y="1680780"/>
            <a:ext cx="429953" cy="4073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par>
                                <p:cTn id="13" presetID="22" presetClass="entr" presetSubtype="4"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1514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421"/>
        <p:cNvGrpSpPr/>
        <p:nvPr/>
      </p:nvGrpSpPr>
      <p:grpSpPr>
        <a:xfrm>
          <a:off x="0" y="0"/>
          <a:ext cx="0" cy="0"/>
          <a:chOff x="0" y="0"/>
          <a:chExt cx="0" cy="0"/>
        </a:xfrm>
      </p:grpSpPr>
      <p:pic>
        <p:nvPicPr>
          <p:cNvPr id="28" name="Picture 10">
            <a:extLst>
              <a:ext uri="{FF2B5EF4-FFF2-40B4-BE49-F238E27FC236}">
                <a16:creationId xmlns:a16="http://schemas.microsoft.com/office/drawing/2014/main" id="{6CCF463B-E0D8-B8FF-33E3-ED77E727B6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11843" y="2773403"/>
            <a:ext cx="3824393" cy="2373158"/>
          </a:xfrm>
          <a:prstGeom prst="rect">
            <a:avLst/>
          </a:prstGeom>
        </p:spPr>
      </p:pic>
      <p:grpSp>
        <p:nvGrpSpPr>
          <p:cNvPr id="29" name="Group 28">
            <a:extLst>
              <a:ext uri="{FF2B5EF4-FFF2-40B4-BE49-F238E27FC236}">
                <a16:creationId xmlns:a16="http://schemas.microsoft.com/office/drawing/2014/main" id="{1CD97620-50BB-74C9-7EF9-F67F4828FF09}"/>
              </a:ext>
            </a:extLst>
          </p:cNvPr>
          <p:cNvGrpSpPr/>
          <p:nvPr/>
        </p:nvGrpSpPr>
        <p:grpSpPr>
          <a:xfrm>
            <a:off x="368268" y="610876"/>
            <a:ext cx="4954810" cy="2687496"/>
            <a:chOff x="447276" y="1097323"/>
            <a:chExt cx="4954810" cy="2687496"/>
          </a:xfrm>
        </p:grpSpPr>
        <p:grpSp>
          <p:nvGrpSpPr>
            <p:cNvPr id="30" name="Group 29">
              <a:extLst>
                <a:ext uri="{FF2B5EF4-FFF2-40B4-BE49-F238E27FC236}">
                  <a16:creationId xmlns:a16="http://schemas.microsoft.com/office/drawing/2014/main" id="{C2CCA4B9-4028-EA7B-24A8-38278AFD0BA0}"/>
                </a:ext>
              </a:extLst>
            </p:cNvPr>
            <p:cNvGrpSpPr/>
            <p:nvPr/>
          </p:nvGrpSpPr>
          <p:grpSpPr>
            <a:xfrm>
              <a:off x="447276" y="1097323"/>
              <a:ext cx="4954810" cy="2687496"/>
              <a:chOff x="920804" y="1545190"/>
              <a:chExt cx="4954810" cy="2687496"/>
            </a:xfrm>
          </p:grpSpPr>
          <p:grpSp>
            <p:nvGrpSpPr>
              <p:cNvPr id="32" name="Group 31">
                <a:extLst>
                  <a:ext uri="{FF2B5EF4-FFF2-40B4-BE49-F238E27FC236}">
                    <a16:creationId xmlns:a16="http://schemas.microsoft.com/office/drawing/2014/main" id="{328F7D9F-764C-8FA8-7DA5-F579E9489096}"/>
                  </a:ext>
                </a:extLst>
              </p:cNvPr>
              <p:cNvGrpSpPr/>
              <p:nvPr/>
            </p:nvGrpSpPr>
            <p:grpSpPr>
              <a:xfrm>
                <a:off x="1330181" y="1814798"/>
                <a:ext cx="4545433" cy="2417888"/>
                <a:chOff x="633813" y="1722473"/>
                <a:chExt cx="4545433" cy="2417888"/>
              </a:xfrm>
            </p:grpSpPr>
            <p:sp>
              <p:nvSpPr>
                <p:cNvPr id="34" name="Folded Corner 22">
                  <a:extLst>
                    <a:ext uri="{FF2B5EF4-FFF2-40B4-BE49-F238E27FC236}">
                      <a16:creationId xmlns:a16="http://schemas.microsoft.com/office/drawing/2014/main" id="{5B84E5D1-D7D8-580D-F198-6C6E3BCB6165}"/>
                    </a:ext>
                  </a:extLst>
                </p:cNvPr>
                <p:cNvSpPr/>
                <p:nvPr/>
              </p:nvSpPr>
              <p:spPr>
                <a:xfrm>
                  <a:off x="633813" y="1722473"/>
                  <a:ext cx="4545433" cy="2417888"/>
                </a:xfrm>
                <a:prstGeom prst="foldedCorner">
                  <a:avLst/>
                </a:prstGeom>
                <a:solidFill>
                  <a:srgbClr val="FFF9E7"/>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8C865"/>
                    </a:solidFill>
                    <a:effectLst/>
                    <a:uLnTx/>
                    <a:uFillTx/>
                    <a:ea typeface="+mn-ea"/>
                  </a:endParaRPr>
                </a:p>
              </p:txBody>
            </p:sp>
            <p:sp>
              <p:nvSpPr>
                <p:cNvPr id="35" name="TextBox 34">
                  <a:extLst>
                    <a:ext uri="{FF2B5EF4-FFF2-40B4-BE49-F238E27FC236}">
                      <a16:creationId xmlns:a16="http://schemas.microsoft.com/office/drawing/2014/main" id="{96D45019-E08C-53A4-07EC-C99940770192}"/>
                    </a:ext>
                  </a:extLst>
                </p:cNvPr>
                <p:cNvSpPr txBox="1"/>
                <p:nvPr/>
              </p:nvSpPr>
              <p:spPr>
                <a:xfrm>
                  <a:off x="853211" y="1990422"/>
                  <a:ext cx="4106635" cy="188199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Cả lớp lắng nghe thầy cô </a:t>
                  </a:r>
                  <a:r>
                    <a:rPr kumimoji="0" lang="vi-VN" sz="2000" b="0" i="0" u="none" strike="noStrike" kern="0" cap="none" spc="0" normalizeH="0" baseline="0" noProof="0">
                      <a:ln>
                        <a:noFill/>
                      </a:ln>
                      <a:solidFill>
                        <a:sysClr val="windowText" lastClr="000000"/>
                      </a:solidFill>
                      <a:effectLst/>
                      <a:uLnTx/>
                      <a:uFillTx/>
                    </a:rPr>
                    <a:t>tâm sự về những khoảnh khắc vui buồn</a:t>
                  </a:r>
                  <a:r>
                    <a:rPr kumimoji="0" lang="en-US" sz="2000" b="0" i="0" u="none" strike="noStrike" kern="0" cap="none" spc="0" normalizeH="0" baseline="0" noProof="0">
                      <a:ln>
                        <a:noFill/>
                      </a:ln>
                      <a:solidFill>
                        <a:sysClr val="windowText" lastClr="000000"/>
                      </a:solidFill>
                      <a:effectLst/>
                      <a:uLnTx/>
                      <a:uFillTx/>
                    </a:rPr>
                    <a:t> và</a:t>
                  </a:r>
                  <a:r>
                    <a:rPr kumimoji="0" lang="vi-VN" sz="2000" b="0" i="0" u="none" strike="noStrike" kern="0" cap="none" spc="0" normalizeH="0" baseline="0" noProof="0">
                      <a:ln>
                        <a:noFill/>
                      </a:ln>
                      <a:solidFill>
                        <a:sysClr val="windowText" lastClr="000000"/>
                      </a:solidFill>
                      <a:effectLst/>
                      <a:uLnTx/>
                      <a:uFillTx/>
                    </a:rPr>
                    <a:t> những điều khiến </a:t>
                  </a:r>
                  <a:r>
                    <a:rPr kumimoji="0" lang="en-US" sz="2000" b="0" i="0" u="none" strike="noStrike" kern="0" cap="none" spc="0" normalizeH="0" baseline="0" noProof="0">
                      <a:ln>
                        <a:noFill/>
                      </a:ln>
                      <a:solidFill>
                        <a:sysClr val="windowText" lastClr="000000"/>
                      </a:solidFill>
                      <a:effectLst/>
                      <a:uLnTx/>
                      <a:uFillTx/>
                    </a:rPr>
                    <a:t>bản thân thầy cô </a:t>
                  </a:r>
                  <a:r>
                    <a:rPr kumimoji="0" lang="vi-VN" sz="2000" b="0" i="0" u="none" strike="noStrike" kern="0" cap="none" spc="0" normalizeH="0" baseline="0" noProof="0">
                      <a:ln>
                        <a:noFill/>
                      </a:ln>
                      <a:solidFill>
                        <a:sysClr val="windowText" lastClr="000000"/>
                      </a:solidFill>
                      <a:effectLst/>
                      <a:uLnTx/>
                      <a:uFillTx/>
                    </a:rPr>
                    <a:t>lo lắng, băn khoăn, phiền lòng. </a:t>
                  </a:r>
                </a:p>
              </p:txBody>
            </p:sp>
          </p:grpSp>
          <p:pic>
            <p:nvPicPr>
              <p:cNvPr id="33" name="Picture 12">
                <a:extLst>
                  <a:ext uri="{FF2B5EF4-FFF2-40B4-BE49-F238E27FC236}">
                    <a16:creationId xmlns:a16="http://schemas.microsoft.com/office/drawing/2014/main" id="{04D8E264-054D-864B-34B9-62431B6BD3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57454">
                <a:off x="920804" y="1545190"/>
                <a:ext cx="655469" cy="713060"/>
              </a:xfrm>
              <a:prstGeom prst="rect">
                <a:avLst/>
              </a:prstGeom>
            </p:spPr>
          </p:pic>
        </p:grpSp>
        <p:pic>
          <p:nvPicPr>
            <p:cNvPr id="31" name="Picture 30">
              <a:extLst>
                <a:ext uri="{FF2B5EF4-FFF2-40B4-BE49-F238E27FC236}">
                  <a16:creationId xmlns:a16="http://schemas.microsoft.com/office/drawing/2014/main" id="{031F3C00-9FA6-FA65-0C8A-F25EF6CFBA6A}"/>
                </a:ext>
              </a:extLst>
            </p:cNvPr>
            <p:cNvPicPr>
              <a:picLocks noChangeAspect="1"/>
            </p:cNvPicPr>
            <p:nvPr/>
          </p:nvPicPr>
          <p:blipFill>
            <a:blip r:embed="rId7"/>
            <a:stretch>
              <a:fillRect/>
            </a:stretch>
          </p:blipFill>
          <p:spPr>
            <a:xfrm rot="21080147">
              <a:off x="2850881" y="1148131"/>
              <a:ext cx="398777" cy="39877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2119"/>
        <p:cNvGrpSpPr/>
        <p:nvPr/>
      </p:nvGrpSpPr>
      <p:grpSpPr>
        <a:xfrm>
          <a:off x="0" y="0"/>
          <a:ext cx="0" cy="0"/>
          <a:chOff x="0" y="0"/>
          <a:chExt cx="0" cy="0"/>
        </a:xfrm>
      </p:grpSpPr>
      <p:sp>
        <p:nvSpPr>
          <p:cNvPr id="14" name="Plaque 13">
            <a:extLst>
              <a:ext uri="{FF2B5EF4-FFF2-40B4-BE49-F238E27FC236}">
                <a16:creationId xmlns:a16="http://schemas.microsoft.com/office/drawing/2014/main" id="{103F2C97-6D44-C37E-3001-55ECA9FB6E0C}"/>
              </a:ext>
            </a:extLst>
          </p:cNvPr>
          <p:cNvSpPr/>
          <p:nvPr/>
        </p:nvSpPr>
        <p:spPr>
          <a:xfrm>
            <a:off x="2097067" y="383115"/>
            <a:ext cx="4949865" cy="740670"/>
          </a:xfrm>
          <a:prstGeom prst="plaque">
            <a:avLst/>
          </a:prstGeom>
          <a:solidFill>
            <a:srgbClr val="FFD966">
              <a:lumMod val="20000"/>
              <a:lumOff val="80000"/>
            </a:srgbClr>
          </a:solidFill>
          <a:ln w="25400" cap="flat" cmpd="sng" algn="ctr">
            <a:solidFill>
              <a:srgbClr val="FFE599">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C00000"/>
                </a:solidFill>
                <a:effectLst/>
                <a:uLnTx/>
                <a:uFillTx/>
                <a:ea typeface="+mn-ea"/>
              </a:rPr>
              <a:t>HOẠT</a:t>
            </a:r>
            <a:r>
              <a:rPr kumimoji="0" lang="en-US" sz="2400" b="1" i="0" u="none" strike="noStrike" kern="0" cap="none" spc="0" normalizeH="0" noProof="0">
                <a:ln>
                  <a:noFill/>
                </a:ln>
                <a:solidFill>
                  <a:srgbClr val="C00000"/>
                </a:solidFill>
                <a:effectLst/>
                <a:uLnTx/>
                <a:uFillTx/>
                <a:ea typeface="+mn-ea"/>
              </a:rPr>
              <a:t> ĐỘNG CẢ LỚP</a:t>
            </a:r>
            <a:endParaRPr kumimoji="0" lang="en-US" sz="2400" b="1" i="0" u="none" strike="noStrike" kern="0" cap="none" spc="0" normalizeH="0" baseline="0" noProof="0">
              <a:ln>
                <a:noFill/>
              </a:ln>
              <a:solidFill>
                <a:srgbClr val="C00000"/>
              </a:solidFill>
              <a:effectLst/>
              <a:uLnTx/>
              <a:uFillTx/>
              <a:ea typeface="+mn-ea"/>
            </a:endParaRPr>
          </a:p>
        </p:txBody>
      </p:sp>
      <p:grpSp>
        <p:nvGrpSpPr>
          <p:cNvPr id="15" name="Google Shape;440;p28">
            <a:extLst>
              <a:ext uri="{FF2B5EF4-FFF2-40B4-BE49-F238E27FC236}">
                <a16:creationId xmlns:a16="http://schemas.microsoft.com/office/drawing/2014/main" id="{FCE7E6FC-E953-B11B-3BE0-670405F1D8FC}"/>
              </a:ext>
            </a:extLst>
          </p:cNvPr>
          <p:cNvGrpSpPr/>
          <p:nvPr/>
        </p:nvGrpSpPr>
        <p:grpSpPr>
          <a:xfrm>
            <a:off x="522515" y="1492154"/>
            <a:ext cx="2362890" cy="3178156"/>
            <a:chOff x="624596" y="982906"/>
            <a:chExt cx="2001980" cy="3181003"/>
          </a:xfrm>
        </p:grpSpPr>
        <p:sp>
          <p:nvSpPr>
            <p:cNvPr id="16" name="Google Shape;441;p28">
              <a:extLst>
                <a:ext uri="{FF2B5EF4-FFF2-40B4-BE49-F238E27FC236}">
                  <a16:creationId xmlns:a16="http://schemas.microsoft.com/office/drawing/2014/main" id="{258E8D24-9265-39BF-6286-0337B816DB00}"/>
                </a:ext>
              </a:extLst>
            </p:cNvPr>
            <p:cNvSpPr/>
            <p:nvPr/>
          </p:nvSpPr>
          <p:spPr>
            <a:xfrm>
              <a:off x="744759" y="1142009"/>
              <a:ext cx="1881817" cy="3021900"/>
            </a:xfrm>
            <a:prstGeom prst="roundRect">
              <a:avLst>
                <a:gd name="adj" fmla="val 4313"/>
              </a:avLst>
            </a:prstGeom>
            <a:solidFill>
              <a:srgbClr val="F791AC">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42;p28">
              <a:extLst>
                <a:ext uri="{FF2B5EF4-FFF2-40B4-BE49-F238E27FC236}">
                  <a16:creationId xmlns:a16="http://schemas.microsoft.com/office/drawing/2014/main" id="{4D156FE0-0144-C9D2-CB94-294D51D475CA}"/>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8" name="Google Shape;443;p28">
            <a:extLst>
              <a:ext uri="{FF2B5EF4-FFF2-40B4-BE49-F238E27FC236}">
                <a16:creationId xmlns:a16="http://schemas.microsoft.com/office/drawing/2014/main" id="{0FA97070-F4AF-C350-D911-99AC0B22C10A}"/>
              </a:ext>
            </a:extLst>
          </p:cNvPr>
          <p:cNvGrpSpPr/>
          <p:nvPr/>
        </p:nvGrpSpPr>
        <p:grpSpPr>
          <a:xfrm>
            <a:off x="0" y="4839453"/>
            <a:ext cx="4212771" cy="174588"/>
            <a:chOff x="0" y="4397412"/>
            <a:chExt cx="4600713" cy="150450"/>
          </a:xfrm>
        </p:grpSpPr>
        <p:sp>
          <p:nvSpPr>
            <p:cNvPr id="19" name="Google Shape;444;p28">
              <a:extLst>
                <a:ext uri="{FF2B5EF4-FFF2-40B4-BE49-F238E27FC236}">
                  <a16:creationId xmlns:a16="http://schemas.microsoft.com/office/drawing/2014/main" id="{789F0E3B-9254-14ED-413F-468F28EA5358}"/>
                </a:ext>
              </a:extLst>
            </p:cNvPr>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45;p28">
              <a:extLst>
                <a:ext uri="{FF2B5EF4-FFF2-40B4-BE49-F238E27FC236}">
                  <a16:creationId xmlns:a16="http://schemas.microsoft.com/office/drawing/2014/main" id="{71A2DB2F-C774-F195-90A0-0EE3889331BB}"/>
                </a:ext>
              </a:extLst>
            </p:cNvPr>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46;p28">
              <a:extLst>
                <a:ext uri="{FF2B5EF4-FFF2-40B4-BE49-F238E27FC236}">
                  <a16:creationId xmlns:a16="http://schemas.microsoft.com/office/drawing/2014/main" id="{738D7C58-2E95-3CC9-3FD0-1BDBD846E3B2}"/>
                </a:ext>
              </a:extLst>
            </p:cNvPr>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47;p28">
              <a:extLst>
                <a:ext uri="{FF2B5EF4-FFF2-40B4-BE49-F238E27FC236}">
                  <a16:creationId xmlns:a16="http://schemas.microsoft.com/office/drawing/2014/main" id="{5CDCD136-4E77-F5DC-187B-05998652E9E6}"/>
                </a:ext>
              </a:extLst>
            </p:cNvPr>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48;p28">
              <a:extLst>
                <a:ext uri="{FF2B5EF4-FFF2-40B4-BE49-F238E27FC236}">
                  <a16:creationId xmlns:a16="http://schemas.microsoft.com/office/drawing/2014/main" id="{6F2E0867-CCF7-3E5E-EC17-1AFF3B4DA9B3}"/>
                </a:ext>
              </a:extLst>
            </p:cNvPr>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 name="Group 23">
            <a:extLst>
              <a:ext uri="{FF2B5EF4-FFF2-40B4-BE49-F238E27FC236}">
                <a16:creationId xmlns:a16="http://schemas.microsoft.com/office/drawing/2014/main" id="{747EEAA5-BBE6-E3F4-22D3-720E4CB409DA}"/>
              </a:ext>
            </a:extLst>
          </p:cNvPr>
          <p:cNvGrpSpPr/>
          <p:nvPr/>
        </p:nvGrpSpPr>
        <p:grpSpPr>
          <a:xfrm>
            <a:off x="4069501" y="1489350"/>
            <a:ext cx="4776144" cy="1400806"/>
            <a:chOff x="324823" y="1905354"/>
            <a:chExt cx="4776144" cy="1400806"/>
          </a:xfrm>
        </p:grpSpPr>
        <p:sp>
          <p:nvSpPr>
            <p:cNvPr id="25" name="Rounded Rectangle 46">
              <a:extLst>
                <a:ext uri="{FF2B5EF4-FFF2-40B4-BE49-F238E27FC236}">
                  <a16:creationId xmlns:a16="http://schemas.microsoft.com/office/drawing/2014/main" id="{FF37BBED-9312-875B-4080-C261288718C5}"/>
                </a:ext>
              </a:extLst>
            </p:cNvPr>
            <p:cNvSpPr/>
            <p:nvPr/>
          </p:nvSpPr>
          <p:spPr>
            <a:xfrm>
              <a:off x="546976" y="1908157"/>
              <a:ext cx="4553991" cy="1398003"/>
            </a:xfrm>
            <a:prstGeom prst="roundRect">
              <a:avLst/>
            </a:prstGeom>
            <a:solidFill>
              <a:srgbClr val="FFFFFF"/>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BE4D5"/>
                </a:solidFill>
                <a:effectLst/>
                <a:uLnTx/>
                <a:uFillTx/>
                <a:ea typeface="+mn-ea"/>
              </a:endParaRPr>
            </a:p>
          </p:txBody>
        </p:sp>
        <p:pic>
          <p:nvPicPr>
            <p:cNvPr id="26" name="Picture 2" descr="https://cdn-icons-png.flaticon.com/128/5184/5184592.png">
              <a:extLst>
                <a:ext uri="{FF2B5EF4-FFF2-40B4-BE49-F238E27FC236}">
                  <a16:creationId xmlns:a16="http://schemas.microsoft.com/office/drawing/2014/main" id="{1077F595-1B09-D1E8-4514-2A72C49311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3" y="1905354"/>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BD08A040-EF3B-465B-20A2-5822B473B56C}"/>
                </a:ext>
              </a:extLst>
            </p:cNvPr>
            <p:cNvSpPr txBox="1"/>
            <p:nvPr/>
          </p:nvSpPr>
          <p:spPr>
            <a:xfrm>
              <a:off x="945662" y="2091447"/>
              <a:ext cx="3756617" cy="958660"/>
            </a:xfrm>
            <a:prstGeom prst="rect">
              <a:avLst/>
            </a:prstGeom>
            <a:noFill/>
          </p:spPr>
          <p:txBody>
            <a:bodyPr wrap="square" rtlCol="0">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Các em bày tỏ cảm nghĩ của mình sau khi nghe thầy cô nói. </a:t>
              </a:r>
              <a:endPar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BFA6B1FA-1D19-FD7E-DBD2-EF0E5DF5DE36}"/>
              </a:ext>
            </a:extLst>
          </p:cNvPr>
          <p:cNvGrpSpPr/>
          <p:nvPr/>
        </p:nvGrpSpPr>
        <p:grpSpPr>
          <a:xfrm>
            <a:off x="4069501" y="3212216"/>
            <a:ext cx="4776144" cy="1627237"/>
            <a:chOff x="324823" y="1908157"/>
            <a:chExt cx="4776144" cy="1627237"/>
          </a:xfrm>
        </p:grpSpPr>
        <p:sp>
          <p:nvSpPr>
            <p:cNvPr id="29" name="Rounded Rectangle 46">
              <a:extLst>
                <a:ext uri="{FF2B5EF4-FFF2-40B4-BE49-F238E27FC236}">
                  <a16:creationId xmlns:a16="http://schemas.microsoft.com/office/drawing/2014/main" id="{33E1C40F-EB05-0FB2-F0F2-6F036F4A6245}"/>
                </a:ext>
              </a:extLst>
            </p:cNvPr>
            <p:cNvSpPr/>
            <p:nvPr/>
          </p:nvSpPr>
          <p:spPr>
            <a:xfrm>
              <a:off x="546976" y="1908157"/>
              <a:ext cx="4553991" cy="1627237"/>
            </a:xfrm>
            <a:prstGeom prst="roundRect">
              <a:avLst/>
            </a:prstGeom>
            <a:solidFill>
              <a:srgbClr val="FFFFFF"/>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BE4D5"/>
                </a:solidFill>
                <a:effectLst/>
                <a:uLnTx/>
                <a:uFillTx/>
                <a:ea typeface="+mn-ea"/>
              </a:endParaRPr>
            </a:p>
          </p:txBody>
        </p:sp>
        <p:pic>
          <p:nvPicPr>
            <p:cNvPr id="30" name="Picture 2" descr="https://cdn-icons-png.flaticon.com/128/5184/5184592.png">
              <a:extLst>
                <a:ext uri="{FF2B5EF4-FFF2-40B4-BE49-F238E27FC236}">
                  <a16:creationId xmlns:a16="http://schemas.microsoft.com/office/drawing/2014/main" id="{EBFE9C86-1CFB-5DEA-8DE8-687E841603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823" y="1908158"/>
              <a:ext cx="444304" cy="44430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AC43E7B-6D36-A2DC-AED0-E8F765FA659B}"/>
                </a:ext>
              </a:extLst>
            </p:cNvPr>
            <p:cNvSpPr txBox="1"/>
            <p:nvPr/>
          </p:nvSpPr>
          <p:spPr>
            <a:xfrm>
              <a:off x="881821" y="2011612"/>
              <a:ext cx="3887245" cy="1420325"/>
            </a:xfrm>
            <a:prstGeom prst="rect">
              <a:avLst/>
            </a:prstGeom>
            <a:noFill/>
          </p:spPr>
          <p:txBody>
            <a:bodyPr wrap="square" rtlCol="0">
              <a:spAutoFit/>
            </a:bodyPr>
            <a:lstStyle/>
            <a:p>
              <a:pPr marL="0" marR="0" lvl="0" indent="0" algn="just" defTabSz="45720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Sau đó, </a:t>
              </a:r>
              <a:r>
                <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chia sẻ cảm xúc</a:t>
              </a: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của bản thân</a:t>
              </a:r>
              <a:r>
                <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hoặc giải thích nếu thầy cô hiểu mình chưa đúng. </a:t>
              </a:r>
            </a:p>
          </p:txBody>
        </p:sp>
      </p:grpSp>
      <p:pic>
        <p:nvPicPr>
          <p:cNvPr id="35" name="Picture 11">
            <a:extLst>
              <a:ext uri="{FF2B5EF4-FFF2-40B4-BE49-F238E27FC236}">
                <a16:creationId xmlns:a16="http://schemas.microsoft.com/office/drawing/2014/main" id="{19995AF4-DA2B-8513-DE96-8216D86D6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0719" y="2373978"/>
            <a:ext cx="2734732" cy="243049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364"/>
        <p:cNvGrpSpPr/>
        <p:nvPr/>
      </p:nvGrpSpPr>
      <p:grpSpPr>
        <a:xfrm>
          <a:off x="0" y="0"/>
          <a:ext cx="0" cy="0"/>
          <a:chOff x="0" y="0"/>
          <a:chExt cx="0" cy="0"/>
        </a:xfrm>
      </p:grpSpPr>
      <p:sp>
        <p:nvSpPr>
          <p:cNvPr id="20" name="TextBox 19">
            <a:extLst>
              <a:ext uri="{FF2B5EF4-FFF2-40B4-BE49-F238E27FC236}">
                <a16:creationId xmlns:a16="http://schemas.microsoft.com/office/drawing/2014/main" id="{8D34EA23-A53D-74AB-2759-76ADB142125B}"/>
              </a:ext>
            </a:extLst>
          </p:cNvPr>
          <p:cNvSpPr txBox="1"/>
          <p:nvPr/>
        </p:nvSpPr>
        <p:spPr>
          <a:xfrm>
            <a:off x="2174902" y="352181"/>
            <a:ext cx="479419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a:ln>
                  <a:noFill/>
                </a:ln>
                <a:solidFill>
                  <a:srgbClr val="0F3757"/>
                </a:solidFill>
                <a:effectLst/>
                <a:uLnTx/>
                <a:uFillTx/>
              </a:rPr>
              <a:t>LÀM VIỆC CÁ NHÂN </a:t>
            </a:r>
            <a:endParaRPr kumimoji="0" lang="vi-VN" sz="2800" b="1" i="1" u="sng" strike="noStrike" kern="0" cap="none" spc="0" normalizeH="0" baseline="0" noProof="0">
              <a:ln>
                <a:noFill/>
              </a:ln>
              <a:solidFill>
                <a:srgbClr val="0F3757"/>
              </a:solidFill>
              <a:effectLst/>
              <a:uLnTx/>
              <a:uFillTx/>
            </a:endParaRPr>
          </a:p>
        </p:txBody>
      </p:sp>
      <p:grpSp>
        <p:nvGrpSpPr>
          <p:cNvPr id="21" name="Group 20">
            <a:extLst>
              <a:ext uri="{FF2B5EF4-FFF2-40B4-BE49-F238E27FC236}">
                <a16:creationId xmlns:a16="http://schemas.microsoft.com/office/drawing/2014/main" id="{B4D76A3E-65D1-A1F1-3B02-BD7643048998}"/>
              </a:ext>
            </a:extLst>
          </p:cNvPr>
          <p:cNvGrpSpPr/>
          <p:nvPr/>
        </p:nvGrpSpPr>
        <p:grpSpPr>
          <a:xfrm>
            <a:off x="274143" y="1034552"/>
            <a:ext cx="8595713" cy="1060646"/>
            <a:chOff x="4138" y="1313547"/>
            <a:chExt cx="8684240" cy="1060646"/>
          </a:xfrm>
        </p:grpSpPr>
        <p:sp>
          <p:nvSpPr>
            <p:cNvPr id="22" name="TextBox 21">
              <a:extLst>
                <a:ext uri="{FF2B5EF4-FFF2-40B4-BE49-F238E27FC236}">
                  <a16:creationId xmlns:a16="http://schemas.microsoft.com/office/drawing/2014/main" id="{30DA0B78-9720-544B-9B66-969D4F546C4E}"/>
                </a:ext>
              </a:extLst>
            </p:cNvPr>
            <p:cNvSpPr txBox="1"/>
            <p:nvPr/>
          </p:nvSpPr>
          <p:spPr>
            <a:xfrm>
              <a:off x="946076" y="1313547"/>
              <a:ext cx="7742302" cy="1060646"/>
            </a:xfrm>
            <a:prstGeom prst="roundRect">
              <a:avLst/>
            </a:prstGeom>
            <a:solidFill>
              <a:srgbClr val="FFF6D9"/>
            </a:solidFill>
            <a:ln w="38100" cap="flat" cmpd="sng" algn="ctr">
              <a:noFill/>
              <a:prstDash val="dash"/>
            </a:ln>
            <a:effectLst/>
          </p:spPr>
          <p:txBody>
            <a:bodyPr wrap="square">
              <a:spAutoFit/>
            </a:bodyPr>
            <a:lstStyle/>
            <a:p>
              <a:pPr algn="just" defTabSz="457200">
                <a:lnSpc>
                  <a:spcPct val="150000"/>
                </a:lnSpc>
                <a:buClrTx/>
                <a:buFontTx/>
                <a:buNone/>
                <a:defRPr/>
              </a:pPr>
              <a:r>
                <a:rPr lang="en-US" sz="2000" kern="1200">
                  <a:solidFill>
                    <a:prstClr val="black"/>
                  </a:solidFill>
                  <a:ea typeface="+mn-ea"/>
                  <a:cs typeface="Arial" panose="020B0604020202020204" pitchFamily="34" charset="0"/>
                </a:rPr>
                <a:t>Các em viết lên hai mặt tấm bìa một kỉ niệm vui, một kỉ niệm buồn (nếu có) của mình và trao lại cho thầy cô của mình</a:t>
              </a:r>
              <a:endParaRPr lang="vi-VN" sz="2000" i="1" kern="1200">
                <a:solidFill>
                  <a:srgbClr val="FF0000"/>
                </a:solidFill>
                <a:latin typeface="Arial" panose="020B0604020202020204" pitchFamily="34" charset="0"/>
                <a:ea typeface="+mn-ea"/>
                <a:cs typeface="Arial" panose="020B0604020202020204" pitchFamily="34" charset="0"/>
              </a:endParaRPr>
            </a:p>
          </p:txBody>
        </p:sp>
        <p:pic>
          <p:nvPicPr>
            <p:cNvPr id="23" name="Picture 22" descr="A picture containing toy, doll&#10;&#10;Description automatically generated">
              <a:extLst>
                <a:ext uri="{FF2B5EF4-FFF2-40B4-BE49-F238E27FC236}">
                  <a16:creationId xmlns:a16="http://schemas.microsoft.com/office/drawing/2014/main" id="{B4E47AF6-70E9-7248-28CE-1494B2EE2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8" y="1358509"/>
              <a:ext cx="824494" cy="970721"/>
            </a:xfrm>
            <a:prstGeom prst="rect">
              <a:avLst/>
            </a:prstGeom>
          </p:spPr>
        </p:pic>
      </p:grpSp>
      <p:pic>
        <p:nvPicPr>
          <p:cNvPr id="27" name="Picture 26" descr="A pair of paper notes with black writing&#10;&#10;Description automatically generated">
            <a:extLst>
              <a:ext uri="{FF2B5EF4-FFF2-40B4-BE49-F238E27FC236}">
                <a16:creationId xmlns:a16="http://schemas.microsoft.com/office/drawing/2014/main" id="{605B29D5-CFE0-3C58-8570-9DD2C1D8D44F}"/>
              </a:ext>
            </a:extLst>
          </p:cNvPr>
          <p:cNvPicPr>
            <a:picLocks noChangeAspect="1"/>
          </p:cNvPicPr>
          <p:nvPr/>
        </p:nvPicPr>
        <p:blipFill>
          <a:blip r:embed="rId4"/>
          <a:stretch>
            <a:fillRect/>
          </a:stretch>
        </p:blipFill>
        <p:spPr>
          <a:xfrm>
            <a:off x="1397466" y="2320375"/>
            <a:ext cx="6349066" cy="256237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581"/>
        <p:cNvGrpSpPr/>
        <p:nvPr/>
      </p:nvGrpSpPr>
      <p:grpSpPr>
        <a:xfrm>
          <a:off x="0" y="0"/>
          <a:ext cx="0" cy="0"/>
          <a:chOff x="0" y="0"/>
          <a:chExt cx="0" cy="0"/>
        </a:xfrm>
      </p:grpSpPr>
      <p:pic>
        <p:nvPicPr>
          <p:cNvPr id="25" name="Picture 24">
            <a:extLst>
              <a:ext uri="{FF2B5EF4-FFF2-40B4-BE49-F238E27FC236}">
                <a16:creationId xmlns:a16="http://schemas.microsoft.com/office/drawing/2014/main" id="{AC21628E-4E74-4AF5-04E7-E260B3D39032}"/>
              </a:ext>
            </a:extLst>
          </p:cNvPr>
          <p:cNvPicPr>
            <a:picLocks noChangeAspect="1"/>
          </p:cNvPicPr>
          <p:nvPr/>
        </p:nvPicPr>
        <p:blipFill>
          <a:blip r:embed="rId3"/>
          <a:stretch>
            <a:fillRect/>
          </a:stretch>
        </p:blipFill>
        <p:spPr>
          <a:xfrm>
            <a:off x="8520492" y="68656"/>
            <a:ext cx="555168" cy="453743"/>
          </a:xfrm>
          <a:prstGeom prst="rect">
            <a:avLst/>
          </a:prstGeom>
        </p:spPr>
      </p:pic>
      <p:grpSp>
        <p:nvGrpSpPr>
          <p:cNvPr id="26" name="Group 25">
            <a:extLst>
              <a:ext uri="{FF2B5EF4-FFF2-40B4-BE49-F238E27FC236}">
                <a16:creationId xmlns:a16="http://schemas.microsoft.com/office/drawing/2014/main" id="{E26C18EF-1BE2-538B-579A-078A6E66B0B3}"/>
              </a:ext>
            </a:extLst>
          </p:cNvPr>
          <p:cNvGrpSpPr/>
          <p:nvPr/>
        </p:nvGrpSpPr>
        <p:grpSpPr>
          <a:xfrm>
            <a:off x="294083" y="1347263"/>
            <a:ext cx="4816760" cy="2110402"/>
            <a:chOff x="294083" y="1244674"/>
            <a:chExt cx="4816760" cy="2110402"/>
          </a:xfrm>
        </p:grpSpPr>
        <p:grpSp>
          <p:nvGrpSpPr>
            <p:cNvPr id="27" name="Group 26">
              <a:extLst>
                <a:ext uri="{FF2B5EF4-FFF2-40B4-BE49-F238E27FC236}">
                  <a16:creationId xmlns:a16="http://schemas.microsoft.com/office/drawing/2014/main" id="{DF250933-A355-36B2-0330-72052CA6C4BF}"/>
                </a:ext>
              </a:extLst>
            </p:cNvPr>
            <p:cNvGrpSpPr/>
            <p:nvPr/>
          </p:nvGrpSpPr>
          <p:grpSpPr>
            <a:xfrm>
              <a:off x="586016" y="1244674"/>
              <a:ext cx="4524827" cy="2110402"/>
              <a:chOff x="442687" y="1643176"/>
              <a:chExt cx="5200855" cy="766744"/>
            </a:xfrm>
          </p:grpSpPr>
          <p:sp>
            <p:nvSpPr>
              <p:cNvPr id="30" name="Rectangle: Diagonal Corners Rounded 29">
                <a:extLst>
                  <a:ext uri="{FF2B5EF4-FFF2-40B4-BE49-F238E27FC236}">
                    <a16:creationId xmlns:a16="http://schemas.microsoft.com/office/drawing/2014/main" id="{6608CDF4-2424-9F47-FF9C-90B90E742780}"/>
                  </a:ext>
                </a:extLst>
              </p:cNvPr>
              <p:cNvSpPr/>
              <p:nvPr/>
            </p:nvSpPr>
            <p:spPr>
              <a:xfrm>
                <a:off x="515260" y="1715750"/>
                <a:ext cx="5128282" cy="694170"/>
              </a:xfrm>
              <a:prstGeom prst="round2DiagRect">
                <a:avLst/>
              </a:prstGeom>
              <a:noFill/>
              <a:ln w="12700" cap="flat" cmpd="sng" algn="ctr">
                <a:solidFill>
                  <a:srgbClr val="B14545">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sp>
            <p:nvSpPr>
              <p:cNvPr id="31" name="Rectangle: Diagonal Corners Rounded 30">
                <a:extLst>
                  <a:ext uri="{FF2B5EF4-FFF2-40B4-BE49-F238E27FC236}">
                    <a16:creationId xmlns:a16="http://schemas.microsoft.com/office/drawing/2014/main" id="{2DEE7112-74E2-49F3-292C-385946F4F6DD}"/>
                  </a:ext>
                </a:extLst>
              </p:cNvPr>
              <p:cNvSpPr/>
              <p:nvPr/>
            </p:nvSpPr>
            <p:spPr>
              <a:xfrm>
                <a:off x="442687" y="1643176"/>
                <a:ext cx="5060095" cy="727522"/>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EBE0DD"/>
                  </a:solidFill>
                  <a:effectLst/>
                  <a:uLnTx/>
                  <a:uFillTx/>
                  <a:ea typeface="+mn-ea"/>
                </a:endParaRPr>
              </a:p>
            </p:txBody>
          </p:sp>
        </p:grpSp>
        <p:sp>
          <p:nvSpPr>
            <p:cNvPr id="28" name="TextBox 27">
              <a:extLst>
                <a:ext uri="{FF2B5EF4-FFF2-40B4-BE49-F238E27FC236}">
                  <a16:creationId xmlns:a16="http://schemas.microsoft.com/office/drawing/2014/main" id="{CD17463C-F2CD-49C5-288F-933CFC39B573}"/>
                </a:ext>
              </a:extLst>
            </p:cNvPr>
            <p:cNvSpPr txBox="1"/>
            <p:nvPr/>
          </p:nvSpPr>
          <p:spPr>
            <a:xfrm>
              <a:off x="876299" y="1267054"/>
              <a:ext cx="3891643" cy="1881990"/>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000">
                  <a:solidFill>
                    <a:sysClr val="windowText" lastClr="000000"/>
                  </a:solidFill>
                </a:rPr>
                <a:t>Cả lớp </a:t>
              </a:r>
              <a:r>
                <a:rPr kumimoji="0" lang="en-US" sz="2000" b="0" i="0" u="none" strike="noStrike" kern="0" cap="none" spc="0" normalizeH="0" baseline="0" noProof="0">
                  <a:ln>
                    <a:noFill/>
                  </a:ln>
                  <a:solidFill>
                    <a:sysClr val="windowText" lastClr="000000"/>
                  </a:solidFill>
                  <a:effectLst/>
                  <a:uLnTx/>
                  <a:uFillTx/>
                </a:rPr>
                <a:t>cùng nhau xác định và </a:t>
              </a:r>
              <a:r>
                <a:rPr kumimoji="0" lang="vi-VN" sz="2000" b="0" i="0" u="none" strike="noStrike" kern="0" cap="none" spc="0" normalizeH="0" baseline="0" noProof="0">
                  <a:ln>
                    <a:noFill/>
                  </a:ln>
                  <a:solidFill>
                    <a:sysClr val="windowText" lastClr="000000"/>
                  </a:solidFill>
                  <a:effectLst/>
                  <a:uLnTx/>
                  <a:uFillTx/>
                </a:rPr>
                <a:t>tổng kết về những vấn đề có thể nảy sinh giữa thầy cô </a:t>
              </a:r>
              <a:r>
                <a:rPr kumimoji="0" lang="en-US" sz="2000" b="0" i="0" u="none" strike="noStrike" kern="0" cap="none" spc="0" normalizeH="0" baseline="0" noProof="0">
                  <a:ln>
                    <a:noFill/>
                  </a:ln>
                  <a:solidFill>
                    <a:sysClr val="windowText" lastClr="000000"/>
                  </a:solidFill>
                  <a:effectLst/>
                  <a:uLnTx/>
                  <a:uFillTx/>
                </a:rPr>
                <a:t>– học trò </a:t>
              </a:r>
              <a:r>
                <a:rPr kumimoji="0" lang="vi-VN" sz="2000" b="0" i="0" u="none" strike="noStrike" kern="0" cap="none" spc="0" normalizeH="0" baseline="0" noProof="0">
                  <a:ln>
                    <a:noFill/>
                  </a:ln>
                  <a:solidFill>
                    <a:sysClr val="windowText" lastClr="000000"/>
                  </a:solidFill>
                  <a:effectLst/>
                  <a:uLnTx/>
                  <a:uFillTx/>
                </a:rPr>
                <a:t>và tìm cách giải quyết. </a:t>
              </a:r>
            </a:p>
          </p:txBody>
        </p:sp>
        <p:sp>
          <p:nvSpPr>
            <p:cNvPr id="29" name="Speech Bubble: Oval 28">
              <a:extLst>
                <a:ext uri="{FF2B5EF4-FFF2-40B4-BE49-F238E27FC236}">
                  <a16:creationId xmlns:a16="http://schemas.microsoft.com/office/drawing/2014/main" id="{FB7A7E72-60B0-A157-0CBF-5F23D5441C2A}"/>
                </a:ext>
              </a:extLst>
            </p:cNvPr>
            <p:cNvSpPr/>
            <p:nvPr/>
          </p:nvSpPr>
          <p:spPr>
            <a:xfrm>
              <a:off x="294083" y="1918196"/>
              <a:ext cx="492615" cy="481556"/>
            </a:xfrm>
            <a:prstGeom prst="wedgeEllipseCallout">
              <a:avLst>
                <a:gd name="adj1" fmla="val 52696"/>
                <a:gd name="adj2" fmla="val 47430"/>
              </a:avLst>
            </a:prstGeom>
            <a:solidFill>
              <a:srgbClr val="DC7C61">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FFFFFF"/>
                  </a:solidFill>
                  <a:effectLst/>
                  <a:uLnTx/>
                  <a:uFillTx/>
                  <a:ea typeface="+mn-ea"/>
                </a:rPr>
                <a:t>?</a:t>
              </a:r>
            </a:p>
          </p:txBody>
        </p:sp>
      </p:grpSp>
      <p:grpSp>
        <p:nvGrpSpPr>
          <p:cNvPr id="32" name="Group 31">
            <a:extLst>
              <a:ext uri="{FF2B5EF4-FFF2-40B4-BE49-F238E27FC236}">
                <a16:creationId xmlns:a16="http://schemas.microsoft.com/office/drawing/2014/main" id="{873D73C4-58BC-B8F7-7ACF-6DE8B7A8E621}"/>
              </a:ext>
            </a:extLst>
          </p:cNvPr>
          <p:cNvGrpSpPr/>
          <p:nvPr/>
        </p:nvGrpSpPr>
        <p:grpSpPr>
          <a:xfrm>
            <a:off x="876300" y="-11430"/>
            <a:ext cx="7315200" cy="1064622"/>
            <a:chOff x="863600" y="0"/>
            <a:chExt cx="7315200" cy="1165031"/>
          </a:xfrm>
        </p:grpSpPr>
        <p:cxnSp>
          <p:nvCxnSpPr>
            <p:cNvPr id="33" name="Straight Connector 32">
              <a:extLst>
                <a:ext uri="{FF2B5EF4-FFF2-40B4-BE49-F238E27FC236}">
                  <a16:creationId xmlns:a16="http://schemas.microsoft.com/office/drawing/2014/main" id="{1BD3A8EE-595A-080B-43DE-A099A9722C82}"/>
                </a:ext>
              </a:extLst>
            </p:cNvPr>
            <p:cNvCxnSpPr/>
            <p:nvPr/>
          </p:nvCxnSpPr>
          <p:spPr>
            <a:xfrm flipV="1">
              <a:off x="3533141" y="0"/>
              <a:ext cx="0" cy="381000"/>
            </a:xfrm>
            <a:prstGeom prst="line">
              <a:avLst/>
            </a:prstGeom>
            <a:noFill/>
            <a:ln w="38100" cap="flat" cmpd="sng" algn="ctr">
              <a:solidFill>
                <a:srgbClr val="DB5E43">
                  <a:lumMod val="50000"/>
                </a:srgbClr>
              </a:solidFill>
              <a:prstDash val="solid"/>
            </a:ln>
            <a:effectLst/>
          </p:spPr>
        </p:cxnSp>
        <p:cxnSp>
          <p:nvCxnSpPr>
            <p:cNvPr id="34" name="Straight Connector 33">
              <a:extLst>
                <a:ext uri="{FF2B5EF4-FFF2-40B4-BE49-F238E27FC236}">
                  <a16:creationId xmlns:a16="http://schemas.microsoft.com/office/drawing/2014/main" id="{1FE9F139-D5AD-5569-F07E-DF0D50DDC17A}"/>
                </a:ext>
              </a:extLst>
            </p:cNvPr>
            <p:cNvCxnSpPr/>
            <p:nvPr/>
          </p:nvCxnSpPr>
          <p:spPr>
            <a:xfrm flipV="1">
              <a:off x="5628006" y="0"/>
              <a:ext cx="0" cy="381000"/>
            </a:xfrm>
            <a:prstGeom prst="line">
              <a:avLst/>
            </a:prstGeom>
            <a:noFill/>
            <a:ln w="38100" cap="flat" cmpd="sng" algn="ctr">
              <a:solidFill>
                <a:srgbClr val="DB5E43">
                  <a:lumMod val="50000"/>
                </a:srgbClr>
              </a:solidFill>
              <a:prstDash val="solid"/>
            </a:ln>
            <a:effectLst/>
          </p:spPr>
        </p:cxnSp>
        <p:sp>
          <p:nvSpPr>
            <p:cNvPr id="35" name="Rounded Rectangle 12">
              <a:extLst>
                <a:ext uri="{FF2B5EF4-FFF2-40B4-BE49-F238E27FC236}">
                  <a16:creationId xmlns:a16="http://schemas.microsoft.com/office/drawing/2014/main" id="{B657A878-4AF9-C27B-7F78-C89A7687E342}"/>
                </a:ext>
              </a:extLst>
            </p:cNvPr>
            <p:cNvSpPr/>
            <p:nvPr/>
          </p:nvSpPr>
          <p:spPr>
            <a:xfrm>
              <a:off x="863600" y="362189"/>
              <a:ext cx="7315200" cy="802842"/>
            </a:xfrm>
            <a:prstGeom prst="roundRect">
              <a:avLst>
                <a:gd name="adj" fmla="val 18641"/>
              </a:avLst>
            </a:prstGeom>
            <a:solidFill>
              <a:srgbClr val="DB5E43">
                <a:lumMod val="75000"/>
              </a:srgbClr>
            </a:solidFill>
            <a:ln w="1905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457200">
                <a:defRPr/>
              </a:pPr>
              <a:r>
                <a:rPr lang="en-US" sz="2400" b="1" kern="1200">
                  <a:solidFill>
                    <a:srgbClr val="FFFFF3"/>
                  </a:solidFill>
                  <a:cs typeface="Arial" panose="020B0604020202020204" pitchFamily="34" charset="0"/>
                </a:rPr>
                <a:t>LÀM VIỆC CẢ LỚP</a:t>
              </a:r>
              <a:endParaRPr lang="en-US" sz="2400" b="1" kern="1200" dirty="0">
                <a:solidFill>
                  <a:srgbClr val="FFFFF3"/>
                </a:solidFill>
                <a:cs typeface="Arial" panose="020B0604020202020204" pitchFamily="34" charset="0"/>
              </a:endParaRPr>
            </a:p>
          </p:txBody>
        </p:sp>
      </p:grpSp>
      <p:pic>
        <p:nvPicPr>
          <p:cNvPr id="36" name="Picture 35">
            <a:extLst>
              <a:ext uri="{FF2B5EF4-FFF2-40B4-BE49-F238E27FC236}">
                <a16:creationId xmlns:a16="http://schemas.microsoft.com/office/drawing/2014/main" id="{7E4AA62A-89CF-9975-4735-DDFA5E7BB7E4}"/>
              </a:ext>
            </a:extLst>
          </p:cNvPr>
          <p:cNvPicPr>
            <a:picLocks noChangeAspect="1"/>
          </p:cNvPicPr>
          <p:nvPr/>
        </p:nvPicPr>
        <p:blipFill>
          <a:blip r:embed="rId4"/>
          <a:stretch>
            <a:fillRect/>
          </a:stretch>
        </p:blipFill>
        <p:spPr>
          <a:xfrm>
            <a:off x="1849153" y="3334707"/>
            <a:ext cx="1856867" cy="1808793"/>
          </a:xfrm>
          <a:prstGeom prst="rect">
            <a:avLst/>
          </a:prstGeom>
        </p:spPr>
      </p:pic>
      <p:pic>
        <p:nvPicPr>
          <p:cNvPr id="37" name="Picture 14">
            <a:extLst>
              <a:ext uri="{FF2B5EF4-FFF2-40B4-BE49-F238E27FC236}">
                <a16:creationId xmlns:a16="http://schemas.microsoft.com/office/drawing/2014/main" id="{76A566BA-0E22-B3C3-29F3-D7F77A679F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32663" y="1384165"/>
            <a:ext cx="3035858" cy="33063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801"/>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8B182C3-BB6C-82E1-82ED-C52D8F0E20F5}"/>
              </a:ext>
            </a:extLst>
          </p:cNvPr>
          <p:cNvGraphicFramePr>
            <a:graphicFrameLocks noGrp="1"/>
          </p:cNvGraphicFramePr>
          <p:nvPr>
            <p:extLst>
              <p:ext uri="{D42A27DB-BD31-4B8C-83A1-F6EECF244321}">
                <p14:modId xmlns:p14="http://schemas.microsoft.com/office/powerpoint/2010/main" val="1360275856"/>
              </p:ext>
            </p:extLst>
          </p:nvPr>
        </p:nvGraphicFramePr>
        <p:xfrm>
          <a:off x="179614" y="1232807"/>
          <a:ext cx="8784771" cy="3728608"/>
        </p:xfrm>
        <a:graphic>
          <a:graphicData uri="http://schemas.openxmlformats.org/drawingml/2006/table">
            <a:tbl>
              <a:tblPr firstRow="1" firstCol="1" bandRow="1"/>
              <a:tblGrid>
                <a:gridCol w="3445329">
                  <a:extLst>
                    <a:ext uri="{9D8B030D-6E8A-4147-A177-3AD203B41FA5}">
                      <a16:colId xmlns:a16="http://schemas.microsoft.com/office/drawing/2014/main" val="2395515784"/>
                    </a:ext>
                  </a:extLst>
                </a:gridCol>
                <a:gridCol w="5339442">
                  <a:extLst>
                    <a:ext uri="{9D8B030D-6E8A-4147-A177-3AD203B41FA5}">
                      <a16:colId xmlns:a16="http://schemas.microsoft.com/office/drawing/2014/main" val="4239518446"/>
                    </a:ext>
                  </a:extLst>
                </a:gridCol>
              </a:tblGrid>
              <a:tr h="604157">
                <a:tc>
                  <a:txBody>
                    <a:bodyPr/>
                    <a:lstStyle/>
                    <a:p>
                      <a:pPr marL="0" marR="0" algn="ctr">
                        <a:lnSpc>
                          <a:spcPct val="100000"/>
                        </a:lnSpc>
                        <a:spcBef>
                          <a:spcPts val="0"/>
                        </a:spcBef>
                        <a:spcAft>
                          <a:spcPts val="0"/>
                        </a:spcAft>
                      </a:pPr>
                      <a:r>
                        <a:rPr lang="vi-VN" sz="1800" b="1">
                          <a:solidFill>
                            <a:srgbClr val="000000"/>
                          </a:solidFill>
                          <a:effectLst/>
                          <a:latin typeface="+mn-lt"/>
                          <a:ea typeface="Calibri" panose="020F0502020204030204" pitchFamily="34" charset="0"/>
                          <a:cs typeface="Times New Roman" panose="02020603050405020304" pitchFamily="18" charset="0"/>
                        </a:rPr>
                        <a:t>Vấn đề giữa thầy và trò</a:t>
                      </a:r>
                      <a:endParaRPr lang="en-US" sz="1800">
                        <a:effectLst/>
                        <a:latin typeface="+mn-lt"/>
                        <a:ea typeface="SimSun" panose="02010600030101010101" pitchFamily="2" charset="-122"/>
                        <a:cs typeface="Times New Roman" panose="02020603050405020304" pitchFamily="18" charset="0"/>
                      </a:endParaRPr>
                    </a:p>
                  </a:txBody>
                  <a:tcPr marL="60632" marR="60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6D9"/>
                    </a:solidFill>
                  </a:tcPr>
                </a:tc>
                <a:tc>
                  <a:txBody>
                    <a:bodyPr/>
                    <a:lstStyle/>
                    <a:p>
                      <a:pPr marL="0" marR="0" algn="ctr">
                        <a:lnSpc>
                          <a:spcPct val="100000"/>
                        </a:lnSpc>
                        <a:spcBef>
                          <a:spcPts val="0"/>
                        </a:spcBef>
                        <a:spcAft>
                          <a:spcPts val="0"/>
                        </a:spcAft>
                      </a:pPr>
                      <a:r>
                        <a:rPr lang="vi-VN" sz="1800" b="1">
                          <a:solidFill>
                            <a:srgbClr val="000000"/>
                          </a:solidFill>
                          <a:effectLst/>
                          <a:latin typeface="+mn-lt"/>
                          <a:ea typeface="Calibri" panose="020F0502020204030204" pitchFamily="34" charset="0"/>
                          <a:cs typeface="Times New Roman" panose="02020603050405020304" pitchFamily="18" charset="0"/>
                        </a:rPr>
                        <a:t>Cách giải quyết</a:t>
                      </a:r>
                      <a:endParaRPr lang="en-US" sz="1800">
                        <a:effectLst/>
                        <a:latin typeface="+mn-lt"/>
                        <a:ea typeface="SimSun" panose="02010600030101010101" pitchFamily="2" charset="-122"/>
                        <a:cs typeface="Times New Roman" panose="02020603050405020304" pitchFamily="18" charset="0"/>
                      </a:endParaRPr>
                    </a:p>
                  </a:txBody>
                  <a:tcPr marL="60632" marR="60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6D9"/>
                    </a:solidFill>
                  </a:tcPr>
                </a:tc>
                <a:extLst>
                  <a:ext uri="{0D108BD9-81ED-4DB2-BD59-A6C34878D82A}">
                    <a16:rowId xmlns:a16="http://schemas.microsoft.com/office/drawing/2014/main" val="610390822"/>
                  </a:ext>
                </a:extLst>
              </a:tr>
              <a:tr h="1502348">
                <a:tc>
                  <a:txBody>
                    <a:bodyPr/>
                    <a:lstStyle/>
                    <a:p>
                      <a:pPr marL="0" marR="0" algn="l">
                        <a:lnSpc>
                          <a:spcPct val="15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Thầy cô hiểu lầm học sinh</a:t>
                      </a:r>
                      <a:r>
                        <a:rPr lang="en-US" sz="1800">
                          <a:solidFill>
                            <a:srgbClr val="000000"/>
                          </a:solidFill>
                          <a:effectLst/>
                          <a:latin typeface="+mn-lt"/>
                          <a:ea typeface="Calibri" panose="020F0502020204030204" pitchFamily="34" charset="0"/>
                          <a:cs typeface="Times New Roman" panose="02020603050405020304" pitchFamily="18" charset="0"/>
                        </a:rPr>
                        <a:t>.</a:t>
                      </a:r>
                      <a:endParaRPr lang="en-US" sz="1800">
                        <a:effectLst/>
                        <a:latin typeface="+mn-lt"/>
                        <a:ea typeface="SimSun" panose="02010600030101010101" pitchFamily="2" charset="-122"/>
                        <a:cs typeface="Times New Roman" panose="02020603050405020304" pitchFamily="18" charset="0"/>
                      </a:endParaRPr>
                    </a:p>
                  </a:txBody>
                  <a:tcPr marL="60632" marR="60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285750" marR="0" indent="-285750" algn="l">
                        <a:lnSpc>
                          <a:spcPct val="150000"/>
                        </a:lnSpc>
                        <a:spcBef>
                          <a:spcPts val="0"/>
                        </a:spcBef>
                        <a:spcAft>
                          <a:spcPts val="0"/>
                        </a:spcAft>
                        <a:buFont typeface="Arial" panose="020B0604020202020204" pitchFamily="34" charset="0"/>
                        <a:buChar char="−"/>
                      </a:pPr>
                      <a:r>
                        <a:rPr lang="vi-VN" sz="1800">
                          <a:solidFill>
                            <a:srgbClr val="000000"/>
                          </a:solidFill>
                          <a:effectLst/>
                          <a:latin typeface="+mn-lt"/>
                          <a:ea typeface="Calibri" panose="020F0502020204030204" pitchFamily="34" charset="0"/>
                          <a:cs typeface="Times New Roman" panose="02020603050405020304" pitchFamily="18" charset="0"/>
                        </a:rPr>
                        <a:t>Mạnh dạn tâm sự với thầy cô, trình bày mạch lạc để thầy cô hiểu mình.</a:t>
                      </a:r>
                      <a:endParaRPr lang="en-US" sz="1800">
                        <a:effectLst/>
                        <a:latin typeface="+mn-lt"/>
                        <a:ea typeface="SimSun" panose="02010600030101010101" pitchFamily="2" charset="-122"/>
                        <a:cs typeface="Times New Roman" panose="02020603050405020304" pitchFamily="18" charset="0"/>
                      </a:endParaRPr>
                    </a:p>
                    <a:p>
                      <a:pPr marL="285750" marR="0" indent="-285750" algn="l">
                        <a:lnSpc>
                          <a:spcPct val="150000"/>
                        </a:lnSpc>
                        <a:spcBef>
                          <a:spcPts val="0"/>
                        </a:spcBef>
                        <a:spcAft>
                          <a:spcPts val="0"/>
                        </a:spcAft>
                        <a:buFont typeface="Arial" panose="020B0604020202020204" pitchFamily="34" charset="0"/>
                        <a:buChar char="−"/>
                      </a:pPr>
                      <a:r>
                        <a:rPr lang="vi-VN" sz="1800">
                          <a:solidFill>
                            <a:srgbClr val="000000"/>
                          </a:solidFill>
                          <a:effectLst/>
                          <a:latin typeface="+mn-lt"/>
                          <a:ea typeface="Calibri" panose="020F0502020204030204" pitchFamily="34" charset="0"/>
                          <a:cs typeface="Times New Roman" panose="02020603050405020304" pitchFamily="18" charset="0"/>
                        </a:rPr>
                        <a:t>Đặt mình vào vị trí thầy cô để hiểu thầy cô hơn.</a:t>
                      </a:r>
                      <a:endParaRPr lang="en-US" sz="1800">
                        <a:effectLst/>
                        <a:latin typeface="+mn-lt"/>
                        <a:ea typeface="SimSun" panose="02010600030101010101" pitchFamily="2" charset="-122"/>
                        <a:cs typeface="Times New Roman" panose="02020603050405020304" pitchFamily="18" charset="0"/>
                      </a:endParaRPr>
                    </a:p>
                  </a:txBody>
                  <a:tcPr marL="60632" marR="60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400958393"/>
                  </a:ext>
                </a:extLst>
              </a:tr>
              <a:tr h="1061238">
                <a:tc>
                  <a:txBody>
                    <a:bodyPr/>
                    <a:lstStyle/>
                    <a:p>
                      <a:pPr marL="0" marR="0" algn="l">
                        <a:lnSpc>
                          <a:spcPct val="15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Học sinh có thái độ hoặc lời nói vô tâm khiến thầy cô phiền lòng.</a:t>
                      </a:r>
                      <a:endParaRPr lang="en-US" sz="1800">
                        <a:effectLst/>
                        <a:latin typeface="+mn-lt"/>
                        <a:ea typeface="SimSun" panose="02010600030101010101" pitchFamily="2" charset="-122"/>
                        <a:cs typeface="Times New Roman" panose="02020603050405020304" pitchFamily="18" charset="0"/>
                      </a:endParaRPr>
                    </a:p>
                  </a:txBody>
                  <a:tcPr marL="60632" marR="60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a:t>
                      </a:r>
                      <a:endParaRPr lang="en-US" sz="1800">
                        <a:effectLst/>
                        <a:latin typeface="+mn-lt"/>
                        <a:ea typeface="SimSun" panose="02010600030101010101" pitchFamily="2" charset="-122"/>
                        <a:cs typeface="Times New Roman" panose="02020603050405020304" pitchFamily="18" charset="0"/>
                      </a:endParaRPr>
                    </a:p>
                  </a:txBody>
                  <a:tcPr marL="60632" marR="60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698414087"/>
                  </a:ext>
                </a:extLst>
              </a:tr>
              <a:tr h="560865">
                <a:tc>
                  <a:txBody>
                    <a:bodyPr/>
                    <a:lstStyle/>
                    <a:p>
                      <a:pPr marL="0" marR="0" algn="ctr">
                        <a:lnSpc>
                          <a:spcPct val="10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a:t>
                      </a:r>
                      <a:endParaRPr lang="en-US" sz="1800">
                        <a:effectLst/>
                        <a:latin typeface="+mn-lt"/>
                        <a:ea typeface="SimSun" panose="02010600030101010101" pitchFamily="2" charset="-122"/>
                        <a:cs typeface="Times New Roman" panose="02020603050405020304" pitchFamily="18" charset="0"/>
                      </a:endParaRPr>
                    </a:p>
                  </a:txBody>
                  <a:tcPr marL="60632" marR="60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00000"/>
                        </a:lnSpc>
                        <a:spcBef>
                          <a:spcPts val="0"/>
                        </a:spcBef>
                        <a:spcAft>
                          <a:spcPts val="0"/>
                        </a:spcAft>
                      </a:pPr>
                      <a:r>
                        <a:rPr lang="vi-VN" sz="1800">
                          <a:solidFill>
                            <a:srgbClr val="000000"/>
                          </a:solidFill>
                          <a:effectLst/>
                          <a:latin typeface="+mn-lt"/>
                          <a:ea typeface="Calibri" panose="020F0502020204030204" pitchFamily="34" charset="0"/>
                          <a:cs typeface="Times New Roman" panose="02020603050405020304" pitchFamily="18" charset="0"/>
                        </a:rPr>
                        <a:t>...</a:t>
                      </a:r>
                      <a:endParaRPr lang="en-US" sz="1800">
                        <a:effectLst/>
                        <a:latin typeface="+mn-lt"/>
                        <a:ea typeface="SimSun" panose="02010600030101010101" pitchFamily="2" charset="-122"/>
                        <a:cs typeface="Times New Roman" panose="02020603050405020304" pitchFamily="18" charset="0"/>
                      </a:endParaRPr>
                    </a:p>
                  </a:txBody>
                  <a:tcPr marL="60632" marR="6063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638665624"/>
                  </a:ext>
                </a:extLst>
              </a:tr>
            </a:tbl>
          </a:graphicData>
        </a:graphic>
      </p:graphicFrame>
      <p:sp>
        <p:nvSpPr>
          <p:cNvPr id="9" name="Rounded Rectangle 34">
            <a:extLst>
              <a:ext uri="{FF2B5EF4-FFF2-40B4-BE49-F238E27FC236}">
                <a16:creationId xmlns:a16="http://schemas.microsoft.com/office/drawing/2014/main" id="{0FDEDBB0-0F87-2664-A7EE-B2A078F9FE11}"/>
              </a:ext>
            </a:extLst>
          </p:cNvPr>
          <p:cNvSpPr/>
          <p:nvPr/>
        </p:nvSpPr>
        <p:spPr>
          <a:xfrm>
            <a:off x="2610072" y="293914"/>
            <a:ext cx="3923855" cy="685801"/>
          </a:xfrm>
          <a:prstGeom prst="roundRect">
            <a:avLst/>
          </a:prstGeom>
          <a:solidFill>
            <a:srgbClr val="8E9FD2">
              <a:lumMod val="75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buClrTx/>
              <a:buFontTx/>
              <a:buNone/>
              <a:defRPr/>
            </a:pPr>
            <a:r>
              <a:rPr lang="en-US" sz="2400" b="1">
                <a:solidFill>
                  <a:srgbClr val="FFFFFF"/>
                </a:solidFill>
                <a:ea typeface="+mn-ea"/>
                <a:cs typeface="Arial" panose="020B0604020202020204" pitchFamily="34" charset="0"/>
              </a:rPr>
              <a:t>GỢI Ý THAM KHẢO</a:t>
            </a:r>
            <a:endParaRPr lang="en-US" sz="2400" b="1" dirty="0">
              <a:solidFill>
                <a:srgbClr val="FFFFFF"/>
              </a:solidFill>
              <a:ea typeface="+mn-ea"/>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581"/>
        <p:cNvGrpSpPr/>
        <p:nvPr/>
      </p:nvGrpSpPr>
      <p:grpSpPr>
        <a:xfrm>
          <a:off x="0" y="0"/>
          <a:ext cx="0" cy="0"/>
          <a:chOff x="0" y="0"/>
          <a:chExt cx="0" cy="0"/>
        </a:xfrm>
      </p:grpSpPr>
      <p:grpSp>
        <p:nvGrpSpPr>
          <p:cNvPr id="8" name="Google Shape;440;p28">
            <a:extLst>
              <a:ext uri="{FF2B5EF4-FFF2-40B4-BE49-F238E27FC236}">
                <a16:creationId xmlns:a16="http://schemas.microsoft.com/office/drawing/2014/main" id="{82AD7560-F1A6-F2D0-492B-81584872AA81}"/>
              </a:ext>
            </a:extLst>
          </p:cNvPr>
          <p:cNvGrpSpPr/>
          <p:nvPr/>
        </p:nvGrpSpPr>
        <p:grpSpPr>
          <a:xfrm>
            <a:off x="482230" y="824593"/>
            <a:ext cx="2609108" cy="3608459"/>
            <a:chOff x="624596" y="982906"/>
            <a:chExt cx="2001980" cy="3181003"/>
          </a:xfrm>
        </p:grpSpPr>
        <p:sp>
          <p:nvSpPr>
            <p:cNvPr id="9" name="Google Shape;441;p28">
              <a:extLst>
                <a:ext uri="{FF2B5EF4-FFF2-40B4-BE49-F238E27FC236}">
                  <a16:creationId xmlns:a16="http://schemas.microsoft.com/office/drawing/2014/main" id="{F96EE20B-618C-B580-109C-F034BB59DB9B}"/>
                </a:ext>
              </a:extLst>
            </p:cNvPr>
            <p:cNvSpPr/>
            <p:nvPr/>
          </p:nvSpPr>
          <p:spPr>
            <a:xfrm>
              <a:off x="692176" y="1142009"/>
              <a:ext cx="1934400" cy="3021900"/>
            </a:xfrm>
            <a:prstGeom prst="roundRect">
              <a:avLst>
                <a:gd name="adj" fmla="val 4313"/>
              </a:avLst>
            </a:prstGeom>
            <a:solidFill>
              <a:srgbClr val="FFF2C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42;p28">
              <a:extLst>
                <a:ext uri="{FF2B5EF4-FFF2-40B4-BE49-F238E27FC236}">
                  <a16:creationId xmlns:a16="http://schemas.microsoft.com/office/drawing/2014/main" id="{5FA2580E-590C-4848-0A2A-57C97FD57A55}"/>
                </a:ext>
              </a:extLst>
            </p:cNvPr>
            <p:cNvSpPr/>
            <p:nvPr/>
          </p:nvSpPr>
          <p:spPr>
            <a:xfrm>
              <a:off x="624596" y="982906"/>
              <a:ext cx="1881817" cy="2984405"/>
            </a:xfrm>
            <a:custGeom>
              <a:avLst/>
              <a:gdLst/>
              <a:ahLst/>
              <a:cxnLst/>
              <a:rect l="l" t="t" r="r" b="b"/>
              <a:pathLst>
                <a:path w="53747" h="74336" extrusionOk="0">
                  <a:moveTo>
                    <a:pt x="52246" y="65"/>
                  </a:moveTo>
                  <a:cubicBezTo>
                    <a:pt x="53040" y="65"/>
                    <a:pt x="53682" y="711"/>
                    <a:pt x="53682" y="1501"/>
                  </a:cubicBezTo>
                  <a:lnTo>
                    <a:pt x="53682" y="72835"/>
                  </a:lnTo>
                  <a:cubicBezTo>
                    <a:pt x="53682" y="73625"/>
                    <a:pt x="53040" y="74268"/>
                    <a:pt x="52246" y="74268"/>
                  </a:cubicBezTo>
                  <a:lnTo>
                    <a:pt x="1501" y="74268"/>
                  </a:lnTo>
                  <a:cubicBezTo>
                    <a:pt x="711" y="74268"/>
                    <a:pt x="65" y="73625"/>
                    <a:pt x="65" y="72835"/>
                  </a:cubicBezTo>
                  <a:lnTo>
                    <a:pt x="65" y="1501"/>
                  </a:lnTo>
                  <a:cubicBezTo>
                    <a:pt x="65" y="711"/>
                    <a:pt x="711" y="65"/>
                    <a:pt x="1501" y="65"/>
                  </a:cubicBezTo>
                  <a:close/>
                  <a:moveTo>
                    <a:pt x="1501" y="1"/>
                  </a:moveTo>
                  <a:cubicBezTo>
                    <a:pt x="676" y="1"/>
                    <a:pt x="0" y="675"/>
                    <a:pt x="0" y="1501"/>
                  </a:cubicBezTo>
                  <a:lnTo>
                    <a:pt x="0" y="72835"/>
                  </a:lnTo>
                  <a:cubicBezTo>
                    <a:pt x="0" y="73660"/>
                    <a:pt x="676" y="74336"/>
                    <a:pt x="1501" y="74336"/>
                  </a:cubicBezTo>
                  <a:lnTo>
                    <a:pt x="52246" y="74336"/>
                  </a:lnTo>
                  <a:cubicBezTo>
                    <a:pt x="53076" y="74336"/>
                    <a:pt x="53747" y="73660"/>
                    <a:pt x="53747" y="72835"/>
                  </a:cubicBezTo>
                  <a:lnTo>
                    <a:pt x="53747" y="1501"/>
                  </a:lnTo>
                  <a:cubicBezTo>
                    <a:pt x="53747" y="675"/>
                    <a:pt x="53076" y="1"/>
                    <a:pt x="52246"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443;p28">
            <a:extLst>
              <a:ext uri="{FF2B5EF4-FFF2-40B4-BE49-F238E27FC236}">
                <a16:creationId xmlns:a16="http://schemas.microsoft.com/office/drawing/2014/main" id="{F2F7D971-237D-B50E-504B-E5FBD2A39A8F}"/>
              </a:ext>
            </a:extLst>
          </p:cNvPr>
          <p:cNvGrpSpPr/>
          <p:nvPr/>
        </p:nvGrpSpPr>
        <p:grpSpPr>
          <a:xfrm>
            <a:off x="-12281" y="4635176"/>
            <a:ext cx="3997821" cy="263896"/>
            <a:chOff x="0" y="4397412"/>
            <a:chExt cx="4600713" cy="150450"/>
          </a:xfrm>
        </p:grpSpPr>
        <p:sp>
          <p:nvSpPr>
            <p:cNvPr id="12" name="Google Shape;444;p28">
              <a:extLst>
                <a:ext uri="{FF2B5EF4-FFF2-40B4-BE49-F238E27FC236}">
                  <a16:creationId xmlns:a16="http://schemas.microsoft.com/office/drawing/2014/main" id="{8AD1E6A5-4032-7BEF-C2DA-F24101ABDDC4}"/>
                </a:ext>
              </a:extLst>
            </p:cNvPr>
            <p:cNvSpPr/>
            <p:nvPr/>
          </p:nvSpPr>
          <p:spPr>
            <a:xfrm>
              <a:off x="0" y="4397412"/>
              <a:ext cx="4600713" cy="2416"/>
            </a:xfrm>
            <a:custGeom>
              <a:avLst/>
              <a:gdLst/>
              <a:ahLst/>
              <a:cxnLst/>
              <a:rect l="l" t="t" r="r" b="b"/>
              <a:pathLst>
                <a:path w="131402" h="69" extrusionOk="0">
                  <a:moveTo>
                    <a:pt x="0" y="1"/>
                  </a:moveTo>
                  <a:lnTo>
                    <a:pt x="0" y="69"/>
                  </a:lnTo>
                  <a:lnTo>
                    <a:pt x="131401" y="69"/>
                  </a:lnTo>
                  <a:lnTo>
                    <a:pt x="131401"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45;p28">
              <a:extLst>
                <a:ext uri="{FF2B5EF4-FFF2-40B4-BE49-F238E27FC236}">
                  <a16:creationId xmlns:a16="http://schemas.microsoft.com/office/drawing/2014/main" id="{2710A149-317C-22D5-F4C9-AB9C14AFFAB5}"/>
                </a:ext>
              </a:extLst>
            </p:cNvPr>
            <p:cNvSpPr/>
            <p:nvPr/>
          </p:nvSpPr>
          <p:spPr>
            <a:xfrm>
              <a:off x="755786" y="4545586"/>
              <a:ext cx="305519" cy="2276"/>
            </a:xfrm>
            <a:custGeom>
              <a:avLst/>
              <a:gdLst/>
              <a:ahLst/>
              <a:cxnLst/>
              <a:rect l="l" t="t" r="r" b="b"/>
              <a:pathLst>
                <a:path w="8726" h="65" extrusionOk="0">
                  <a:moveTo>
                    <a:pt x="0" y="0"/>
                  </a:moveTo>
                  <a:lnTo>
                    <a:pt x="0" y="65"/>
                  </a:lnTo>
                  <a:lnTo>
                    <a:pt x="8726" y="65"/>
                  </a:lnTo>
                  <a:lnTo>
                    <a:pt x="8726" y="0"/>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46;p28">
              <a:extLst>
                <a:ext uri="{FF2B5EF4-FFF2-40B4-BE49-F238E27FC236}">
                  <a16:creationId xmlns:a16="http://schemas.microsoft.com/office/drawing/2014/main" id="{9576B0CB-636D-3582-8BA9-0D90DAA7D648}"/>
                </a:ext>
              </a:extLst>
            </p:cNvPr>
            <p:cNvSpPr/>
            <p:nvPr/>
          </p:nvSpPr>
          <p:spPr>
            <a:xfrm>
              <a:off x="1619552" y="4536412"/>
              <a:ext cx="497808" cy="2276"/>
            </a:xfrm>
            <a:custGeom>
              <a:avLst/>
              <a:gdLst/>
              <a:ahLst/>
              <a:cxnLst/>
              <a:rect l="l" t="t" r="r" b="b"/>
              <a:pathLst>
                <a:path w="14218" h="65" extrusionOk="0">
                  <a:moveTo>
                    <a:pt x="0" y="0"/>
                  </a:moveTo>
                  <a:lnTo>
                    <a:pt x="0" y="65"/>
                  </a:lnTo>
                  <a:lnTo>
                    <a:pt x="14217" y="65"/>
                  </a:lnTo>
                  <a:lnTo>
                    <a:pt x="14217" y="0"/>
                  </a:lnTo>
                  <a:close/>
                </a:path>
              </a:pathLst>
            </a:custGeom>
            <a:solidFill>
              <a:srgbClr val="EBEBEB"/>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47;p28">
              <a:extLst>
                <a:ext uri="{FF2B5EF4-FFF2-40B4-BE49-F238E27FC236}">
                  <a16:creationId xmlns:a16="http://schemas.microsoft.com/office/drawing/2014/main" id="{BE531143-5422-E167-83B9-66C096F4F196}"/>
                </a:ext>
              </a:extLst>
            </p:cNvPr>
            <p:cNvSpPr/>
            <p:nvPr/>
          </p:nvSpPr>
          <p:spPr>
            <a:xfrm>
              <a:off x="1070481" y="4460119"/>
              <a:ext cx="175833" cy="2311"/>
            </a:xfrm>
            <a:custGeom>
              <a:avLst/>
              <a:gdLst/>
              <a:ahLst/>
              <a:cxnLst/>
              <a:rect l="l" t="t" r="r" b="b"/>
              <a:pathLst>
                <a:path w="5022" h="66" extrusionOk="0">
                  <a:moveTo>
                    <a:pt x="1" y="1"/>
                  </a:moveTo>
                  <a:lnTo>
                    <a:pt x="1" y="65"/>
                  </a:lnTo>
                  <a:lnTo>
                    <a:pt x="5022" y="65"/>
                  </a:lnTo>
                  <a:lnTo>
                    <a:pt x="5022" y="1"/>
                  </a:lnTo>
                  <a:close/>
                </a:path>
              </a:pathLst>
            </a:custGeom>
            <a:solidFill>
              <a:srgbClr val="43434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48;p28">
              <a:extLst>
                <a:ext uri="{FF2B5EF4-FFF2-40B4-BE49-F238E27FC236}">
                  <a16:creationId xmlns:a16="http://schemas.microsoft.com/office/drawing/2014/main" id="{F915330B-1ED4-9392-27B5-4F369C77362F}"/>
                </a:ext>
              </a:extLst>
            </p:cNvPr>
            <p:cNvSpPr/>
            <p:nvPr/>
          </p:nvSpPr>
          <p:spPr>
            <a:xfrm>
              <a:off x="2732853" y="4514424"/>
              <a:ext cx="418259" cy="2276"/>
            </a:xfrm>
            <a:custGeom>
              <a:avLst/>
              <a:gdLst/>
              <a:ahLst/>
              <a:cxnLst/>
              <a:rect l="l" t="t" r="r" b="b"/>
              <a:pathLst>
                <a:path w="11946" h="65" extrusionOk="0">
                  <a:moveTo>
                    <a:pt x="0" y="0"/>
                  </a:moveTo>
                  <a:lnTo>
                    <a:pt x="0" y="65"/>
                  </a:lnTo>
                  <a:lnTo>
                    <a:pt x="11946" y="65"/>
                  </a:lnTo>
                  <a:lnTo>
                    <a:pt x="11946" y="0"/>
                  </a:lnTo>
                  <a:close/>
                </a:path>
              </a:pathLst>
            </a:custGeom>
            <a:solidFill>
              <a:srgbClr val="EBEBEB"/>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 name="Group 16">
            <a:extLst>
              <a:ext uri="{FF2B5EF4-FFF2-40B4-BE49-F238E27FC236}">
                <a16:creationId xmlns:a16="http://schemas.microsoft.com/office/drawing/2014/main" id="{51AF43F0-D4A1-FCE5-DE05-1426BCC507DB}"/>
              </a:ext>
            </a:extLst>
          </p:cNvPr>
          <p:cNvGrpSpPr/>
          <p:nvPr/>
        </p:nvGrpSpPr>
        <p:grpSpPr>
          <a:xfrm>
            <a:off x="4224616" y="555202"/>
            <a:ext cx="4479972" cy="3924224"/>
            <a:chOff x="-71783" y="1154604"/>
            <a:chExt cx="4479972" cy="3924224"/>
          </a:xfrm>
        </p:grpSpPr>
        <p:grpSp>
          <p:nvGrpSpPr>
            <p:cNvPr id="18" name="Group 17">
              <a:extLst>
                <a:ext uri="{FF2B5EF4-FFF2-40B4-BE49-F238E27FC236}">
                  <a16:creationId xmlns:a16="http://schemas.microsoft.com/office/drawing/2014/main" id="{F4C94928-825E-B142-F39B-C916F79C98E8}"/>
                </a:ext>
              </a:extLst>
            </p:cNvPr>
            <p:cNvGrpSpPr/>
            <p:nvPr/>
          </p:nvGrpSpPr>
          <p:grpSpPr>
            <a:xfrm>
              <a:off x="-71783" y="1680029"/>
              <a:ext cx="4479972" cy="3398799"/>
              <a:chOff x="-122583" y="1897744"/>
              <a:chExt cx="4479972" cy="3398799"/>
            </a:xfrm>
          </p:grpSpPr>
          <p:sp>
            <p:nvSpPr>
              <p:cNvPr id="20" name="Rectangle: Rounded Corners 19">
                <a:extLst>
                  <a:ext uri="{FF2B5EF4-FFF2-40B4-BE49-F238E27FC236}">
                    <a16:creationId xmlns:a16="http://schemas.microsoft.com/office/drawing/2014/main" id="{C54B8EE5-D25C-8247-F776-163BDCB18C2C}"/>
                  </a:ext>
                </a:extLst>
              </p:cNvPr>
              <p:cNvSpPr/>
              <p:nvPr/>
            </p:nvSpPr>
            <p:spPr>
              <a:xfrm>
                <a:off x="-122583" y="1897744"/>
                <a:ext cx="4479972" cy="3398799"/>
              </a:xfrm>
              <a:prstGeom prst="roundRect">
                <a:avLst>
                  <a:gd name="adj" fmla="val 4729"/>
                </a:avLst>
              </a:prstGeom>
              <a:solidFill>
                <a:srgbClr val="FFFFFF"/>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6F1"/>
                  </a:solidFill>
                  <a:effectLst/>
                  <a:uLnTx/>
                  <a:uFillTx/>
                  <a:ea typeface="+mn-ea"/>
                </a:endParaRPr>
              </a:p>
            </p:txBody>
          </p:sp>
          <p:sp>
            <p:nvSpPr>
              <p:cNvPr id="21" name="TextBox 20">
                <a:extLst>
                  <a:ext uri="{FF2B5EF4-FFF2-40B4-BE49-F238E27FC236}">
                    <a16:creationId xmlns:a16="http://schemas.microsoft.com/office/drawing/2014/main" id="{BF6F0D15-4142-C7CD-6444-EE7FF587EDA2}"/>
                  </a:ext>
                </a:extLst>
              </p:cNvPr>
              <p:cNvSpPr txBox="1"/>
              <p:nvPr/>
            </p:nvSpPr>
            <p:spPr>
              <a:xfrm>
                <a:off x="260348" y="2266618"/>
                <a:ext cx="3711376" cy="2661049"/>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600" b="1" i="0" u="none" strike="noStrike" kern="0" cap="none" spc="0" normalizeH="0" baseline="0" noProof="0">
                    <a:ln>
                      <a:noFill/>
                    </a:ln>
                    <a:solidFill>
                      <a:srgbClr val="C00000"/>
                    </a:solidFill>
                    <a:effectLst/>
                    <a:uLnTx/>
                    <a:uFillTx/>
                  </a:rPr>
                  <a:t>KẾT LUẬN</a:t>
                </a:r>
              </a:p>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a:ln>
                      <a:noFill/>
                    </a:ln>
                    <a:solidFill>
                      <a:sysClr val="windowText" lastClr="000000"/>
                    </a:solidFill>
                    <a:effectLst/>
                    <a:uLnTx/>
                    <a:uFillTx/>
                  </a:rPr>
                  <a:t>Việc nói ra những niềm vui, nỗi buồn và suy nghĩ của mình sẽ tạo cơ hội cho thầy và trò hiểu nhau hơn.</a:t>
                </a:r>
              </a:p>
            </p:txBody>
          </p:sp>
        </p:grpSp>
        <p:pic>
          <p:nvPicPr>
            <p:cNvPr id="19" name="Picture 18">
              <a:extLst>
                <a:ext uri="{FF2B5EF4-FFF2-40B4-BE49-F238E27FC236}">
                  <a16:creationId xmlns:a16="http://schemas.microsoft.com/office/drawing/2014/main" id="{D210FD8D-DD39-04DF-FBFD-E96049911576}"/>
                </a:ext>
              </a:extLst>
            </p:cNvPr>
            <p:cNvPicPr>
              <a:picLocks noChangeAspect="1"/>
            </p:cNvPicPr>
            <p:nvPr/>
          </p:nvPicPr>
          <p:blipFill>
            <a:blip r:embed="rId3"/>
            <a:stretch>
              <a:fillRect/>
            </a:stretch>
          </p:blipFill>
          <p:spPr>
            <a:xfrm>
              <a:off x="1653417" y="1154604"/>
              <a:ext cx="1026838" cy="751752"/>
            </a:xfrm>
            <a:prstGeom prst="rect">
              <a:avLst/>
            </a:prstGeom>
          </p:spPr>
        </p:pic>
      </p:grpSp>
      <p:pic>
        <p:nvPicPr>
          <p:cNvPr id="2" name="Picture 1" descr="A group of children standing together&#10;&#10;Description automatically generated">
            <a:extLst>
              <a:ext uri="{FF2B5EF4-FFF2-40B4-BE49-F238E27FC236}">
                <a16:creationId xmlns:a16="http://schemas.microsoft.com/office/drawing/2014/main" id="{DB3A550B-EE54-B45A-E683-E719DF3BF8CB}"/>
              </a:ext>
            </a:extLst>
          </p:cNvPr>
          <p:cNvPicPr>
            <a:picLocks noChangeAspect="1"/>
          </p:cNvPicPr>
          <p:nvPr/>
        </p:nvPicPr>
        <p:blipFill>
          <a:blip r:embed="rId4"/>
          <a:srcRect l="8115" t="10062" r="8552" b="16458"/>
          <a:stretch/>
        </p:blipFill>
        <p:spPr>
          <a:xfrm>
            <a:off x="798004" y="2004241"/>
            <a:ext cx="3128892" cy="2758951"/>
          </a:xfrm>
          <a:prstGeom prst="rect">
            <a:avLst/>
          </a:prstGeom>
        </p:spPr>
      </p:pic>
    </p:spTree>
    <p:extLst>
      <p:ext uri="{BB962C8B-B14F-4D97-AF65-F5344CB8AC3E}">
        <p14:creationId xmlns:p14="http://schemas.microsoft.com/office/powerpoint/2010/main" val="28210152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E6C139-74A0-4A08-B49F-CCD3BAB11EE3}"/>
              </a:ext>
            </a:extLst>
          </p:cNvPr>
          <p:cNvGrpSpPr/>
          <p:nvPr/>
        </p:nvGrpSpPr>
        <p:grpSpPr>
          <a:xfrm>
            <a:off x="1631167" y="-1351628"/>
            <a:ext cx="2427877" cy="624579"/>
            <a:chOff x="633147" y="-1998"/>
            <a:chExt cx="5288779" cy="785741"/>
          </a:xfrm>
          <a:solidFill>
            <a:srgbClr val="CE3028"/>
          </a:solidFill>
        </p:grpSpPr>
        <p:sp>
          <p:nvSpPr>
            <p:cNvPr id="6" name="Rectangle 5">
              <a:extLst>
                <a:ext uri="{FF2B5EF4-FFF2-40B4-BE49-F238E27FC236}">
                  <a16:creationId xmlns:a16="http://schemas.microsoft.com/office/drawing/2014/main" id="{1719139D-2E7E-4222-9BDB-C0239A222B2E}"/>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3334">
                <a:solidFill>
                  <a:prstClr val="white"/>
                </a:solidFill>
                <a:latin typeface="Calibri" panose="020F0502020204030204"/>
              </a:endParaRPr>
            </a:p>
          </p:txBody>
        </p:sp>
        <p:sp>
          <p:nvSpPr>
            <p:cNvPr id="7" name="Rectangle 6">
              <a:extLst>
                <a:ext uri="{FF2B5EF4-FFF2-40B4-BE49-F238E27FC236}">
                  <a16:creationId xmlns:a16="http://schemas.microsoft.com/office/drawing/2014/main" id="{8EFC8607-B0D5-49CE-A041-E2D1B0F45D25}"/>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3334">
                <a:solidFill>
                  <a:prstClr val="white"/>
                </a:solidFill>
                <a:latin typeface="Calibri" panose="020F0502020204030204"/>
              </a:endParaRPr>
            </a:p>
          </p:txBody>
        </p:sp>
        <p:sp>
          <p:nvSpPr>
            <p:cNvPr id="8" name="Rounded Rectangle 14">
              <a:extLst>
                <a:ext uri="{FF2B5EF4-FFF2-40B4-BE49-F238E27FC236}">
                  <a16:creationId xmlns:a16="http://schemas.microsoft.com/office/drawing/2014/main" id="{70A86940-5725-4EFE-9967-B5AB8BED5239}"/>
                </a:ext>
              </a:extLst>
            </p:cNvPr>
            <p:cNvSpPr/>
            <p:nvPr/>
          </p:nvSpPr>
          <p:spPr>
            <a:xfrm>
              <a:off x="633147" y="219500"/>
              <a:ext cx="5288779"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r>
                <a:rPr lang="en-US" sz="4400" b="1" dirty="0" err="1">
                  <a:solidFill>
                    <a:prstClr val="white"/>
                  </a:solidFill>
                  <a:latin typeface="Bahnschrift SemiBold" panose="020B0502040204020203" pitchFamily="34" charset="0"/>
                </a:rPr>
                <a:t>Lưu</a:t>
              </a:r>
              <a:r>
                <a:rPr lang="en-US" sz="4400" b="1" dirty="0">
                  <a:solidFill>
                    <a:prstClr val="white"/>
                  </a:solidFill>
                  <a:latin typeface="Bahnschrift SemiBold" panose="020B0502040204020203" pitchFamily="34" charset="0"/>
                </a:rPr>
                <a:t> ý:</a:t>
              </a:r>
            </a:p>
          </p:txBody>
        </p:sp>
      </p:grpSp>
      <p:grpSp>
        <p:nvGrpSpPr>
          <p:cNvPr id="9" name="Group 8">
            <a:extLst>
              <a:ext uri="{FF2B5EF4-FFF2-40B4-BE49-F238E27FC236}">
                <a16:creationId xmlns:a16="http://schemas.microsoft.com/office/drawing/2014/main" id="{6954C9B9-C649-4E90-BEFF-AE3937E7B3AA}"/>
              </a:ext>
            </a:extLst>
          </p:cNvPr>
          <p:cNvGrpSpPr/>
          <p:nvPr/>
        </p:nvGrpSpPr>
        <p:grpSpPr>
          <a:xfrm>
            <a:off x="1401716" y="4502591"/>
            <a:ext cx="4944533" cy="527336"/>
            <a:chOff x="5029200" y="3264180"/>
            <a:chExt cx="10321826" cy="1183871"/>
          </a:xfrm>
        </p:grpSpPr>
        <p:sp>
          <p:nvSpPr>
            <p:cNvPr id="10" name="Rectangle: Rounded Corners 9">
              <a:extLst>
                <a:ext uri="{FF2B5EF4-FFF2-40B4-BE49-F238E27FC236}">
                  <a16:creationId xmlns:a16="http://schemas.microsoft.com/office/drawing/2014/main" id="{FAE3A20B-8C6F-4039-B23C-7CE7E53DD2CA}"/>
                </a:ext>
              </a:extLst>
            </p:cNvPr>
            <p:cNvSpPr/>
            <p:nvPr/>
          </p:nvSpPr>
          <p:spPr>
            <a:xfrm>
              <a:off x="5029200" y="3264180"/>
              <a:ext cx="10321826" cy="1066801"/>
            </a:xfrm>
            <a:prstGeom prst="roundRect">
              <a:avLst>
                <a:gd name="adj" fmla="val 50000"/>
              </a:avLst>
            </a:prstGeom>
            <a:solidFill>
              <a:schemeClr val="bg1"/>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700" dirty="0">
                  <a:solidFill>
                    <a:prstClr val="black"/>
                  </a:solidFill>
                  <a:latin typeface="Arial" panose="020B0604020202020204" pitchFamily="34" charset="0"/>
                  <a:cs typeface="Arial" panose="020B0604020202020204" pitchFamily="34" charset="0"/>
                  <a:hlinkClick r:id="rId2"/>
                </a:rPr>
                <a:t>https://kenhgiaovien.com/</a:t>
              </a:r>
              <a:r>
                <a:rPr lang="en-US" sz="2700" dirty="0">
                  <a:solidFill>
                    <a:prstClr val="black"/>
                  </a:solidFill>
                  <a:latin typeface="Arial" panose="020B0604020202020204" pitchFamily="34" charset="0"/>
                  <a:cs typeface="Arial" panose="020B0604020202020204" pitchFamily="34" charset="0"/>
                </a:rPr>
                <a:t> </a:t>
              </a:r>
            </a:p>
          </p:txBody>
        </p:sp>
        <p:pic>
          <p:nvPicPr>
            <p:cNvPr id="11" name="Picture 10" descr="A colorful letter g on a black background&#10;&#10;Description automatically generated">
              <a:extLst>
                <a:ext uri="{FF2B5EF4-FFF2-40B4-BE49-F238E27FC236}">
                  <a16:creationId xmlns:a16="http://schemas.microsoft.com/office/drawing/2014/main" id="{09DEE9A7-C295-407F-BBFB-5334AAC7B1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287" y="3616554"/>
              <a:ext cx="685278" cy="685280"/>
            </a:xfrm>
            <a:prstGeom prst="rect">
              <a:avLst/>
            </a:prstGeom>
          </p:spPr>
        </p:pic>
        <p:pic>
          <p:nvPicPr>
            <p:cNvPr id="12" name="Picture 3">
              <a:extLst>
                <a:ext uri="{FF2B5EF4-FFF2-40B4-BE49-F238E27FC236}">
                  <a16:creationId xmlns:a16="http://schemas.microsoft.com/office/drawing/2014/main" id="{A65601DE-669A-4924-8726-845DA632D1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25570">
              <a:off x="14382265" y="3622402"/>
              <a:ext cx="619239" cy="825649"/>
            </a:xfrm>
            <a:prstGeom prst="rect">
              <a:avLst/>
            </a:prstGeom>
          </p:spPr>
        </p:pic>
      </p:grpSp>
      <p:pic>
        <p:nvPicPr>
          <p:cNvPr id="14" name="Picture 4">
            <a:extLst>
              <a:ext uri="{FF2B5EF4-FFF2-40B4-BE49-F238E27FC236}">
                <a16:creationId xmlns:a16="http://schemas.microsoft.com/office/drawing/2014/main" id="{EA42D59C-321C-45C4-B933-5EEF88A27768}"/>
              </a:ext>
            </a:extLst>
          </p:cNvPr>
          <p:cNvPicPr>
            <a:picLocks noChangeAspect="1"/>
          </p:cNvPicPr>
          <p:nvPr/>
        </p:nvPicPr>
        <p:blipFill>
          <a:blip r:embed="rId6"/>
          <a:srcRect/>
          <a:stretch>
            <a:fillRect/>
          </a:stretch>
        </p:blipFill>
        <p:spPr>
          <a:xfrm>
            <a:off x="7190999" y="1653332"/>
            <a:ext cx="1663135" cy="3253077"/>
          </a:xfrm>
          <a:prstGeom prst="rect">
            <a:avLst/>
          </a:prstGeom>
        </p:spPr>
      </p:pic>
      <p:sp>
        <p:nvSpPr>
          <p:cNvPr id="19" name="Google Shape;2124;p55">
            <a:extLst>
              <a:ext uri="{FF2B5EF4-FFF2-40B4-BE49-F238E27FC236}">
                <a16:creationId xmlns:a16="http://schemas.microsoft.com/office/drawing/2014/main" id="{3CCA6F51-F714-4E1A-9900-A83BF0A53C0E}"/>
              </a:ext>
            </a:extLst>
          </p:cNvPr>
          <p:cNvSpPr txBox="1"/>
          <p:nvPr/>
        </p:nvSpPr>
        <p:spPr>
          <a:xfrm>
            <a:off x="726299" y="500174"/>
            <a:ext cx="6295364" cy="1185462"/>
          </a:xfrm>
          <a:prstGeom prst="rect">
            <a:avLst/>
          </a:prstGeom>
          <a:solidFill>
            <a:srgbClr val="FEF4EC"/>
          </a:solidFill>
          <a:ln w="38100"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lvl="0" algn="ctr">
              <a:defRPr/>
            </a:pPr>
            <a:r>
              <a:rPr lang="en-US" sz="2000" dirty="0">
                <a:solidFill>
                  <a:srgbClr val="0097B2"/>
                </a:solidFill>
                <a:latin typeface="Arial" panose="020B0604020202020204" pitchFamily="34" charset="0"/>
                <a:ea typeface="Fira Sans Extra Condensed"/>
                <a:cs typeface="Arial" panose="020B0604020202020204" pitchFamily="34" charset="0"/>
                <a:sym typeface="Fira Sans Extra Condensed"/>
              </a:rPr>
              <a:t>LINK DOWNLOAD GIÁO ÁN WORD: https://kenhgiaovien.com/tai-lieu/giao-hoat-dong-trai-nghiem-5-ket-noi-tri-thuc</a:t>
            </a:r>
            <a:endParaRPr sz="2000" dirty="0">
              <a:solidFill>
                <a:srgbClr val="0097B2"/>
              </a:solidFill>
              <a:latin typeface="Arial" panose="020B0604020202020204" pitchFamily="34" charset="0"/>
              <a:ea typeface="Fira Sans Extra Condensed"/>
              <a:cs typeface="Arial" panose="020B0604020202020204" pitchFamily="34" charset="0"/>
              <a:sym typeface="Fira Sans Extra Condensed"/>
            </a:endParaRPr>
          </a:p>
        </p:txBody>
      </p:sp>
      <p:sp>
        <p:nvSpPr>
          <p:cNvPr id="20" name="Google Shape;2124;p55">
            <a:extLst>
              <a:ext uri="{FF2B5EF4-FFF2-40B4-BE49-F238E27FC236}">
                <a16:creationId xmlns:a16="http://schemas.microsoft.com/office/drawing/2014/main" id="{750F9328-8334-4BC5-8967-4E7B29FA4EEE}"/>
              </a:ext>
            </a:extLst>
          </p:cNvPr>
          <p:cNvSpPr txBox="1"/>
          <p:nvPr/>
        </p:nvSpPr>
        <p:spPr>
          <a:xfrm>
            <a:off x="726299" y="1977472"/>
            <a:ext cx="6295364" cy="1185462"/>
          </a:xfrm>
          <a:prstGeom prst="rect">
            <a:avLst/>
          </a:prstGeom>
          <a:solidFill>
            <a:srgbClr val="FEF4EC"/>
          </a:solidFill>
          <a:ln w="38100"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lvl="0" algn="ctr">
              <a:defRPr/>
            </a:pPr>
            <a:r>
              <a:rPr lang="en-US" sz="2000" dirty="0">
                <a:solidFill>
                  <a:srgbClr val="DB3349"/>
                </a:solidFill>
                <a:latin typeface="Arial" panose="020B0604020202020204" pitchFamily="34" charset="0"/>
                <a:ea typeface="Fira Sans Extra Condensed"/>
                <a:cs typeface="Arial" panose="020B0604020202020204" pitchFamily="34" charset="0"/>
                <a:sym typeface="Fira Sans Extra Condensed"/>
              </a:rPr>
              <a:t>LINK DOWNLOAD GIÁO ÁN PPT: </a:t>
            </a:r>
          </a:p>
          <a:p>
            <a:pPr lvl="0" algn="ctr">
              <a:defRPr/>
            </a:pPr>
            <a:r>
              <a:rPr lang="en-US" sz="2000" dirty="0">
                <a:solidFill>
                  <a:srgbClr val="DB3349"/>
                </a:solidFill>
                <a:latin typeface="Arial" panose="020B0604020202020204" pitchFamily="34" charset="0"/>
                <a:ea typeface="Fira Sans Extra Condensed"/>
                <a:cs typeface="Arial" panose="020B0604020202020204" pitchFamily="34" charset="0"/>
                <a:sym typeface="Fira Sans Extra Condensed"/>
              </a:rPr>
              <a:t>https://kenhgiaovien.com/tai-lieu/giao-powerpoint-hoat-dong-trai-nghiem-5-ket-noi-tri-thuc</a:t>
            </a:r>
          </a:p>
        </p:txBody>
      </p:sp>
      <p:sp>
        <p:nvSpPr>
          <p:cNvPr id="21" name="Google Shape;2124;p55">
            <a:extLst>
              <a:ext uri="{FF2B5EF4-FFF2-40B4-BE49-F238E27FC236}">
                <a16:creationId xmlns:a16="http://schemas.microsoft.com/office/drawing/2014/main" id="{BB6025EC-64CB-4699-A5E2-E7B3CFA17365}"/>
              </a:ext>
            </a:extLst>
          </p:cNvPr>
          <p:cNvSpPr txBox="1"/>
          <p:nvPr/>
        </p:nvSpPr>
        <p:spPr>
          <a:xfrm>
            <a:off x="726299" y="3454770"/>
            <a:ext cx="6295364" cy="812430"/>
          </a:xfrm>
          <a:prstGeom prst="rect">
            <a:avLst/>
          </a:prstGeom>
          <a:solidFill>
            <a:srgbClr val="FEF4EC"/>
          </a:solidFill>
          <a:ln w="38100" cap="flat"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pPr lvl="0" algn="ctr">
              <a:lnSpc>
                <a:spcPct val="130000"/>
              </a:lnSpc>
              <a:defRPr/>
            </a:pPr>
            <a:r>
              <a:rPr lang="en-US" sz="2000" dirty="0">
                <a:latin typeface="Arial" panose="020B0604020202020204" pitchFamily="34" charset="0"/>
                <a:ea typeface="Fira Sans Extra Condensed"/>
                <a:cs typeface="Arial" panose="020B0604020202020204" pitchFamily="34" charset="0"/>
                <a:sym typeface="Fira Sans Extra Condensed"/>
              </a:rPr>
              <a:t>ZALO: 0386 168 725</a:t>
            </a:r>
            <a:endParaRPr lang="en-US" sz="2000" b="1" dirty="0">
              <a:latin typeface="Arial" panose="020B0604020202020204" pitchFamily="34" charset="0"/>
              <a:ea typeface="Fira Sans Extra Condensed"/>
              <a:cs typeface="Arial" panose="020B0604020202020204" pitchFamily="34" charset="0"/>
              <a:sym typeface="Fira Sans Extra Condensed"/>
            </a:endParaRPr>
          </a:p>
        </p:txBody>
      </p:sp>
    </p:spTree>
    <p:extLst>
      <p:ext uri="{BB962C8B-B14F-4D97-AF65-F5344CB8AC3E}">
        <p14:creationId xmlns:p14="http://schemas.microsoft.com/office/powerpoint/2010/main" val="29545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031"/>
        <p:cNvGrpSpPr/>
        <p:nvPr/>
      </p:nvGrpSpPr>
      <p:grpSpPr>
        <a:xfrm>
          <a:off x="0" y="0"/>
          <a:ext cx="0" cy="0"/>
          <a:chOff x="0" y="0"/>
          <a:chExt cx="0" cy="0"/>
        </a:xfrm>
      </p:grpSpPr>
      <p:grpSp>
        <p:nvGrpSpPr>
          <p:cNvPr id="41" name="Group 40">
            <a:extLst>
              <a:ext uri="{FF2B5EF4-FFF2-40B4-BE49-F238E27FC236}">
                <a16:creationId xmlns:a16="http://schemas.microsoft.com/office/drawing/2014/main" id="{9BC4218E-6C12-5942-DE1F-3EF6B0EAEFE6}"/>
              </a:ext>
            </a:extLst>
          </p:cNvPr>
          <p:cNvGrpSpPr/>
          <p:nvPr/>
        </p:nvGrpSpPr>
        <p:grpSpPr>
          <a:xfrm>
            <a:off x="-5257" y="316525"/>
            <a:ext cx="9149257" cy="829663"/>
            <a:chOff x="-302985" y="244934"/>
            <a:chExt cx="9920515" cy="544755"/>
          </a:xfrm>
        </p:grpSpPr>
        <p:cxnSp>
          <p:nvCxnSpPr>
            <p:cNvPr id="42" name="Straight Connector 41">
              <a:extLst>
                <a:ext uri="{FF2B5EF4-FFF2-40B4-BE49-F238E27FC236}">
                  <a16:creationId xmlns:a16="http://schemas.microsoft.com/office/drawing/2014/main" id="{602AF22A-ABA7-1DBA-AFDA-862A4330485F}"/>
                </a:ext>
              </a:extLst>
            </p:cNvPr>
            <p:cNvCxnSpPr>
              <a:cxnSpLocks/>
            </p:cNvCxnSpPr>
            <p:nvPr/>
          </p:nvCxnSpPr>
          <p:spPr>
            <a:xfrm>
              <a:off x="-302985" y="531591"/>
              <a:ext cx="9920515" cy="0"/>
            </a:xfrm>
            <a:prstGeom prst="line">
              <a:avLst/>
            </a:prstGeom>
            <a:noFill/>
            <a:ln w="19050" cap="flat" cmpd="sng" algn="ctr">
              <a:solidFill>
                <a:srgbClr val="002060"/>
              </a:solidFill>
              <a:prstDash val="solid"/>
            </a:ln>
            <a:effectLst/>
          </p:spPr>
        </p:cxnSp>
        <p:sp>
          <p:nvSpPr>
            <p:cNvPr id="43" name="Rectangle: Rounded Corners 42">
              <a:extLst>
                <a:ext uri="{FF2B5EF4-FFF2-40B4-BE49-F238E27FC236}">
                  <a16:creationId xmlns:a16="http://schemas.microsoft.com/office/drawing/2014/main" id="{BECB58CB-61EF-C3E7-579C-D2F010E7761B}"/>
                </a:ext>
              </a:extLst>
            </p:cNvPr>
            <p:cNvSpPr/>
            <p:nvPr/>
          </p:nvSpPr>
          <p:spPr>
            <a:xfrm>
              <a:off x="688491" y="244934"/>
              <a:ext cx="7767017" cy="544755"/>
            </a:xfrm>
            <a:prstGeom prst="roundRect">
              <a:avLst>
                <a:gd name="adj" fmla="val 50000"/>
              </a:avLst>
            </a:prstGeom>
            <a:solidFill>
              <a:srgbClr val="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2060"/>
                  </a:solidFill>
                  <a:effectLst/>
                  <a:uLnTx/>
                  <a:uFillTx/>
                  <a:ea typeface="+mn-ea"/>
                </a:rPr>
                <a:t>KHỞI ĐỘNG</a:t>
              </a:r>
              <a:endParaRPr kumimoji="0" lang="vi-VN" sz="3000" b="1" i="0" u="none" strike="noStrike" kern="0" cap="none" spc="0" normalizeH="0" baseline="0" noProof="0" dirty="0">
                <a:ln>
                  <a:noFill/>
                </a:ln>
                <a:solidFill>
                  <a:srgbClr val="002060"/>
                </a:solidFill>
                <a:effectLst/>
                <a:uLnTx/>
                <a:uFillTx/>
                <a:ea typeface="+mn-ea"/>
              </a:endParaRPr>
            </a:p>
          </p:txBody>
        </p:sp>
      </p:grpSp>
      <p:grpSp>
        <p:nvGrpSpPr>
          <p:cNvPr id="1052" name="Group 1051">
            <a:extLst>
              <a:ext uri="{FF2B5EF4-FFF2-40B4-BE49-F238E27FC236}">
                <a16:creationId xmlns:a16="http://schemas.microsoft.com/office/drawing/2014/main" id="{19A0AA8E-F9D1-339A-4755-3648B9F7C650}"/>
              </a:ext>
            </a:extLst>
          </p:cNvPr>
          <p:cNvGrpSpPr/>
          <p:nvPr/>
        </p:nvGrpSpPr>
        <p:grpSpPr>
          <a:xfrm>
            <a:off x="3884622" y="1525364"/>
            <a:ext cx="4465016" cy="3223524"/>
            <a:chOff x="747369" y="2889381"/>
            <a:chExt cx="8930031" cy="6447047"/>
          </a:xfrm>
        </p:grpSpPr>
        <p:sp>
          <p:nvSpPr>
            <p:cNvPr id="1053" name="Freeform 4">
              <a:extLst>
                <a:ext uri="{FF2B5EF4-FFF2-40B4-BE49-F238E27FC236}">
                  <a16:creationId xmlns:a16="http://schemas.microsoft.com/office/drawing/2014/main" id="{42ED80F1-AFC0-54CB-52AD-4EB4B5614AA4}"/>
                </a:ext>
              </a:extLst>
            </p:cNvPr>
            <p:cNvSpPr/>
            <p:nvPr/>
          </p:nvSpPr>
          <p:spPr>
            <a:xfrm>
              <a:off x="747369"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2">
                <a:lumMod val="20000"/>
                <a:lumOff val="80000"/>
              </a:schemeClr>
            </a:solidFill>
          </p:spPr>
          <p:txBody>
            <a:bodyPr/>
            <a:lstStyle/>
            <a:p>
              <a:pPr defTabSz="457200">
                <a:buClrTx/>
                <a:buFontTx/>
                <a:buNone/>
                <a:defRPr/>
              </a:pPr>
              <a:endParaRPr lang="en-US" sz="900" kern="1200" dirty="0">
                <a:solidFill>
                  <a:prstClr val="black"/>
                </a:solidFill>
                <a:latin typeface="Arial" panose="020B0604020202020204" pitchFamily="34" charset="0"/>
                <a:ea typeface="+mn-ea"/>
                <a:cs typeface="Arial" panose="020B0604020202020204" pitchFamily="34" charset="0"/>
              </a:endParaRPr>
            </a:p>
          </p:txBody>
        </p:sp>
        <p:grpSp>
          <p:nvGrpSpPr>
            <p:cNvPr id="1054" name="Group 1053">
              <a:extLst>
                <a:ext uri="{FF2B5EF4-FFF2-40B4-BE49-F238E27FC236}">
                  <a16:creationId xmlns:a16="http://schemas.microsoft.com/office/drawing/2014/main" id="{8120CDC5-B759-8038-1593-F05D7B6B2822}"/>
                </a:ext>
              </a:extLst>
            </p:cNvPr>
            <p:cNvGrpSpPr/>
            <p:nvPr/>
          </p:nvGrpSpPr>
          <p:grpSpPr>
            <a:xfrm>
              <a:off x="1719061" y="2889381"/>
              <a:ext cx="6951410" cy="1142938"/>
              <a:chOff x="2007023" y="2902746"/>
              <a:chExt cx="6951410" cy="1142938"/>
            </a:xfrm>
          </p:grpSpPr>
          <p:pic>
            <p:nvPicPr>
              <p:cNvPr id="1056" name="Picture 9">
                <a:extLst>
                  <a:ext uri="{FF2B5EF4-FFF2-40B4-BE49-F238E27FC236}">
                    <a16:creationId xmlns:a16="http://schemas.microsoft.com/office/drawing/2014/main" id="{2923EA57-FEAB-26C5-CA26-67D591AF7A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07023" y="2902746"/>
                <a:ext cx="6951410" cy="1142938"/>
              </a:xfrm>
              <a:prstGeom prst="rect">
                <a:avLst/>
              </a:prstGeom>
            </p:spPr>
          </p:pic>
          <p:sp>
            <p:nvSpPr>
              <p:cNvPr id="1057" name="TextBox 1056">
                <a:extLst>
                  <a:ext uri="{FF2B5EF4-FFF2-40B4-BE49-F238E27FC236}">
                    <a16:creationId xmlns:a16="http://schemas.microsoft.com/office/drawing/2014/main" id="{83BB8F9A-7A07-14B9-0184-0552BA4F8909}"/>
                  </a:ext>
                </a:extLst>
              </p:cNvPr>
              <p:cNvSpPr txBox="1"/>
              <p:nvPr/>
            </p:nvSpPr>
            <p:spPr>
              <a:xfrm>
                <a:off x="2276917" y="3063380"/>
                <a:ext cx="6411624" cy="861774"/>
              </a:xfrm>
              <a:prstGeom prst="rect">
                <a:avLst/>
              </a:prstGeom>
              <a:noFill/>
            </p:spPr>
            <p:txBody>
              <a:bodyPr wrap="square" rtlCol="0">
                <a:spAutoFit/>
              </a:bodyPr>
              <a:lstStyle/>
              <a:p>
                <a:pPr algn="ctr" defTabSz="457200">
                  <a:buClrTx/>
                  <a:buFontTx/>
                  <a:buNone/>
                  <a:defRPr/>
                </a:pPr>
                <a:r>
                  <a:rPr lang="en-US" sz="2200" b="1" kern="1200" dirty="0" err="1">
                    <a:solidFill>
                      <a:prstClr val="white"/>
                    </a:solidFill>
                    <a:latin typeface="Arial" panose="020B0604020202020204" pitchFamily="34" charset="0"/>
                    <a:ea typeface="+mn-ea"/>
                    <a:cs typeface="Arial" panose="020B0604020202020204" pitchFamily="34" charset="0"/>
                  </a:rPr>
                  <a:t>Hoạt</a:t>
                </a:r>
                <a:r>
                  <a:rPr lang="en-US" sz="2200" b="1" kern="1200">
                    <a:solidFill>
                      <a:prstClr val="white"/>
                    </a:solidFill>
                    <a:latin typeface="Arial" panose="020B0604020202020204" pitchFamily="34" charset="0"/>
                    <a:ea typeface="+mn-ea"/>
                    <a:cs typeface="Arial" panose="020B0604020202020204" pitchFamily="34" charset="0"/>
                  </a:rPr>
                  <a:t> động cả lớp</a:t>
                </a:r>
                <a:endParaRPr lang="en-US" sz="2200" b="1" kern="1200" dirty="0">
                  <a:solidFill>
                    <a:prstClr val="white"/>
                  </a:solidFill>
                  <a:latin typeface="Arial" panose="020B0604020202020204" pitchFamily="34" charset="0"/>
                  <a:ea typeface="+mn-ea"/>
                  <a:cs typeface="Arial" panose="020B0604020202020204" pitchFamily="34" charset="0"/>
                </a:endParaRPr>
              </a:p>
            </p:txBody>
          </p:sp>
        </p:grpSp>
        <p:sp>
          <p:nvSpPr>
            <p:cNvPr id="1055" name="TextBox 9">
              <a:extLst>
                <a:ext uri="{FF2B5EF4-FFF2-40B4-BE49-F238E27FC236}">
                  <a16:creationId xmlns:a16="http://schemas.microsoft.com/office/drawing/2014/main" id="{0BD417C7-DBCB-2B7B-01E3-E81D3BFEA253}"/>
                </a:ext>
              </a:extLst>
            </p:cNvPr>
            <p:cNvSpPr txBox="1"/>
            <p:nvPr/>
          </p:nvSpPr>
          <p:spPr>
            <a:xfrm>
              <a:off x="1818795" y="4368705"/>
              <a:ext cx="6751937" cy="4502643"/>
            </a:xfrm>
            <a:prstGeom prst="rect">
              <a:avLst/>
            </a:prstGeom>
          </p:spPr>
          <p:txBody>
            <a:bodyPr wrap="square" lIns="0" tIns="0" rIns="0" bIns="0" rtlCol="0" anchor="t">
              <a:spAutoFit/>
            </a:bodyPr>
            <a:lstStyle/>
            <a:p>
              <a:pPr algn="just" defTabSz="457200">
                <a:lnSpc>
                  <a:spcPct val="150000"/>
                </a:lnSpc>
                <a:buClrTx/>
                <a:buFontTx/>
                <a:buNone/>
                <a:defRPr/>
              </a:pPr>
              <a:r>
                <a:rPr lang="en-US" sz="2000" kern="1200">
                  <a:solidFill>
                    <a:prstClr val="black"/>
                  </a:solidFill>
                  <a:latin typeface="Arial" panose="020B0604020202020204" pitchFamily="34" charset="0"/>
                  <a:ea typeface="+mn-ea"/>
                  <a:cs typeface="Arial" panose="020B0604020202020204" pitchFamily="34" charset="0"/>
                </a:rPr>
                <a:t>Cả lớp hãy cùng nhau xem lại các clip hoặc những tấm ảnh chụp thầy cô giáo, các hoạt động chung của thầy trò từ lớp 1 đến hiện tại. </a:t>
              </a:r>
              <a:endParaRPr lang="vi-VN" sz="2000" kern="1200" dirty="0">
                <a:solidFill>
                  <a:prstClr val="black"/>
                </a:solidFill>
                <a:latin typeface="Arial" panose="020B0604020202020204" pitchFamily="34" charset="0"/>
                <a:ea typeface="+mn-ea"/>
                <a:cs typeface="Arial" panose="020B0604020202020204" pitchFamily="34" charset="0"/>
              </a:endParaRPr>
            </a:p>
          </p:txBody>
        </p:sp>
      </p:grpSp>
      <p:grpSp>
        <p:nvGrpSpPr>
          <p:cNvPr id="1058" name="Group 1057">
            <a:extLst>
              <a:ext uri="{FF2B5EF4-FFF2-40B4-BE49-F238E27FC236}">
                <a16:creationId xmlns:a16="http://schemas.microsoft.com/office/drawing/2014/main" id="{B798A7DB-A4AA-FA90-7F6F-DFA50E5E0050}"/>
              </a:ext>
            </a:extLst>
          </p:cNvPr>
          <p:cNvGrpSpPr/>
          <p:nvPr/>
        </p:nvGrpSpPr>
        <p:grpSpPr>
          <a:xfrm>
            <a:off x="866700" y="1579679"/>
            <a:ext cx="2851509" cy="3298507"/>
            <a:chOff x="2069466" y="2794472"/>
            <a:chExt cx="5703018" cy="6597013"/>
          </a:xfrm>
        </p:grpSpPr>
        <p:sp>
          <p:nvSpPr>
            <p:cNvPr id="1059" name="Freeform 5">
              <a:extLst>
                <a:ext uri="{FF2B5EF4-FFF2-40B4-BE49-F238E27FC236}">
                  <a16:creationId xmlns:a16="http://schemas.microsoft.com/office/drawing/2014/main" id="{B490B043-E399-CE67-0DB0-400DF847E580}"/>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1060" name="Freeform 12">
              <a:extLst>
                <a:ext uri="{FF2B5EF4-FFF2-40B4-BE49-F238E27FC236}">
                  <a16:creationId xmlns:a16="http://schemas.microsoft.com/office/drawing/2014/main" id="{82604B5C-B6EE-117E-E0CE-5CC211CD2612}"/>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buClrTx/>
                <a:defRPr/>
              </a:pPr>
              <a:endParaRPr lang="en-US" sz="900" kern="1200">
                <a:solidFill>
                  <a:prstClr val="black"/>
                </a:solidFill>
                <a:latin typeface="Arial" panose="020B0604020202020204" pitchFamily="34" charset="0"/>
                <a:ea typeface="+mn-ea"/>
                <a:cs typeface="Arial" panose="020B0604020202020204" pitchFamily="34" charset="0"/>
              </a:endParaRPr>
            </a:p>
          </p:txBody>
        </p:sp>
      </p:grpSp>
      <p:pic>
        <p:nvPicPr>
          <p:cNvPr id="1061" name="Picture 9">
            <a:extLst>
              <a:ext uri="{FF2B5EF4-FFF2-40B4-BE49-F238E27FC236}">
                <a16:creationId xmlns:a16="http://schemas.microsoft.com/office/drawing/2014/main" id="{ED030EA9-1720-CB55-5774-08DCFC2C4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72268" y="2366239"/>
            <a:ext cx="1609137" cy="1695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Effect transition="in" filter="randombar(horizontal)">
                                      <p:cBhvr>
                                        <p:cTn id="7" dur="500"/>
                                        <p:tgtEl>
                                          <p:spTgt spid="1058"/>
                                        </p:tgtEl>
                                      </p:cBhvr>
                                    </p:animEffect>
                                  </p:childTnLst>
                                </p:cTn>
                              </p:par>
                              <p:par>
                                <p:cTn id="8" presetID="14" presetClass="entr" presetSubtype="10" fill="hold" nodeType="withEffect">
                                  <p:stCondLst>
                                    <p:cond delay="0"/>
                                  </p:stCondLst>
                                  <p:childTnLst>
                                    <p:set>
                                      <p:cBhvr>
                                        <p:cTn id="9" dur="1" fill="hold">
                                          <p:stCondLst>
                                            <p:cond delay="0"/>
                                          </p:stCondLst>
                                        </p:cTn>
                                        <p:tgtEl>
                                          <p:spTgt spid="1052"/>
                                        </p:tgtEl>
                                        <p:attrNameLst>
                                          <p:attrName>style.visibility</p:attrName>
                                        </p:attrNameLst>
                                      </p:cBhvr>
                                      <p:to>
                                        <p:strVal val="visible"/>
                                      </p:to>
                                    </p:set>
                                    <p:animEffect transition="in" filter="randombar(horizontal)">
                                      <p:cBhvr>
                                        <p:cTn id="10" dur="500"/>
                                        <p:tgtEl>
                                          <p:spTgt spid="1052"/>
                                        </p:tgtEl>
                                      </p:cBhvr>
                                    </p:animEffect>
                                  </p:childTnLst>
                                </p:cTn>
                              </p:par>
                              <p:par>
                                <p:cTn id="11" presetID="14" presetClass="entr" presetSubtype="10" fill="hold" nodeType="withEffect">
                                  <p:stCondLst>
                                    <p:cond delay="0"/>
                                  </p:stCondLst>
                                  <p:childTnLst>
                                    <p:set>
                                      <p:cBhvr>
                                        <p:cTn id="12" dur="1" fill="hold">
                                          <p:stCondLst>
                                            <p:cond delay="0"/>
                                          </p:stCondLst>
                                        </p:cTn>
                                        <p:tgtEl>
                                          <p:spTgt spid="1061"/>
                                        </p:tgtEl>
                                        <p:attrNameLst>
                                          <p:attrName>style.visibility</p:attrName>
                                        </p:attrNameLst>
                                      </p:cBhvr>
                                      <p:to>
                                        <p:strVal val="visible"/>
                                      </p:to>
                                    </p:set>
                                    <p:animEffect transition="in" filter="randombar(horizontal)">
                                      <p:cBhvr>
                                        <p:cTn id="13" dur="5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031"/>
        <p:cNvGrpSpPr/>
        <p:nvPr/>
      </p:nvGrpSpPr>
      <p:grpSpPr>
        <a:xfrm>
          <a:off x="0" y="0"/>
          <a:ext cx="0" cy="0"/>
          <a:chOff x="0" y="0"/>
          <a:chExt cx="0" cy="0"/>
        </a:xfrm>
      </p:grpSpPr>
      <p:sp>
        <p:nvSpPr>
          <p:cNvPr id="40" name="Freeform 5">
            <a:extLst>
              <a:ext uri="{FF2B5EF4-FFF2-40B4-BE49-F238E27FC236}">
                <a16:creationId xmlns:a16="http://schemas.microsoft.com/office/drawing/2014/main" id="{DD879381-DDDB-4ED5-D085-4E7DC6EAFD6B}"/>
              </a:ext>
            </a:extLst>
          </p:cNvPr>
          <p:cNvSpPr/>
          <p:nvPr/>
        </p:nvSpPr>
        <p:spPr>
          <a:xfrm>
            <a:off x="304800" y="1477736"/>
            <a:ext cx="8534400" cy="3349239"/>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6D9"/>
          </a:solidFill>
        </p:spPr>
        <p:txBody>
          <a:bodyPr/>
          <a:lstStyle/>
          <a:p>
            <a:pPr defTabSz="457200">
              <a:buClrTx/>
            </a:pPr>
            <a:endParaRPr lang="en-US" sz="900" kern="1200">
              <a:solidFill>
                <a:prstClr val="black"/>
              </a:solidFill>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682BCEB8-EC2A-F4D0-F66B-8CEC55F37B23}"/>
              </a:ext>
            </a:extLst>
          </p:cNvPr>
          <p:cNvSpPr txBox="1"/>
          <p:nvPr/>
        </p:nvSpPr>
        <p:spPr>
          <a:xfrm>
            <a:off x="608508" y="1738153"/>
            <a:ext cx="4250947" cy="2828403"/>
          </a:xfrm>
          <a:prstGeom prst="rect">
            <a:avLst/>
          </a:prstGeom>
          <a:noFill/>
        </p:spPr>
        <p:txBody>
          <a:bodyPr wrap="square" rtlCol="0">
            <a:spAutoFit/>
          </a:bodyPr>
          <a:lstStyle/>
          <a:p>
            <a:pPr algn="ctr" defTabSz="457200">
              <a:lnSpc>
                <a:spcPct val="150000"/>
              </a:lnSpc>
              <a:buClrTx/>
            </a:pPr>
            <a:r>
              <a:rPr lang="en-US" sz="2100" b="1" kern="1200">
                <a:latin typeface="Arial" panose="020B0604020202020204" pitchFamily="34" charset="0"/>
                <a:ea typeface="+mn-ea"/>
                <a:cs typeface="Arial" panose="020B0604020202020204" pitchFamily="34" charset="0"/>
              </a:rPr>
              <a:t>HOẠT ĐỘNG CẢ LỚP</a:t>
            </a:r>
          </a:p>
          <a:p>
            <a:pPr algn="just" defTabSz="457200">
              <a:lnSpc>
                <a:spcPct val="150000"/>
              </a:lnSpc>
              <a:buClrTx/>
            </a:pPr>
            <a:r>
              <a:rPr lang="en-US" sz="2000" kern="1200">
                <a:solidFill>
                  <a:prstClr val="black"/>
                </a:solidFill>
                <a:latin typeface="Arial" panose="020B0604020202020204" pitchFamily="34" charset="0"/>
                <a:ea typeface="+mn-ea"/>
                <a:cs typeface="Arial" panose="020B0604020202020204" pitchFamily="34" charset="0"/>
              </a:rPr>
              <a:t>Cả lớp hãy cùng nhau </a:t>
            </a:r>
            <a:r>
              <a:rPr lang="vi-VN" sz="2000" kern="1200">
                <a:solidFill>
                  <a:prstClr val="black"/>
                </a:solidFill>
                <a:latin typeface="Arial" panose="020B0604020202020204" pitchFamily="34" charset="0"/>
                <a:ea typeface="+mn-ea"/>
                <a:cs typeface="Arial" panose="020B0604020202020204" pitchFamily="34" charset="0"/>
              </a:rPr>
              <a:t>nghe bài hát “Bụi phấn” và tưởng tượng ra mình ở một thời điểm nào đó trong 4 năm hoặc tưởng tượng ra một thầy cô giáo</a:t>
            </a:r>
            <a:r>
              <a:rPr lang="en-US" sz="2000" kern="1200">
                <a:solidFill>
                  <a:prstClr val="black"/>
                </a:solidFill>
                <a:latin typeface="Arial" panose="020B0604020202020204" pitchFamily="34" charset="0"/>
                <a:ea typeface="+mn-ea"/>
                <a:cs typeface="Arial" panose="020B0604020202020204" pitchFamily="34" charset="0"/>
              </a:rPr>
              <a:t> theo gợi ý cho sẵn dưới đây</a:t>
            </a:r>
          </a:p>
        </p:txBody>
      </p:sp>
      <p:pic>
        <p:nvPicPr>
          <p:cNvPr id="46" name="BỤI PHẤN (Hát mẫu)- Chủ đề 3  SGK ÂM NHẠC 6  Cánh diều). Tone Bb. Giọng hát- Bảo Anh">
            <a:hlinkClick r:id="" action="ppaction://media"/>
            <a:extLst>
              <a:ext uri="{FF2B5EF4-FFF2-40B4-BE49-F238E27FC236}">
                <a16:creationId xmlns:a16="http://schemas.microsoft.com/office/drawing/2014/main" id="{B091DB56-3C15-9A08-A381-31571CDC62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814" y="1396937"/>
            <a:ext cx="506908" cy="506908"/>
          </a:xfrm>
          <a:prstGeom prst="rect">
            <a:avLst/>
          </a:prstGeom>
        </p:spPr>
      </p:pic>
      <p:grpSp>
        <p:nvGrpSpPr>
          <p:cNvPr id="2" name="Group 1">
            <a:extLst>
              <a:ext uri="{FF2B5EF4-FFF2-40B4-BE49-F238E27FC236}">
                <a16:creationId xmlns:a16="http://schemas.microsoft.com/office/drawing/2014/main" id="{2E7CA1BD-2221-AC36-F2B7-061171A14542}"/>
              </a:ext>
            </a:extLst>
          </p:cNvPr>
          <p:cNvGrpSpPr/>
          <p:nvPr/>
        </p:nvGrpSpPr>
        <p:grpSpPr>
          <a:xfrm>
            <a:off x="-5257" y="316525"/>
            <a:ext cx="9149257" cy="829663"/>
            <a:chOff x="-302985" y="244934"/>
            <a:chExt cx="9920515" cy="544755"/>
          </a:xfrm>
        </p:grpSpPr>
        <p:cxnSp>
          <p:nvCxnSpPr>
            <p:cNvPr id="3" name="Straight Connector 2">
              <a:extLst>
                <a:ext uri="{FF2B5EF4-FFF2-40B4-BE49-F238E27FC236}">
                  <a16:creationId xmlns:a16="http://schemas.microsoft.com/office/drawing/2014/main" id="{F8B64E7E-C9DC-19AD-ADD1-A59DAFB2E8E1}"/>
                </a:ext>
              </a:extLst>
            </p:cNvPr>
            <p:cNvCxnSpPr>
              <a:cxnSpLocks/>
            </p:cNvCxnSpPr>
            <p:nvPr/>
          </p:nvCxnSpPr>
          <p:spPr>
            <a:xfrm>
              <a:off x="-302985" y="531591"/>
              <a:ext cx="9920515" cy="0"/>
            </a:xfrm>
            <a:prstGeom prst="line">
              <a:avLst/>
            </a:prstGeom>
            <a:noFill/>
            <a:ln w="19050" cap="flat" cmpd="sng" algn="ctr">
              <a:solidFill>
                <a:srgbClr val="002060"/>
              </a:solidFill>
              <a:prstDash val="solid"/>
            </a:ln>
            <a:effectLst/>
          </p:spPr>
        </p:cxnSp>
        <p:sp>
          <p:nvSpPr>
            <p:cNvPr id="4" name="Rectangle: Rounded Corners 3">
              <a:extLst>
                <a:ext uri="{FF2B5EF4-FFF2-40B4-BE49-F238E27FC236}">
                  <a16:creationId xmlns:a16="http://schemas.microsoft.com/office/drawing/2014/main" id="{156383A3-1BA2-7917-AF12-B1C6A2F939C6}"/>
                </a:ext>
              </a:extLst>
            </p:cNvPr>
            <p:cNvSpPr/>
            <p:nvPr/>
          </p:nvSpPr>
          <p:spPr>
            <a:xfrm>
              <a:off x="688491" y="244934"/>
              <a:ext cx="7767017" cy="544755"/>
            </a:xfrm>
            <a:prstGeom prst="roundRect">
              <a:avLst>
                <a:gd name="adj" fmla="val 50000"/>
              </a:avLst>
            </a:prstGeom>
            <a:solidFill>
              <a:srgbClr val="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2060"/>
                  </a:solidFill>
                  <a:effectLst/>
                  <a:uLnTx/>
                  <a:uFillTx/>
                  <a:ea typeface="+mn-ea"/>
                </a:rPr>
                <a:t>KHỞI ĐỘNG</a:t>
              </a:r>
              <a:endParaRPr kumimoji="0" lang="vi-VN" sz="3000" b="1" i="0" u="none" strike="noStrike" kern="0" cap="none" spc="0" normalizeH="0" baseline="0" noProof="0">
                <a:ln>
                  <a:noFill/>
                </a:ln>
                <a:solidFill>
                  <a:srgbClr val="002060"/>
                </a:solidFill>
                <a:effectLst/>
                <a:uLnTx/>
                <a:uFillTx/>
                <a:ea typeface="+mn-ea"/>
              </a:endParaRPr>
            </a:p>
          </p:txBody>
        </p:sp>
      </p:grpSp>
      <p:pic>
        <p:nvPicPr>
          <p:cNvPr id="5" name="Picture 4" descr="A group of women singing into microphones&#10;&#10;Description automatically generated">
            <a:extLst>
              <a:ext uri="{FF2B5EF4-FFF2-40B4-BE49-F238E27FC236}">
                <a16:creationId xmlns:a16="http://schemas.microsoft.com/office/drawing/2014/main" id="{A0959534-2ED7-7C44-C9FF-FEA706517FF1}"/>
              </a:ext>
            </a:extLst>
          </p:cNvPr>
          <p:cNvPicPr>
            <a:picLocks noChangeAspect="1"/>
          </p:cNvPicPr>
          <p:nvPr/>
        </p:nvPicPr>
        <p:blipFill>
          <a:blip r:embed="rId6"/>
          <a:stretch>
            <a:fillRect/>
          </a:stretch>
        </p:blipFill>
        <p:spPr>
          <a:xfrm>
            <a:off x="5099302" y="1711655"/>
            <a:ext cx="3500051" cy="2881398"/>
          </a:xfrm>
          <a:prstGeom prst="rect">
            <a:avLst/>
          </a:prstGeom>
        </p:spPr>
      </p:pic>
    </p:spTree>
    <p:extLst>
      <p:ext uri="{BB962C8B-B14F-4D97-AF65-F5344CB8AC3E}">
        <p14:creationId xmlns:p14="http://schemas.microsoft.com/office/powerpoint/2010/main" val="23232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barn(inVertical)">
                                      <p:cBhvr>
                                        <p:cTn id="14" dur="500"/>
                                        <p:tgtEl>
                                          <p:spTgt spid="44"/>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894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6"/>
                </p:tgtEl>
              </p:cMediaNode>
            </p:audio>
          </p:childTnLst>
        </p:cTn>
      </p:par>
    </p:tnLst>
    <p:bldLst>
      <p:bldP spid="40" grpId="0" animBg="1"/>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194"/>
        <p:cNvGrpSpPr/>
        <p:nvPr/>
      </p:nvGrpSpPr>
      <p:grpSpPr>
        <a:xfrm>
          <a:off x="0" y="0"/>
          <a:ext cx="0" cy="0"/>
          <a:chOff x="0" y="0"/>
          <a:chExt cx="0" cy="0"/>
        </a:xfrm>
      </p:grpSpPr>
      <p:sp>
        <p:nvSpPr>
          <p:cNvPr id="8" name="Rounded Rectangle 34">
            <a:extLst>
              <a:ext uri="{FF2B5EF4-FFF2-40B4-BE49-F238E27FC236}">
                <a16:creationId xmlns:a16="http://schemas.microsoft.com/office/drawing/2014/main" id="{E135ECA4-F9D1-E9F8-F2B1-18302C9ED2A5}"/>
              </a:ext>
            </a:extLst>
          </p:cNvPr>
          <p:cNvSpPr/>
          <p:nvPr/>
        </p:nvSpPr>
        <p:spPr>
          <a:xfrm>
            <a:off x="2610069" y="358314"/>
            <a:ext cx="3923855" cy="719369"/>
          </a:xfrm>
          <a:prstGeom prst="roundRect">
            <a:avLst/>
          </a:prstGeom>
          <a:solidFill>
            <a:srgbClr val="458E8C">
              <a:lumMod val="75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a:buClrTx/>
              <a:buFontTx/>
              <a:buNone/>
              <a:defRPr/>
            </a:pPr>
            <a:r>
              <a:rPr lang="en-US" sz="2200" b="1">
                <a:solidFill>
                  <a:srgbClr val="FFFFFF"/>
                </a:solidFill>
                <a:ea typeface="+mn-ea"/>
                <a:cs typeface="Arial" panose="020B0604020202020204" pitchFamily="34" charset="0"/>
              </a:rPr>
              <a:t>GỢI Ý THỰC HIỆN</a:t>
            </a:r>
            <a:endParaRPr lang="en-US" sz="2200" b="1" dirty="0">
              <a:solidFill>
                <a:srgbClr val="FFFFFF"/>
              </a:solidFill>
              <a:ea typeface="+mn-ea"/>
              <a:cs typeface="Arial" panose="020B0604020202020204" pitchFamily="34" charset="0"/>
            </a:endParaRPr>
          </a:p>
        </p:txBody>
      </p:sp>
      <p:grpSp>
        <p:nvGrpSpPr>
          <p:cNvPr id="9" name="Group 8">
            <a:extLst>
              <a:ext uri="{FF2B5EF4-FFF2-40B4-BE49-F238E27FC236}">
                <a16:creationId xmlns:a16="http://schemas.microsoft.com/office/drawing/2014/main" id="{FE4C0E41-033B-E9C1-B9F0-0C161D5C3048}"/>
              </a:ext>
            </a:extLst>
          </p:cNvPr>
          <p:cNvGrpSpPr/>
          <p:nvPr/>
        </p:nvGrpSpPr>
        <p:grpSpPr>
          <a:xfrm>
            <a:off x="330648" y="1195782"/>
            <a:ext cx="8482695" cy="496996"/>
            <a:chOff x="775603" y="1869077"/>
            <a:chExt cx="8482695" cy="496996"/>
          </a:xfrm>
        </p:grpSpPr>
        <p:sp>
          <p:nvSpPr>
            <p:cNvPr id="10" name="TextBox 9">
              <a:extLst>
                <a:ext uri="{FF2B5EF4-FFF2-40B4-BE49-F238E27FC236}">
                  <a16:creationId xmlns:a16="http://schemas.microsoft.com/office/drawing/2014/main" id="{B86B7B58-F0E2-8286-D562-373C67D02552}"/>
                </a:ext>
              </a:extLst>
            </p:cNvPr>
            <p:cNvSpPr txBox="1"/>
            <p:nvPr/>
          </p:nvSpPr>
          <p:spPr>
            <a:xfrm>
              <a:off x="775603" y="1869077"/>
              <a:ext cx="8482695" cy="496996"/>
            </a:xfrm>
            <a:prstGeom prst="rect">
              <a:avLst/>
            </a:prstGeom>
            <a:noFill/>
          </p:spPr>
          <p:txBody>
            <a:bodyPr wrap="square" rtlCol="0">
              <a:spAutoFit/>
            </a:bodyPr>
            <a:lstStyle/>
            <a:p>
              <a:pPr>
                <a:lnSpc>
                  <a:spcPct val="150000"/>
                </a:lnSpc>
                <a:buClrTx/>
                <a:defRPr/>
              </a:pPr>
              <a:r>
                <a:rPr lang="en-US" sz="2000" b="1">
                  <a:solidFill>
                    <a:srgbClr val="C00000"/>
                  </a:solidFill>
                  <a:latin typeface="Arial" panose="020B0604020202020204" pitchFamily="34" charset="0"/>
                  <a:ea typeface="+mn-ea"/>
                  <a:cs typeface="Arial" panose="020B0604020202020204" pitchFamily="34" charset="0"/>
                </a:rPr>
                <a:t>        Các em </a:t>
              </a:r>
              <a:r>
                <a:rPr lang="vi-VN" sz="2000" b="1">
                  <a:solidFill>
                    <a:srgbClr val="C00000"/>
                  </a:solidFill>
                  <a:latin typeface="Arial" panose="020B0604020202020204" pitchFamily="34" charset="0"/>
                  <a:ea typeface="+mn-ea"/>
                  <a:cs typeface="Arial" panose="020B0604020202020204" pitchFamily="34" charset="0"/>
                </a:rPr>
                <a:t>chia sẻ về sự tưởng tượng</a:t>
              </a:r>
              <a:r>
                <a:rPr lang="en-US" sz="2000" b="1">
                  <a:solidFill>
                    <a:srgbClr val="C00000"/>
                  </a:solidFill>
                  <a:latin typeface="Arial" panose="020B0604020202020204" pitchFamily="34" charset="0"/>
                  <a:ea typeface="+mn-ea"/>
                  <a:cs typeface="Arial" panose="020B0604020202020204" pitchFamily="34" charset="0"/>
                </a:rPr>
                <a:t> của mình</a:t>
              </a:r>
              <a:r>
                <a:rPr lang="vi-VN" sz="2000" b="1">
                  <a:solidFill>
                    <a:srgbClr val="C00000"/>
                  </a:solidFill>
                  <a:latin typeface="Arial" panose="020B0604020202020204" pitchFamily="34" charset="0"/>
                  <a:ea typeface="+mn-ea"/>
                  <a:cs typeface="Arial" panose="020B0604020202020204" pitchFamily="34" charset="0"/>
                </a:rPr>
                <a:t> theo </a:t>
              </a:r>
              <a:r>
                <a:rPr lang="en-US" sz="2000" b="1">
                  <a:solidFill>
                    <a:srgbClr val="C00000"/>
                  </a:solidFill>
                  <a:latin typeface="Arial" panose="020B0604020202020204" pitchFamily="34" charset="0"/>
                  <a:ea typeface="+mn-ea"/>
                  <a:cs typeface="Arial" panose="020B0604020202020204" pitchFamily="34" charset="0"/>
                </a:rPr>
                <a:t>những</a:t>
              </a:r>
              <a:r>
                <a:rPr lang="vi-VN" sz="2000" b="1">
                  <a:solidFill>
                    <a:srgbClr val="C00000"/>
                  </a:solidFill>
                  <a:latin typeface="Arial" panose="020B0604020202020204" pitchFamily="34" charset="0"/>
                  <a:ea typeface="+mn-ea"/>
                  <a:cs typeface="Arial" panose="020B0604020202020204" pitchFamily="34" charset="0"/>
                </a:rPr>
                <a:t> ý sau</a:t>
              </a:r>
              <a:r>
                <a:rPr lang="en-US" sz="2000" b="1">
                  <a:solidFill>
                    <a:srgbClr val="C00000"/>
                  </a:solidFill>
                  <a:latin typeface="Arial" panose="020B0604020202020204" pitchFamily="34" charset="0"/>
                  <a:ea typeface="+mn-ea"/>
                  <a:cs typeface="Arial" panose="020B0604020202020204" pitchFamily="34" charset="0"/>
                </a:rPr>
                <a:t>:</a:t>
              </a:r>
              <a:endParaRPr lang="vi-VN" sz="2000" b="1">
                <a:solidFill>
                  <a:srgbClr val="C00000"/>
                </a:solidFill>
                <a:latin typeface="Arial" panose="020B0604020202020204" pitchFamily="34" charset="0"/>
                <a:ea typeface="+mn-ea"/>
                <a:cs typeface="Arial" panose="020B0604020202020204" pitchFamily="34" charset="0"/>
              </a:endParaRPr>
            </a:p>
          </p:txBody>
        </p:sp>
        <p:pic>
          <p:nvPicPr>
            <p:cNvPr id="11" name="Picture 44" descr="https://cdn-icons-png.flaticon.com/128/5726/5726775.png">
              <a:extLst>
                <a:ext uri="{FF2B5EF4-FFF2-40B4-BE49-F238E27FC236}">
                  <a16:creationId xmlns:a16="http://schemas.microsoft.com/office/drawing/2014/main" id="{3A9B0ECF-DA47-E43E-3214-AC94FCDFD9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6039" y="1869077"/>
              <a:ext cx="440875" cy="4408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92399E09-5BFE-A2A4-0A2C-8FA55EDA60C3}"/>
              </a:ext>
            </a:extLst>
          </p:cNvPr>
          <p:cNvGrpSpPr/>
          <p:nvPr/>
        </p:nvGrpSpPr>
        <p:grpSpPr>
          <a:xfrm>
            <a:off x="366971" y="1932485"/>
            <a:ext cx="4115408" cy="1325065"/>
            <a:chOff x="302077" y="1932485"/>
            <a:chExt cx="4115408" cy="1325065"/>
          </a:xfrm>
        </p:grpSpPr>
        <p:grpSp>
          <p:nvGrpSpPr>
            <p:cNvPr id="13" name="Group 12">
              <a:extLst>
                <a:ext uri="{FF2B5EF4-FFF2-40B4-BE49-F238E27FC236}">
                  <a16:creationId xmlns:a16="http://schemas.microsoft.com/office/drawing/2014/main" id="{7343EEC5-DD27-4791-3461-DBF94B11859A}"/>
                </a:ext>
              </a:extLst>
            </p:cNvPr>
            <p:cNvGrpSpPr/>
            <p:nvPr/>
          </p:nvGrpSpPr>
          <p:grpSpPr>
            <a:xfrm>
              <a:off x="302077" y="1932485"/>
              <a:ext cx="4115408" cy="1325065"/>
              <a:chOff x="343773" y="1667277"/>
              <a:chExt cx="2196227" cy="2781349"/>
            </a:xfrm>
          </p:grpSpPr>
          <p:sp>
            <p:nvSpPr>
              <p:cNvPr id="15" name="Rectangle: Diagonal Corners Rounded 14">
                <a:extLst>
                  <a:ext uri="{FF2B5EF4-FFF2-40B4-BE49-F238E27FC236}">
                    <a16:creationId xmlns:a16="http://schemas.microsoft.com/office/drawing/2014/main" id="{06E031D9-5BE1-5AF2-8BBA-24FDAD8B96E8}"/>
                  </a:ext>
                </a:extLst>
              </p:cNvPr>
              <p:cNvSpPr/>
              <p:nvPr/>
            </p:nvSpPr>
            <p:spPr>
              <a:xfrm>
                <a:off x="418988" y="1745188"/>
                <a:ext cx="2121012" cy="2703438"/>
              </a:xfrm>
              <a:prstGeom prst="round2DiagRect">
                <a:avLst/>
              </a:prstGeom>
              <a:noFill/>
              <a:ln w="19050" cap="flat" cmpd="sng" algn="ctr">
                <a:solidFill>
                  <a:srgbClr val="1F1FAA">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a typeface="+mn-ea"/>
                </a:endParaRPr>
              </a:p>
            </p:txBody>
          </p:sp>
          <p:sp>
            <p:nvSpPr>
              <p:cNvPr id="16" name="Rectangle: Diagonal Corners Rounded 15">
                <a:extLst>
                  <a:ext uri="{FF2B5EF4-FFF2-40B4-BE49-F238E27FC236}">
                    <a16:creationId xmlns:a16="http://schemas.microsoft.com/office/drawing/2014/main" id="{E3D091B8-C600-3BE4-10A9-B5C058E999C6}"/>
                  </a:ext>
                </a:extLst>
              </p:cNvPr>
              <p:cNvSpPr/>
              <p:nvPr/>
            </p:nvSpPr>
            <p:spPr>
              <a:xfrm>
                <a:off x="343773" y="1667277"/>
                <a:ext cx="2121012" cy="270343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a typeface="+mn-ea"/>
                </a:endParaRPr>
              </a:p>
            </p:txBody>
          </p:sp>
        </p:grpSp>
        <p:sp>
          <p:nvSpPr>
            <p:cNvPr id="14" name="TextBox 13">
              <a:extLst>
                <a:ext uri="{FF2B5EF4-FFF2-40B4-BE49-F238E27FC236}">
                  <a16:creationId xmlns:a16="http://schemas.microsoft.com/office/drawing/2014/main" id="{DBD357F2-6F23-2EFA-AFAB-47783E244425}"/>
                </a:ext>
              </a:extLst>
            </p:cNvPr>
            <p:cNvSpPr txBox="1"/>
            <p:nvPr/>
          </p:nvSpPr>
          <p:spPr>
            <a:xfrm>
              <a:off x="606521" y="2031475"/>
              <a:ext cx="3337002" cy="958660"/>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ysClr val="windowText" lastClr="000000"/>
                  </a:solidFill>
                  <a:effectLst/>
                  <a:uLnTx/>
                  <a:uFillTx/>
                </a:rPr>
                <a:t>Em nhìn thấy thầy cô nào trong tưởng tượng</a:t>
              </a:r>
              <a:r>
                <a:rPr kumimoji="0" lang="en-US" sz="2000" b="0" i="0" u="none" strike="noStrike" kern="0" cap="none" spc="0" normalizeH="0" baseline="0" noProof="0">
                  <a:ln>
                    <a:noFill/>
                  </a:ln>
                  <a:solidFill>
                    <a:sysClr val="windowText" lastClr="000000"/>
                  </a:solidFill>
                  <a:effectLst/>
                  <a:uLnTx/>
                  <a:uFillTx/>
                </a:rPr>
                <a:t>?</a:t>
              </a:r>
              <a:endParaRPr kumimoji="0" lang="vi-VN" sz="2000" b="0" i="0" u="none" strike="noStrike" kern="0" cap="none" spc="0" normalizeH="0" baseline="0" noProof="0">
                <a:ln>
                  <a:noFill/>
                </a:ln>
                <a:solidFill>
                  <a:sysClr val="windowText" lastClr="000000"/>
                </a:solidFill>
                <a:effectLst/>
                <a:uLnTx/>
                <a:uFillTx/>
              </a:endParaRPr>
            </a:p>
          </p:txBody>
        </p:sp>
      </p:grpSp>
      <p:grpSp>
        <p:nvGrpSpPr>
          <p:cNvPr id="17" name="Group 16">
            <a:extLst>
              <a:ext uri="{FF2B5EF4-FFF2-40B4-BE49-F238E27FC236}">
                <a16:creationId xmlns:a16="http://schemas.microsoft.com/office/drawing/2014/main" id="{DF612961-BFFA-B2D1-02E8-1D67EDB9C831}"/>
              </a:ext>
            </a:extLst>
          </p:cNvPr>
          <p:cNvGrpSpPr/>
          <p:nvPr/>
        </p:nvGrpSpPr>
        <p:grpSpPr>
          <a:xfrm>
            <a:off x="366971" y="3570058"/>
            <a:ext cx="4115408" cy="1287947"/>
            <a:chOff x="302077" y="3570058"/>
            <a:chExt cx="4115408" cy="1287947"/>
          </a:xfrm>
        </p:grpSpPr>
        <p:grpSp>
          <p:nvGrpSpPr>
            <p:cNvPr id="18" name="Group 17">
              <a:extLst>
                <a:ext uri="{FF2B5EF4-FFF2-40B4-BE49-F238E27FC236}">
                  <a16:creationId xmlns:a16="http://schemas.microsoft.com/office/drawing/2014/main" id="{ECE7FFF0-0F75-6D47-B913-8E6A0F42F573}"/>
                </a:ext>
              </a:extLst>
            </p:cNvPr>
            <p:cNvGrpSpPr/>
            <p:nvPr/>
          </p:nvGrpSpPr>
          <p:grpSpPr>
            <a:xfrm>
              <a:off x="302077" y="3570058"/>
              <a:ext cx="4115408" cy="1287947"/>
              <a:chOff x="343773" y="1667277"/>
              <a:chExt cx="2196227" cy="2781349"/>
            </a:xfrm>
          </p:grpSpPr>
          <p:sp>
            <p:nvSpPr>
              <p:cNvPr id="20" name="Rectangle: Diagonal Corners Rounded 19">
                <a:extLst>
                  <a:ext uri="{FF2B5EF4-FFF2-40B4-BE49-F238E27FC236}">
                    <a16:creationId xmlns:a16="http://schemas.microsoft.com/office/drawing/2014/main" id="{A53D74B6-281E-94AA-73D9-917424C2B3C6}"/>
                  </a:ext>
                </a:extLst>
              </p:cNvPr>
              <p:cNvSpPr/>
              <p:nvPr/>
            </p:nvSpPr>
            <p:spPr>
              <a:xfrm>
                <a:off x="418988" y="1745188"/>
                <a:ext cx="2121012" cy="2703438"/>
              </a:xfrm>
              <a:prstGeom prst="round2DiagRect">
                <a:avLst/>
              </a:prstGeom>
              <a:noFill/>
              <a:ln w="19050" cap="flat" cmpd="sng" algn="ctr">
                <a:solidFill>
                  <a:srgbClr val="1F1FAA">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a typeface="+mn-ea"/>
                </a:endParaRPr>
              </a:p>
            </p:txBody>
          </p:sp>
          <p:sp>
            <p:nvSpPr>
              <p:cNvPr id="21" name="Rectangle: Diagonal Corners Rounded 20">
                <a:extLst>
                  <a:ext uri="{FF2B5EF4-FFF2-40B4-BE49-F238E27FC236}">
                    <a16:creationId xmlns:a16="http://schemas.microsoft.com/office/drawing/2014/main" id="{1AA6EF51-F567-0723-6163-4B17E7EC8F87}"/>
                  </a:ext>
                </a:extLst>
              </p:cNvPr>
              <p:cNvSpPr/>
              <p:nvPr/>
            </p:nvSpPr>
            <p:spPr>
              <a:xfrm>
                <a:off x="343773" y="1667277"/>
                <a:ext cx="2121012" cy="270343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a typeface="+mn-ea"/>
                </a:endParaRPr>
              </a:p>
            </p:txBody>
          </p:sp>
        </p:grpSp>
        <p:sp>
          <p:nvSpPr>
            <p:cNvPr id="19" name="TextBox 18">
              <a:extLst>
                <a:ext uri="{FF2B5EF4-FFF2-40B4-BE49-F238E27FC236}">
                  <a16:creationId xmlns:a16="http://schemas.microsoft.com/office/drawing/2014/main" id="{A2EADB9A-BAAE-7A6C-BC51-DF446716A94C}"/>
                </a:ext>
              </a:extLst>
            </p:cNvPr>
            <p:cNvSpPr txBox="1"/>
            <p:nvPr/>
          </p:nvSpPr>
          <p:spPr>
            <a:xfrm>
              <a:off x="635097" y="3995937"/>
              <a:ext cx="3308426" cy="40011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Thầy cô đang làm gì?</a:t>
              </a:r>
              <a:endParaRPr kumimoji="0" lang="vi-VN" sz="2000" b="0" i="0" u="none" strike="noStrike" kern="0" cap="none" spc="0" normalizeH="0" baseline="0" noProof="0">
                <a:ln>
                  <a:noFill/>
                </a:ln>
                <a:solidFill>
                  <a:sysClr val="windowText" lastClr="000000"/>
                </a:solidFill>
                <a:effectLst/>
                <a:uLnTx/>
                <a:uFillTx/>
              </a:endParaRPr>
            </a:p>
          </p:txBody>
        </p:sp>
      </p:grpSp>
      <p:grpSp>
        <p:nvGrpSpPr>
          <p:cNvPr id="22" name="Group 21">
            <a:extLst>
              <a:ext uri="{FF2B5EF4-FFF2-40B4-BE49-F238E27FC236}">
                <a16:creationId xmlns:a16="http://schemas.microsoft.com/office/drawing/2014/main" id="{6B3AB178-65D8-DE11-1760-545BB88F02EE}"/>
              </a:ext>
            </a:extLst>
          </p:cNvPr>
          <p:cNvGrpSpPr/>
          <p:nvPr/>
        </p:nvGrpSpPr>
        <p:grpSpPr>
          <a:xfrm>
            <a:off x="4794572" y="1932485"/>
            <a:ext cx="3974466" cy="1325065"/>
            <a:chOff x="4726515" y="1932485"/>
            <a:chExt cx="3974466" cy="1325065"/>
          </a:xfrm>
        </p:grpSpPr>
        <p:grpSp>
          <p:nvGrpSpPr>
            <p:cNvPr id="23" name="Group 22">
              <a:extLst>
                <a:ext uri="{FF2B5EF4-FFF2-40B4-BE49-F238E27FC236}">
                  <a16:creationId xmlns:a16="http://schemas.microsoft.com/office/drawing/2014/main" id="{22D7BE3B-4D02-B9B7-C957-3DEA169C7513}"/>
                </a:ext>
              </a:extLst>
            </p:cNvPr>
            <p:cNvGrpSpPr/>
            <p:nvPr/>
          </p:nvGrpSpPr>
          <p:grpSpPr>
            <a:xfrm>
              <a:off x="4726515" y="1932485"/>
              <a:ext cx="3974466" cy="1325065"/>
              <a:chOff x="343773" y="1667277"/>
              <a:chExt cx="2196227" cy="2781349"/>
            </a:xfrm>
          </p:grpSpPr>
          <p:sp>
            <p:nvSpPr>
              <p:cNvPr id="25" name="Rectangle: Diagonal Corners Rounded 24">
                <a:extLst>
                  <a:ext uri="{FF2B5EF4-FFF2-40B4-BE49-F238E27FC236}">
                    <a16:creationId xmlns:a16="http://schemas.microsoft.com/office/drawing/2014/main" id="{50FB88B1-7D78-1C48-AB6E-98C86DE6C081}"/>
                  </a:ext>
                </a:extLst>
              </p:cNvPr>
              <p:cNvSpPr/>
              <p:nvPr/>
            </p:nvSpPr>
            <p:spPr>
              <a:xfrm>
                <a:off x="418988" y="1745188"/>
                <a:ext cx="2121012" cy="2703438"/>
              </a:xfrm>
              <a:prstGeom prst="round2DiagRect">
                <a:avLst/>
              </a:prstGeom>
              <a:noFill/>
              <a:ln w="19050" cap="flat" cmpd="sng" algn="ctr">
                <a:solidFill>
                  <a:srgbClr val="1F1FAA">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a typeface="+mn-ea"/>
                </a:endParaRPr>
              </a:p>
            </p:txBody>
          </p:sp>
          <p:sp>
            <p:nvSpPr>
              <p:cNvPr id="26" name="Rectangle: Diagonal Corners Rounded 25">
                <a:extLst>
                  <a:ext uri="{FF2B5EF4-FFF2-40B4-BE49-F238E27FC236}">
                    <a16:creationId xmlns:a16="http://schemas.microsoft.com/office/drawing/2014/main" id="{9D24643E-1761-3D3C-0E3C-5357CC4076E3}"/>
                  </a:ext>
                </a:extLst>
              </p:cNvPr>
              <p:cNvSpPr/>
              <p:nvPr/>
            </p:nvSpPr>
            <p:spPr>
              <a:xfrm>
                <a:off x="343773" y="1667277"/>
                <a:ext cx="2121012" cy="270343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a typeface="+mn-ea"/>
                </a:endParaRPr>
              </a:p>
            </p:txBody>
          </p:sp>
        </p:grpSp>
        <p:sp>
          <p:nvSpPr>
            <p:cNvPr id="24" name="TextBox 23">
              <a:extLst>
                <a:ext uri="{FF2B5EF4-FFF2-40B4-BE49-F238E27FC236}">
                  <a16:creationId xmlns:a16="http://schemas.microsoft.com/office/drawing/2014/main" id="{A5951FAD-0C11-FAC8-CFC1-6B38B47B306A}"/>
                </a:ext>
              </a:extLst>
            </p:cNvPr>
            <p:cNvSpPr txBox="1"/>
            <p:nvPr/>
          </p:nvSpPr>
          <p:spPr>
            <a:xfrm>
              <a:off x="4988982" y="2031475"/>
              <a:ext cx="3313416" cy="958660"/>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Thầy cô mặc trang phục thế nào?</a:t>
              </a:r>
              <a:endParaRPr kumimoji="0" lang="vi-VN" sz="2000" b="0" i="0" u="none" strike="noStrike" kern="0" cap="none" spc="0" normalizeH="0" baseline="0" noProof="0">
                <a:ln>
                  <a:noFill/>
                </a:ln>
                <a:solidFill>
                  <a:sysClr val="windowText" lastClr="000000"/>
                </a:solidFill>
                <a:effectLst/>
                <a:uLnTx/>
                <a:uFillTx/>
              </a:endParaRPr>
            </a:p>
          </p:txBody>
        </p:sp>
      </p:grpSp>
      <p:grpSp>
        <p:nvGrpSpPr>
          <p:cNvPr id="27" name="Group 26">
            <a:extLst>
              <a:ext uri="{FF2B5EF4-FFF2-40B4-BE49-F238E27FC236}">
                <a16:creationId xmlns:a16="http://schemas.microsoft.com/office/drawing/2014/main" id="{A582ACFB-7DCE-B12B-6C34-F42758F48069}"/>
              </a:ext>
            </a:extLst>
          </p:cNvPr>
          <p:cNvGrpSpPr/>
          <p:nvPr/>
        </p:nvGrpSpPr>
        <p:grpSpPr>
          <a:xfrm>
            <a:off x="4794572" y="3570058"/>
            <a:ext cx="3974466" cy="1287947"/>
            <a:chOff x="4726515" y="3570058"/>
            <a:chExt cx="3974466" cy="1287947"/>
          </a:xfrm>
        </p:grpSpPr>
        <p:grpSp>
          <p:nvGrpSpPr>
            <p:cNvPr id="28" name="Group 27">
              <a:extLst>
                <a:ext uri="{FF2B5EF4-FFF2-40B4-BE49-F238E27FC236}">
                  <a16:creationId xmlns:a16="http://schemas.microsoft.com/office/drawing/2014/main" id="{75C3DC78-5BEC-51F5-3A90-FEF95EB61E5A}"/>
                </a:ext>
              </a:extLst>
            </p:cNvPr>
            <p:cNvGrpSpPr/>
            <p:nvPr/>
          </p:nvGrpSpPr>
          <p:grpSpPr>
            <a:xfrm>
              <a:off x="4726515" y="3570058"/>
              <a:ext cx="3974466" cy="1287947"/>
              <a:chOff x="343773" y="1667277"/>
              <a:chExt cx="2196227" cy="2781349"/>
            </a:xfrm>
          </p:grpSpPr>
          <p:sp>
            <p:nvSpPr>
              <p:cNvPr id="30" name="Rectangle: Diagonal Corners Rounded 29">
                <a:extLst>
                  <a:ext uri="{FF2B5EF4-FFF2-40B4-BE49-F238E27FC236}">
                    <a16:creationId xmlns:a16="http://schemas.microsoft.com/office/drawing/2014/main" id="{88F33A11-4234-5A5C-4E84-88023688E980}"/>
                  </a:ext>
                </a:extLst>
              </p:cNvPr>
              <p:cNvSpPr/>
              <p:nvPr/>
            </p:nvSpPr>
            <p:spPr>
              <a:xfrm>
                <a:off x="418988" y="1745188"/>
                <a:ext cx="2121012" cy="2703438"/>
              </a:xfrm>
              <a:prstGeom prst="round2DiagRect">
                <a:avLst/>
              </a:prstGeom>
              <a:noFill/>
              <a:ln w="19050" cap="flat" cmpd="sng" algn="ctr">
                <a:solidFill>
                  <a:srgbClr val="1F1FAA">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a typeface="+mn-ea"/>
                </a:endParaRPr>
              </a:p>
            </p:txBody>
          </p:sp>
          <p:sp>
            <p:nvSpPr>
              <p:cNvPr id="31" name="Rectangle: Diagonal Corners Rounded 30">
                <a:extLst>
                  <a:ext uri="{FF2B5EF4-FFF2-40B4-BE49-F238E27FC236}">
                    <a16:creationId xmlns:a16="http://schemas.microsoft.com/office/drawing/2014/main" id="{98146009-E858-A51E-CAA1-1516C5C68045}"/>
                  </a:ext>
                </a:extLst>
              </p:cNvPr>
              <p:cNvSpPr/>
              <p:nvPr/>
            </p:nvSpPr>
            <p:spPr>
              <a:xfrm>
                <a:off x="343773" y="1667277"/>
                <a:ext cx="2121012" cy="2703438"/>
              </a:xfrm>
              <a:prstGeom prst="round2Diag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ea typeface="+mn-ea"/>
                </a:endParaRPr>
              </a:p>
            </p:txBody>
          </p:sp>
        </p:grpSp>
        <p:sp>
          <p:nvSpPr>
            <p:cNvPr id="29" name="TextBox 28">
              <a:extLst>
                <a:ext uri="{FF2B5EF4-FFF2-40B4-BE49-F238E27FC236}">
                  <a16:creationId xmlns:a16="http://schemas.microsoft.com/office/drawing/2014/main" id="{5AC763C4-0628-B563-4934-16A52C83CE0A}"/>
                </a:ext>
              </a:extLst>
            </p:cNvPr>
            <p:cNvSpPr txBox="1"/>
            <p:nvPr/>
          </p:nvSpPr>
          <p:spPr>
            <a:xfrm>
              <a:off x="4862630" y="3995937"/>
              <a:ext cx="3672730" cy="40011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rPr>
                <a:t>Thầy cô có thể nói gì với em?</a:t>
              </a:r>
              <a:endParaRPr kumimoji="0" lang="vi-VN" sz="20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781"/>
        <p:cNvGrpSpPr/>
        <p:nvPr/>
      </p:nvGrpSpPr>
      <p:grpSpPr>
        <a:xfrm>
          <a:off x="0" y="0"/>
          <a:ext cx="0" cy="0"/>
          <a:chOff x="0" y="0"/>
          <a:chExt cx="0" cy="0"/>
        </a:xfrm>
      </p:grpSpPr>
      <p:sp>
        <p:nvSpPr>
          <p:cNvPr id="4" name="TextBox 3">
            <a:extLst>
              <a:ext uri="{FF2B5EF4-FFF2-40B4-BE49-F238E27FC236}">
                <a16:creationId xmlns:a16="http://schemas.microsoft.com/office/drawing/2014/main" id="{D4656E48-29F5-C4F3-2125-153173FC4784}"/>
              </a:ext>
            </a:extLst>
          </p:cNvPr>
          <p:cNvSpPr txBox="1"/>
          <p:nvPr/>
        </p:nvSpPr>
        <p:spPr>
          <a:xfrm>
            <a:off x="827491" y="308784"/>
            <a:ext cx="7489013" cy="1998176"/>
          </a:xfrm>
          <a:prstGeom prst="rect">
            <a:avLst/>
          </a:prstGeom>
          <a:noFill/>
        </p:spPr>
        <p:txBody>
          <a:bodyPr wrap="square">
            <a:spAutoFit/>
          </a:bodyPr>
          <a:lstStyle/>
          <a:p>
            <a:pPr algn="ctr" defTabSz="457200">
              <a:lnSpc>
                <a:spcPct val="150000"/>
              </a:lnSpc>
              <a:buClrTx/>
            </a:pPr>
            <a:r>
              <a:rPr lang="vi-VN" sz="4400" b="1">
                <a:solidFill>
                  <a:prstClr val="black"/>
                </a:solidFill>
                <a:latin typeface="Arial" panose="020B0604020202020204" pitchFamily="34" charset="0"/>
                <a:ea typeface="Times New Roman" panose="02020603050405020304" pitchFamily="18" charset="0"/>
                <a:cs typeface="Arial" panose="020B0604020202020204" pitchFamily="34" charset="0"/>
              </a:rPr>
              <a:t>CHỦ ĐỀ</a:t>
            </a:r>
            <a:r>
              <a:rPr lang="en-US" sz="4400" b="1">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400" b="1">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4400" b="1">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gn="ctr" defTabSz="457200">
              <a:lnSpc>
                <a:spcPct val="150000"/>
              </a:lnSpc>
              <a:buClrTx/>
            </a:pPr>
            <a:r>
              <a:rPr lang="en-US" sz="4400" b="1">
                <a:solidFill>
                  <a:prstClr val="black"/>
                </a:solidFill>
                <a:latin typeface="Arial" panose="020B0604020202020204" pitchFamily="34" charset="0"/>
                <a:ea typeface="Times New Roman" panose="02020603050405020304" pitchFamily="18" charset="0"/>
                <a:cs typeface="Arial" panose="020B0604020202020204" pitchFamily="34" charset="0"/>
              </a:rPr>
              <a:t>TÔN SƯ TRỌNG ĐẠO</a:t>
            </a:r>
            <a:endPar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EF9F57DC-A883-BA42-A721-B46711CB4B7A}"/>
              </a:ext>
            </a:extLst>
          </p:cNvPr>
          <p:cNvSpPr txBox="1"/>
          <p:nvPr/>
        </p:nvSpPr>
        <p:spPr>
          <a:xfrm>
            <a:off x="441207" y="2836540"/>
            <a:ext cx="8261578" cy="1998176"/>
          </a:xfrm>
          <a:prstGeom prst="rect">
            <a:avLst/>
          </a:prstGeom>
          <a:noFill/>
        </p:spPr>
        <p:txBody>
          <a:bodyPr wrap="square">
            <a:spAutoFit/>
          </a:bodyPr>
          <a:lstStyle/>
          <a:p>
            <a:pPr algn="ctr" defTabSz="457200">
              <a:lnSpc>
                <a:spcPct val="150000"/>
              </a:lnSpc>
              <a:buClrTx/>
            </a:pPr>
            <a:r>
              <a:rPr lang="en-US" sz="4400" b="1" kern="1200">
                <a:solidFill>
                  <a:srgbClr val="C00000"/>
                </a:solidFill>
                <a:latin typeface="Arial" panose="020B0604020202020204" pitchFamily="34" charset="0"/>
                <a:ea typeface="Calibri" panose="020F0502020204030204" pitchFamily="34" charset="0"/>
                <a:cs typeface="Arial" panose="020B0604020202020204" pitchFamily="34" charset="0"/>
              </a:rPr>
              <a:t>TUẦN 10: </a:t>
            </a:r>
          </a:p>
          <a:p>
            <a:pPr algn="ctr" defTabSz="457200">
              <a:lnSpc>
                <a:spcPct val="150000"/>
              </a:lnSpc>
              <a:buClrTx/>
            </a:pPr>
            <a:r>
              <a:rPr lang="en-US" sz="4400" b="1" kern="1200">
                <a:solidFill>
                  <a:srgbClr val="C00000"/>
                </a:solidFill>
                <a:latin typeface="Arial" panose="020B0604020202020204" pitchFamily="34" charset="0"/>
                <a:ea typeface="Calibri" panose="020F0502020204030204" pitchFamily="34" charset="0"/>
                <a:cs typeface="Arial" panose="020B0604020202020204" pitchFamily="34" charset="0"/>
              </a:rPr>
              <a:t>TÂM SỰ THẦY – TRÒ </a:t>
            </a:r>
            <a:endParaRPr lang="en-US" sz="4400" kern="1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C2D61A9-E052-8317-7A2C-4CA1FD910386}"/>
              </a:ext>
            </a:extLst>
          </p:cNvPr>
          <p:cNvCxnSpPr>
            <a:cxnSpLocks/>
          </p:cNvCxnSpPr>
          <p:nvPr/>
        </p:nvCxnSpPr>
        <p:spPr>
          <a:xfrm>
            <a:off x="668951" y="2620736"/>
            <a:ext cx="7806091" cy="0"/>
          </a:xfrm>
          <a:prstGeom prst="line">
            <a:avLst/>
          </a:prstGeom>
          <a:noFill/>
          <a:ln w="28575" cap="flat" cmpd="sng" algn="ctr">
            <a:solidFill>
              <a:srgbClr val="000000"/>
            </a:solidFill>
            <a:prstDash val="lgDashDotDot"/>
          </a:ln>
          <a:effectLst/>
        </p:spPr>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216"/>
        <p:cNvGrpSpPr/>
        <p:nvPr/>
      </p:nvGrpSpPr>
      <p:grpSpPr>
        <a:xfrm>
          <a:off x="0" y="0"/>
          <a:ext cx="0" cy="0"/>
          <a:chOff x="0" y="0"/>
          <a:chExt cx="0" cy="0"/>
        </a:xfrm>
      </p:grpSpPr>
      <p:grpSp>
        <p:nvGrpSpPr>
          <p:cNvPr id="1232" name="Google Shape;1232;p38"/>
          <p:cNvGrpSpPr/>
          <p:nvPr/>
        </p:nvGrpSpPr>
        <p:grpSpPr>
          <a:xfrm>
            <a:off x="8258964" y="0"/>
            <a:ext cx="894215" cy="691465"/>
            <a:chOff x="6064909" y="1308879"/>
            <a:chExt cx="894215" cy="691465"/>
          </a:xfrm>
        </p:grpSpPr>
        <p:sp>
          <p:nvSpPr>
            <p:cNvPr id="1233" name="Google Shape;1233;p38"/>
            <p:cNvSpPr/>
            <p:nvPr/>
          </p:nvSpPr>
          <p:spPr>
            <a:xfrm>
              <a:off x="6266711" y="1323046"/>
              <a:ext cx="672294" cy="586474"/>
            </a:xfrm>
            <a:custGeom>
              <a:avLst/>
              <a:gdLst/>
              <a:ahLst/>
              <a:cxnLst/>
              <a:rect l="l" t="t" r="r" b="b"/>
              <a:pathLst>
                <a:path w="364387" h="317872" extrusionOk="0">
                  <a:moveTo>
                    <a:pt x="57032" y="143927"/>
                  </a:moveTo>
                  <a:cubicBezTo>
                    <a:pt x="43863" y="154519"/>
                    <a:pt x="30805" y="165191"/>
                    <a:pt x="17522" y="175637"/>
                  </a:cubicBezTo>
                  <a:cubicBezTo>
                    <a:pt x="11700" y="180243"/>
                    <a:pt x="5879" y="184816"/>
                    <a:pt x="0" y="189383"/>
                  </a:cubicBezTo>
                  <a:lnTo>
                    <a:pt x="94847" y="317873"/>
                  </a:lnTo>
                  <a:cubicBezTo>
                    <a:pt x="128931" y="293002"/>
                    <a:pt x="162393" y="267233"/>
                    <a:pt x="196815" y="242792"/>
                  </a:cubicBezTo>
                  <a:cubicBezTo>
                    <a:pt x="241582" y="210964"/>
                    <a:pt x="287648" y="181102"/>
                    <a:pt x="331624" y="148104"/>
                  </a:cubicBezTo>
                  <a:cubicBezTo>
                    <a:pt x="336259" y="144645"/>
                    <a:pt x="340950" y="141259"/>
                    <a:pt x="345189" y="137370"/>
                  </a:cubicBezTo>
                  <a:cubicBezTo>
                    <a:pt x="352085" y="131068"/>
                    <a:pt x="356268" y="122849"/>
                    <a:pt x="359094" y="116066"/>
                  </a:cubicBezTo>
                  <a:cubicBezTo>
                    <a:pt x="364125" y="103281"/>
                    <a:pt x="365368" y="91999"/>
                    <a:pt x="363673" y="80462"/>
                  </a:cubicBezTo>
                  <a:cubicBezTo>
                    <a:pt x="362486" y="72628"/>
                    <a:pt x="360790" y="64913"/>
                    <a:pt x="358586" y="57350"/>
                  </a:cubicBezTo>
                  <a:cubicBezTo>
                    <a:pt x="355138" y="45587"/>
                    <a:pt x="348920" y="35594"/>
                    <a:pt x="339820" y="27743"/>
                  </a:cubicBezTo>
                  <a:cubicBezTo>
                    <a:pt x="334394" y="23097"/>
                    <a:pt x="328628" y="18948"/>
                    <a:pt x="322919" y="14675"/>
                  </a:cubicBezTo>
                  <a:cubicBezTo>
                    <a:pt x="318115" y="11097"/>
                    <a:pt x="312745" y="8621"/>
                    <a:pt x="307319" y="6264"/>
                  </a:cubicBezTo>
                  <a:cubicBezTo>
                    <a:pt x="299066" y="2680"/>
                    <a:pt x="290136" y="1923"/>
                    <a:pt x="281375" y="606"/>
                  </a:cubicBezTo>
                  <a:cubicBezTo>
                    <a:pt x="268544" y="-1310"/>
                    <a:pt x="256447" y="1369"/>
                    <a:pt x="245086" y="7931"/>
                  </a:cubicBezTo>
                  <a:cubicBezTo>
                    <a:pt x="232142" y="15443"/>
                    <a:pt x="219594" y="23600"/>
                    <a:pt x="207950" y="33248"/>
                  </a:cubicBezTo>
                  <a:cubicBezTo>
                    <a:pt x="177541" y="58407"/>
                    <a:pt x="145774" y="81587"/>
                    <a:pt x="113273" y="103671"/>
                  </a:cubicBezTo>
                  <a:cubicBezTo>
                    <a:pt x="94225" y="116626"/>
                    <a:pt x="75007" y="129383"/>
                    <a:pt x="57032" y="143910"/>
                  </a:cubicBezTo>
                  <a:close/>
                </a:path>
              </a:pathLst>
            </a:custGeom>
            <a:solidFill>
              <a:srgbClr val="E8AD3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38"/>
            <p:cNvSpPr/>
            <p:nvPr/>
          </p:nvSpPr>
          <p:spPr>
            <a:xfrm>
              <a:off x="6513659" y="1323056"/>
              <a:ext cx="425239" cy="405121"/>
            </a:xfrm>
            <a:custGeom>
              <a:avLst/>
              <a:gdLst/>
              <a:ahLst/>
              <a:cxnLst/>
              <a:rect l="l" t="t" r="r" b="b"/>
              <a:pathLst>
                <a:path w="230482" h="219578" extrusionOk="0">
                  <a:moveTo>
                    <a:pt x="0" y="89438"/>
                  </a:moveTo>
                  <a:lnTo>
                    <a:pt x="96090" y="219578"/>
                  </a:lnTo>
                  <a:cubicBezTo>
                    <a:pt x="130174" y="196076"/>
                    <a:pt x="164540" y="172980"/>
                    <a:pt x="197719" y="148104"/>
                  </a:cubicBezTo>
                  <a:cubicBezTo>
                    <a:pt x="202354" y="144645"/>
                    <a:pt x="207046" y="141259"/>
                    <a:pt x="211285" y="137370"/>
                  </a:cubicBezTo>
                  <a:cubicBezTo>
                    <a:pt x="218181" y="131068"/>
                    <a:pt x="222364" y="122849"/>
                    <a:pt x="225190" y="116066"/>
                  </a:cubicBezTo>
                  <a:cubicBezTo>
                    <a:pt x="230220" y="103281"/>
                    <a:pt x="231464" y="91999"/>
                    <a:pt x="229768" y="80462"/>
                  </a:cubicBezTo>
                  <a:cubicBezTo>
                    <a:pt x="228581" y="72628"/>
                    <a:pt x="226886" y="64913"/>
                    <a:pt x="224681" y="57350"/>
                  </a:cubicBezTo>
                  <a:cubicBezTo>
                    <a:pt x="221233" y="45587"/>
                    <a:pt x="215016" y="35594"/>
                    <a:pt x="205915" y="27743"/>
                  </a:cubicBezTo>
                  <a:cubicBezTo>
                    <a:pt x="200489" y="23097"/>
                    <a:pt x="194724" y="18948"/>
                    <a:pt x="189015" y="14675"/>
                  </a:cubicBezTo>
                  <a:cubicBezTo>
                    <a:pt x="184210" y="11097"/>
                    <a:pt x="178841" y="8621"/>
                    <a:pt x="173414" y="6264"/>
                  </a:cubicBezTo>
                  <a:cubicBezTo>
                    <a:pt x="165162" y="2680"/>
                    <a:pt x="156231" y="1923"/>
                    <a:pt x="147470" y="606"/>
                  </a:cubicBezTo>
                  <a:cubicBezTo>
                    <a:pt x="134639" y="-1310"/>
                    <a:pt x="122543" y="1369"/>
                    <a:pt x="111182" y="7931"/>
                  </a:cubicBezTo>
                  <a:cubicBezTo>
                    <a:pt x="98238" y="15443"/>
                    <a:pt x="85689" y="23600"/>
                    <a:pt x="74046" y="33248"/>
                  </a:cubicBezTo>
                  <a:cubicBezTo>
                    <a:pt x="50080" y="53060"/>
                    <a:pt x="25322" y="71639"/>
                    <a:pt x="0" y="89421"/>
                  </a:cubicBezTo>
                  <a:close/>
                </a:path>
              </a:pathLst>
            </a:custGeom>
            <a:solidFill>
              <a:srgbClr val="E9DA7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38"/>
            <p:cNvSpPr/>
            <p:nvPr/>
          </p:nvSpPr>
          <p:spPr>
            <a:xfrm>
              <a:off x="6616754" y="1308879"/>
              <a:ext cx="342369" cy="348473"/>
            </a:xfrm>
            <a:custGeom>
              <a:avLst/>
              <a:gdLst/>
              <a:ahLst/>
              <a:cxnLst/>
              <a:rect l="l" t="t" r="r" b="b"/>
              <a:pathLst>
                <a:path w="185566" h="188874" extrusionOk="0">
                  <a:moveTo>
                    <a:pt x="100272" y="188875"/>
                  </a:moveTo>
                  <a:lnTo>
                    <a:pt x="145548" y="155441"/>
                  </a:lnTo>
                  <a:cubicBezTo>
                    <a:pt x="186810" y="124958"/>
                    <a:pt x="198002" y="69463"/>
                    <a:pt x="170475" y="32124"/>
                  </a:cubicBezTo>
                  <a:cubicBezTo>
                    <a:pt x="142891" y="-5221"/>
                    <a:pt x="86537" y="-10834"/>
                    <a:pt x="45275" y="19649"/>
                  </a:cubicBezTo>
                  <a:lnTo>
                    <a:pt x="0" y="53083"/>
                  </a:lnTo>
                  <a:lnTo>
                    <a:pt x="100272" y="18887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38"/>
            <p:cNvSpPr/>
            <p:nvPr/>
          </p:nvSpPr>
          <p:spPr>
            <a:xfrm>
              <a:off x="6662308" y="1402074"/>
              <a:ext cx="296792" cy="255239"/>
            </a:xfrm>
            <a:custGeom>
              <a:avLst/>
              <a:gdLst/>
              <a:ahLst/>
              <a:cxnLst/>
              <a:rect l="l" t="t" r="r" b="b"/>
              <a:pathLst>
                <a:path w="160863" h="138341" extrusionOk="0">
                  <a:moveTo>
                    <a:pt x="155779" y="6"/>
                  </a:moveTo>
                  <a:cubicBezTo>
                    <a:pt x="147414" y="12537"/>
                    <a:pt x="136617" y="23282"/>
                    <a:pt x="123278" y="30783"/>
                  </a:cubicBezTo>
                  <a:cubicBezTo>
                    <a:pt x="104569" y="41302"/>
                    <a:pt x="82920" y="44959"/>
                    <a:pt x="61668" y="44767"/>
                  </a:cubicBezTo>
                  <a:cubicBezTo>
                    <a:pt x="40810" y="44580"/>
                    <a:pt x="20179" y="41059"/>
                    <a:pt x="0" y="35989"/>
                  </a:cubicBezTo>
                  <a:lnTo>
                    <a:pt x="75572" y="138341"/>
                  </a:lnTo>
                  <a:lnTo>
                    <a:pt x="120848" y="104908"/>
                  </a:lnTo>
                  <a:cubicBezTo>
                    <a:pt x="155779" y="79127"/>
                    <a:pt x="169119" y="35452"/>
                    <a:pt x="155779" y="0"/>
                  </a:cubicBezTo>
                  <a:close/>
                </a:path>
              </a:pathLst>
            </a:custGeom>
            <a:solidFill>
              <a:srgbClr val="06002C">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38"/>
            <p:cNvSpPr/>
            <p:nvPr/>
          </p:nvSpPr>
          <p:spPr>
            <a:xfrm rot="3214542">
              <a:off x="6347453" y="1422180"/>
              <a:ext cx="282169" cy="547113"/>
            </a:xfrm>
            <a:custGeom>
              <a:avLst/>
              <a:gdLst/>
              <a:ahLst/>
              <a:cxnLst/>
              <a:rect l="l" t="t" r="r" b="b"/>
              <a:pathLst>
                <a:path w="168807" h="296290" extrusionOk="0">
                  <a:moveTo>
                    <a:pt x="-1" y="0"/>
                  </a:moveTo>
                  <a:lnTo>
                    <a:pt x="168807" y="0"/>
                  </a:lnTo>
                  <a:lnTo>
                    <a:pt x="168807" y="296291"/>
                  </a:lnTo>
                  <a:lnTo>
                    <a:pt x="-1" y="29629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8" name="Google Shape;1238;p38"/>
            <p:cNvSpPr/>
            <p:nvPr/>
          </p:nvSpPr>
          <p:spPr>
            <a:xfrm rot="-2187991">
              <a:off x="6155934" y="1559429"/>
              <a:ext cx="547113" cy="107473"/>
            </a:xfrm>
            <a:custGeom>
              <a:avLst/>
              <a:gdLst/>
              <a:ahLst/>
              <a:cxnLst/>
              <a:rect l="l" t="t" r="r" b="b"/>
              <a:pathLst>
                <a:path w="296290" h="58202" extrusionOk="0">
                  <a:moveTo>
                    <a:pt x="0" y="1"/>
                  </a:moveTo>
                  <a:lnTo>
                    <a:pt x="296291" y="1"/>
                  </a:lnTo>
                  <a:lnTo>
                    <a:pt x="296291" y="58203"/>
                  </a:lnTo>
                  <a:lnTo>
                    <a:pt x="0" y="5820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38"/>
            <p:cNvSpPr/>
            <p:nvPr/>
          </p:nvSpPr>
          <p:spPr>
            <a:xfrm rot="-2187991">
              <a:off x="6276240" y="1720984"/>
              <a:ext cx="547113" cy="107722"/>
            </a:xfrm>
            <a:custGeom>
              <a:avLst/>
              <a:gdLst/>
              <a:ahLst/>
              <a:cxnLst/>
              <a:rect l="l" t="t" r="r" b="b"/>
              <a:pathLst>
                <a:path w="296290" h="58337" extrusionOk="0">
                  <a:moveTo>
                    <a:pt x="0" y="-1"/>
                  </a:moveTo>
                  <a:lnTo>
                    <a:pt x="296291" y="-1"/>
                  </a:lnTo>
                  <a:lnTo>
                    <a:pt x="296291" y="58337"/>
                  </a:lnTo>
                  <a:lnTo>
                    <a:pt x="0" y="5833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38"/>
            <p:cNvSpPr/>
            <p:nvPr/>
          </p:nvSpPr>
          <p:spPr>
            <a:xfrm rot="3212009">
              <a:off x="6499591" y="1505952"/>
              <a:ext cx="311710" cy="131300"/>
            </a:xfrm>
            <a:custGeom>
              <a:avLst/>
              <a:gdLst/>
              <a:ahLst/>
              <a:cxnLst/>
              <a:rect l="l" t="t" r="r" b="b"/>
              <a:pathLst>
                <a:path w="168807" h="71106" extrusionOk="0">
                  <a:moveTo>
                    <a:pt x="-1" y="0"/>
                  </a:moveTo>
                  <a:lnTo>
                    <a:pt x="168807" y="0"/>
                  </a:lnTo>
                  <a:lnTo>
                    <a:pt x="168807" y="71107"/>
                  </a:lnTo>
                  <a:lnTo>
                    <a:pt x="-1" y="71107"/>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38"/>
            <p:cNvSpPr/>
            <p:nvPr/>
          </p:nvSpPr>
          <p:spPr>
            <a:xfrm>
              <a:off x="6064909" y="1729817"/>
              <a:ext cx="298883" cy="270527"/>
            </a:xfrm>
            <a:custGeom>
              <a:avLst/>
              <a:gdLst/>
              <a:ahLst/>
              <a:cxnLst/>
              <a:rect l="l" t="t" r="r" b="b"/>
              <a:pathLst>
                <a:path w="161996" h="146627" extrusionOk="0">
                  <a:moveTo>
                    <a:pt x="61724" y="0"/>
                  </a:moveTo>
                  <a:lnTo>
                    <a:pt x="0" y="146628"/>
                  </a:lnTo>
                  <a:lnTo>
                    <a:pt x="161996" y="135792"/>
                  </a:lnTo>
                  <a:lnTo>
                    <a:pt x="61724"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38"/>
            <p:cNvSpPr/>
            <p:nvPr/>
          </p:nvSpPr>
          <p:spPr>
            <a:xfrm>
              <a:off x="6064909" y="1869752"/>
              <a:ext cx="144225" cy="130534"/>
            </a:xfrm>
            <a:custGeom>
              <a:avLst/>
              <a:gdLst/>
              <a:ahLst/>
              <a:cxnLst/>
              <a:rect l="l" t="t" r="r" b="b"/>
              <a:pathLst>
                <a:path w="78171" h="70750" extrusionOk="0">
                  <a:moveTo>
                    <a:pt x="29788" y="0"/>
                  </a:moveTo>
                  <a:lnTo>
                    <a:pt x="0" y="70750"/>
                  </a:lnTo>
                  <a:lnTo>
                    <a:pt x="78172" y="65522"/>
                  </a:lnTo>
                  <a:lnTo>
                    <a:pt x="29788"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38"/>
            <p:cNvSpPr/>
            <p:nvPr/>
          </p:nvSpPr>
          <p:spPr>
            <a:xfrm>
              <a:off x="6176959" y="1704743"/>
              <a:ext cx="76782" cy="77045"/>
            </a:xfrm>
            <a:custGeom>
              <a:avLst/>
              <a:gdLst/>
              <a:ahLst/>
              <a:cxnLst/>
              <a:rect l="l" t="t" r="r" b="b"/>
              <a:pathLst>
                <a:path w="41616" h="41759" extrusionOk="0">
                  <a:moveTo>
                    <a:pt x="20292" y="41760"/>
                  </a:moveTo>
                  <a:lnTo>
                    <a:pt x="36175" y="30020"/>
                  </a:lnTo>
                  <a:cubicBezTo>
                    <a:pt x="42675" y="25226"/>
                    <a:pt x="43467" y="15177"/>
                    <a:pt x="37927" y="7693"/>
                  </a:cubicBezTo>
                  <a:lnTo>
                    <a:pt x="37758" y="7427"/>
                  </a:lnTo>
                  <a:cubicBezTo>
                    <a:pt x="32218" y="-57"/>
                    <a:pt x="22383" y="-2255"/>
                    <a:pt x="15883" y="2538"/>
                  </a:cubicBezTo>
                  <a:lnTo>
                    <a:pt x="0" y="14278"/>
                  </a:lnTo>
                  <a:lnTo>
                    <a:pt x="20292" y="4175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4" name="Google Shape;1244;p38"/>
            <p:cNvSpPr/>
            <p:nvPr/>
          </p:nvSpPr>
          <p:spPr>
            <a:xfrm>
              <a:off x="6214384" y="1755417"/>
              <a:ext cx="76782" cy="77045"/>
            </a:xfrm>
            <a:custGeom>
              <a:avLst/>
              <a:gdLst/>
              <a:ahLst/>
              <a:cxnLst/>
              <a:rect l="l" t="t" r="r" b="b"/>
              <a:pathLst>
                <a:path w="41616" h="41759" extrusionOk="0">
                  <a:moveTo>
                    <a:pt x="20292" y="41759"/>
                  </a:moveTo>
                  <a:lnTo>
                    <a:pt x="36175" y="30020"/>
                  </a:lnTo>
                  <a:cubicBezTo>
                    <a:pt x="42675" y="25226"/>
                    <a:pt x="43466" y="15176"/>
                    <a:pt x="37927" y="7693"/>
                  </a:cubicBezTo>
                  <a:lnTo>
                    <a:pt x="37758" y="7427"/>
                  </a:lnTo>
                  <a:cubicBezTo>
                    <a:pt x="32218" y="-57"/>
                    <a:pt x="22383" y="-2255"/>
                    <a:pt x="15883" y="2538"/>
                  </a:cubicBezTo>
                  <a:lnTo>
                    <a:pt x="0" y="14278"/>
                  </a:lnTo>
                  <a:lnTo>
                    <a:pt x="20292" y="4175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38"/>
            <p:cNvSpPr/>
            <p:nvPr/>
          </p:nvSpPr>
          <p:spPr>
            <a:xfrm>
              <a:off x="6251805" y="1806090"/>
              <a:ext cx="76782" cy="77045"/>
            </a:xfrm>
            <a:custGeom>
              <a:avLst/>
              <a:gdLst/>
              <a:ahLst/>
              <a:cxnLst/>
              <a:rect l="l" t="t" r="r" b="b"/>
              <a:pathLst>
                <a:path w="41616" h="41759" extrusionOk="0">
                  <a:moveTo>
                    <a:pt x="20292" y="41759"/>
                  </a:moveTo>
                  <a:lnTo>
                    <a:pt x="36175" y="30020"/>
                  </a:lnTo>
                  <a:cubicBezTo>
                    <a:pt x="42675" y="25226"/>
                    <a:pt x="43467" y="15177"/>
                    <a:pt x="37928" y="7693"/>
                  </a:cubicBezTo>
                  <a:lnTo>
                    <a:pt x="37758" y="7427"/>
                  </a:lnTo>
                  <a:cubicBezTo>
                    <a:pt x="32218" y="-57"/>
                    <a:pt x="22384" y="-2255"/>
                    <a:pt x="15883" y="2538"/>
                  </a:cubicBezTo>
                  <a:lnTo>
                    <a:pt x="0" y="14278"/>
                  </a:lnTo>
                  <a:lnTo>
                    <a:pt x="20292" y="4175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38"/>
            <p:cNvSpPr/>
            <p:nvPr/>
          </p:nvSpPr>
          <p:spPr>
            <a:xfrm>
              <a:off x="6287455" y="1854440"/>
              <a:ext cx="76798" cy="77044"/>
            </a:xfrm>
            <a:custGeom>
              <a:avLst/>
              <a:gdLst/>
              <a:ahLst/>
              <a:cxnLst/>
              <a:rect l="l" t="t" r="r" b="b"/>
              <a:pathLst>
                <a:path w="41625" h="41758" extrusionOk="0">
                  <a:moveTo>
                    <a:pt x="20292" y="41758"/>
                  </a:moveTo>
                  <a:lnTo>
                    <a:pt x="36175" y="30018"/>
                  </a:lnTo>
                  <a:cubicBezTo>
                    <a:pt x="42675" y="25225"/>
                    <a:pt x="43467" y="15175"/>
                    <a:pt x="37984" y="7691"/>
                  </a:cubicBezTo>
                  <a:lnTo>
                    <a:pt x="37758" y="7426"/>
                  </a:lnTo>
                  <a:cubicBezTo>
                    <a:pt x="32218" y="-58"/>
                    <a:pt x="22383" y="-2257"/>
                    <a:pt x="15940" y="2542"/>
                  </a:cubicBezTo>
                  <a:lnTo>
                    <a:pt x="0" y="14282"/>
                  </a:lnTo>
                  <a:lnTo>
                    <a:pt x="20292" y="4175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38"/>
            <p:cNvSpPr/>
            <p:nvPr/>
          </p:nvSpPr>
          <p:spPr>
            <a:xfrm>
              <a:off x="6324880" y="1905109"/>
              <a:ext cx="76807" cy="77045"/>
            </a:xfrm>
            <a:custGeom>
              <a:avLst/>
              <a:gdLst/>
              <a:ahLst/>
              <a:cxnLst/>
              <a:rect l="l" t="t" r="r" b="b"/>
              <a:pathLst>
                <a:path w="41630" h="41759" extrusionOk="0">
                  <a:moveTo>
                    <a:pt x="20292" y="41760"/>
                  </a:moveTo>
                  <a:lnTo>
                    <a:pt x="36231" y="30020"/>
                  </a:lnTo>
                  <a:cubicBezTo>
                    <a:pt x="42675" y="25226"/>
                    <a:pt x="43466" y="15176"/>
                    <a:pt x="37983" y="7693"/>
                  </a:cubicBezTo>
                  <a:lnTo>
                    <a:pt x="37758" y="7427"/>
                  </a:lnTo>
                  <a:cubicBezTo>
                    <a:pt x="32218" y="-57"/>
                    <a:pt x="22383" y="-2255"/>
                    <a:pt x="15883" y="2538"/>
                  </a:cubicBezTo>
                  <a:lnTo>
                    <a:pt x="0" y="14278"/>
                  </a:lnTo>
                  <a:lnTo>
                    <a:pt x="20292" y="4175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38"/>
            <p:cNvSpPr/>
            <p:nvPr/>
          </p:nvSpPr>
          <p:spPr>
            <a:xfrm>
              <a:off x="6584023" y="1430449"/>
              <a:ext cx="184690" cy="250066"/>
            </a:xfrm>
            <a:custGeom>
              <a:avLst/>
              <a:gdLst/>
              <a:ahLst/>
              <a:cxnLst/>
              <a:rect l="l" t="t" r="r" b="b"/>
              <a:pathLst>
                <a:path w="100103" h="135537" extrusionOk="0">
                  <a:moveTo>
                    <a:pt x="0" y="0"/>
                  </a:moveTo>
                  <a:lnTo>
                    <a:pt x="100103" y="13553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9" name="Google Shape;1249;p38"/>
            <p:cNvSpPr/>
            <p:nvPr/>
          </p:nvSpPr>
          <p:spPr>
            <a:xfrm>
              <a:off x="6544828" y="1456573"/>
              <a:ext cx="184690" cy="250057"/>
            </a:xfrm>
            <a:custGeom>
              <a:avLst/>
              <a:gdLst/>
              <a:ahLst/>
              <a:cxnLst/>
              <a:rect l="l" t="t" r="r" b="b"/>
              <a:pathLst>
                <a:path w="100103" h="135532" extrusionOk="0">
                  <a:moveTo>
                    <a:pt x="0" y="0"/>
                  </a:moveTo>
                  <a:lnTo>
                    <a:pt x="100103" y="135532"/>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 name="Group 13">
            <a:extLst>
              <a:ext uri="{FF2B5EF4-FFF2-40B4-BE49-F238E27FC236}">
                <a16:creationId xmlns:a16="http://schemas.microsoft.com/office/drawing/2014/main" id="{F32B1DE7-DC3C-31D0-5705-5D85CFD745B1}"/>
              </a:ext>
            </a:extLst>
          </p:cNvPr>
          <p:cNvGrpSpPr/>
          <p:nvPr/>
        </p:nvGrpSpPr>
        <p:grpSpPr>
          <a:xfrm>
            <a:off x="5574421" y="928501"/>
            <a:ext cx="3007097" cy="3007097"/>
            <a:chOff x="0" y="0"/>
            <a:chExt cx="812800" cy="812800"/>
          </a:xfrm>
        </p:grpSpPr>
        <p:sp>
          <p:nvSpPr>
            <p:cNvPr id="15" name="Freeform 7">
              <a:extLst>
                <a:ext uri="{FF2B5EF4-FFF2-40B4-BE49-F238E27FC236}">
                  <a16:creationId xmlns:a16="http://schemas.microsoft.com/office/drawing/2014/main" id="{C889F6B6-7F4C-A1C2-2418-149E32A27EB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C14A">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endParaRPr>
            </a:p>
          </p:txBody>
        </p:sp>
        <p:sp>
          <p:nvSpPr>
            <p:cNvPr id="16" name="TextBox 8">
              <a:extLst>
                <a:ext uri="{FF2B5EF4-FFF2-40B4-BE49-F238E27FC236}">
                  <a16:creationId xmlns:a16="http://schemas.microsoft.com/office/drawing/2014/main" id="{CB1260FC-FC0D-BA46-F49E-6913E8F80F79}"/>
                </a:ext>
              </a:extLst>
            </p:cNvPr>
            <p:cNvSpPr txBox="1"/>
            <p:nvPr/>
          </p:nvSpPr>
          <p:spPr>
            <a:xfrm>
              <a:off x="76200" y="28575"/>
              <a:ext cx="660400" cy="7080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endParaRPr>
            </a:p>
          </p:txBody>
        </p:sp>
      </p:grpSp>
      <p:pic>
        <p:nvPicPr>
          <p:cNvPr id="17" name="Picture 10">
            <a:extLst>
              <a:ext uri="{FF2B5EF4-FFF2-40B4-BE49-F238E27FC236}">
                <a16:creationId xmlns:a16="http://schemas.microsoft.com/office/drawing/2014/main" id="{58F932A2-438A-CC81-9C33-008B81F2F9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95080">
            <a:off x="6059049" y="762673"/>
            <a:ext cx="1782323" cy="460163"/>
          </a:xfrm>
          <a:prstGeom prst="rect">
            <a:avLst/>
          </a:prstGeom>
        </p:spPr>
      </p:pic>
      <p:sp>
        <p:nvSpPr>
          <p:cNvPr id="18" name="TextBox 17">
            <a:extLst>
              <a:ext uri="{FF2B5EF4-FFF2-40B4-BE49-F238E27FC236}">
                <a16:creationId xmlns:a16="http://schemas.microsoft.com/office/drawing/2014/main" id="{A1347A48-D96E-D75A-E358-E50E0C08645C}"/>
              </a:ext>
            </a:extLst>
          </p:cNvPr>
          <p:cNvSpPr txBox="1"/>
          <p:nvPr/>
        </p:nvSpPr>
        <p:spPr>
          <a:xfrm>
            <a:off x="5792340" y="1813358"/>
            <a:ext cx="2571255" cy="1391728"/>
          </a:xfrm>
          <a:prstGeom prst="rect">
            <a:avLst/>
          </a:prstGeom>
          <a:noFill/>
        </p:spPr>
        <p:txBody>
          <a:bodyPr wrap="square" rtlCol="0">
            <a:spAutoFit/>
          </a:bodyPr>
          <a:lstStyle/>
          <a:p>
            <a:pPr algn="ctr" defTabSz="457200">
              <a:lnSpc>
                <a:spcPct val="150000"/>
              </a:lnSpc>
              <a:buClrTx/>
            </a:pPr>
            <a:r>
              <a:rPr lang="en-US" sz="3000" b="1" kern="1200">
                <a:latin typeface="Arial" panose="020B0604020202020204" pitchFamily="34" charset="0"/>
                <a:ea typeface="Calibri" panose="020F0502020204030204" pitchFamily="34" charset="0"/>
                <a:cs typeface="Arial" panose="020B0604020202020204" pitchFamily="34" charset="0"/>
              </a:rPr>
              <a:t>NỘI DUNG BÀI HỌC</a:t>
            </a:r>
            <a:endParaRPr lang="en-US" sz="3000" b="1" kern="1200" dirty="0">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278C619F-578D-EA8E-B9C2-EEAF4522E9D8}"/>
              </a:ext>
            </a:extLst>
          </p:cNvPr>
          <p:cNvGrpSpPr/>
          <p:nvPr/>
        </p:nvGrpSpPr>
        <p:grpSpPr>
          <a:xfrm>
            <a:off x="376343" y="211873"/>
            <a:ext cx="4774790" cy="1371139"/>
            <a:chOff x="1077906" y="928477"/>
            <a:chExt cx="9549579" cy="2742278"/>
          </a:xfrm>
        </p:grpSpPr>
        <p:grpSp>
          <p:nvGrpSpPr>
            <p:cNvPr id="20" name="Group 19">
              <a:extLst>
                <a:ext uri="{FF2B5EF4-FFF2-40B4-BE49-F238E27FC236}">
                  <a16:creationId xmlns:a16="http://schemas.microsoft.com/office/drawing/2014/main" id="{F2CF8EDC-031B-0444-9F2E-D98E0A63ECA7}"/>
                </a:ext>
              </a:extLst>
            </p:cNvPr>
            <p:cNvGrpSpPr/>
            <p:nvPr/>
          </p:nvGrpSpPr>
          <p:grpSpPr>
            <a:xfrm>
              <a:off x="1077906" y="1204311"/>
              <a:ext cx="9549579" cy="2466444"/>
              <a:chOff x="1051751" y="1519237"/>
              <a:chExt cx="9549579" cy="2466444"/>
            </a:xfrm>
          </p:grpSpPr>
          <p:grpSp>
            <p:nvGrpSpPr>
              <p:cNvPr id="22" name="Group 3">
                <a:extLst>
                  <a:ext uri="{FF2B5EF4-FFF2-40B4-BE49-F238E27FC236}">
                    <a16:creationId xmlns:a16="http://schemas.microsoft.com/office/drawing/2014/main" id="{205101C4-A89E-5767-0CCD-21BB4EAB06A1}"/>
                  </a:ext>
                </a:extLst>
              </p:cNvPr>
              <p:cNvGrpSpPr/>
              <p:nvPr/>
            </p:nvGrpSpPr>
            <p:grpSpPr>
              <a:xfrm>
                <a:off x="1051751" y="1519237"/>
                <a:ext cx="9549579" cy="2466444"/>
                <a:chOff x="0" y="-47625"/>
                <a:chExt cx="2355171" cy="1947847"/>
              </a:xfrm>
            </p:grpSpPr>
            <p:sp>
              <p:nvSpPr>
                <p:cNvPr id="24" name="Freeform 4">
                  <a:extLst>
                    <a:ext uri="{FF2B5EF4-FFF2-40B4-BE49-F238E27FC236}">
                      <a16:creationId xmlns:a16="http://schemas.microsoft.com/office/drawing/2014/main" id="{8B91AF7F-FA42-749C-A868-D5B2191CDEE3}"/>
                    </a:ext>
                  </a:extLst>
                </p:cNvPr>
                <p:cNvSpPr/>
                <p:nvPr/>
              </p:nvSpPr>
              <p:spPr>
                <a:xfrm>
                  <a:off x="0" y="0"/>
                  <a:ext cx="2355171" cy="19002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791AC">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endParaRPr>
                </a:p>
              </p:txBody>
            </p:sp>
            <p:sp>
              <p:nvSpPr>
                <p:cNvPr id="25" name="TextBox 5">
                  <a:extLst>
                    <a:ext uri="{FF2B5EF4-FFF2-40B4-BE49-F238E27FC236}">
                      <a16:creationId xmlns:a16="http://schemas.microsoft.com/office/drawing/2014/main" id="{1288072E-7241-D59C-5D35-999452A9DF6E}"/>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endParaRPr>
                </a:p>
              </p:txBody>
            </p:sp>
          </p:grpSp>
          <p:sp>
            <p:nvSpPr>
              <p:cNvPr id="23" name="TextBox 22">
                <a:extLst>
                  <a:ext uri="{FF2B5EF4-FFF2-40B4-BE49-F238E27FC236}">
                    <a16:creationId xmlns:a16="http://schemas.microsoft.com/office/drawing/2014/main" id="{D64F3AAC-AEC1-18F9-F5C6-B7CA036F412E}"/>
                  </a:ext>
                </a:extLst>
              </p:cNvPr>
              <p:cNvSpPr txBox="1"/>
              <p:nvPr/>
            </p:nvSpPr>
            <p:spPr>
              <a:xfrm>
                <a:off x="1409853" y="1868097"/>
                <a:ext cx="8751845" cy="1917320"/>
              </a:xfrm>
              <a:prstGeom prst="rect">
                <a:avLst/>
              </a:prstGeom>
              <a:noFill/>
            </p:spPr>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vi-VN" sz="2000" b="1"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Chia sẻ những kỉ niệm về tình thầy trò</a:t>
                </a: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9">
              <a:extLst>
                <a:ext uri="{FF2B5EF4-FFF2-40B4-BE49-F238E27FC236}">
                  <a16:creationId xmlns:a16="http://schemas.microsoft.com/office/drawing/2014/main" id="{3E30B804-948F-A133-3BD3-F394532006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95227" y="928477"/>
              <a:ext cx="3600289" cy="609990"/>
            </a:xfrm>
            <a:prstGeom prst="rect">
              <a:avLst/>
            </a:prstGeom>
          </p:spPr>
        </p:pic>
      </p:grpSp>
      <p:pic>
        <p:nvPicPr>
          <p:cNvPr id="26" name="Picture 11">
            <a:extLst>
              <a:ext uri="{FF2B5EF4-FFF2-40B4-BE49-F238E27FC236}">
                <a16:creationId xmlns:a16="http://schemas.microsoft.com/office/drawing/2014/main" id="{FB0A0F4B-B7CA-2418-F37A-47A0646A07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10819"/>
          <a:stretch>
            <a:fillRect/>
          </a:stretch>
        </p:blipFill>
        <p:spPr>
          <a:xfrm>
            <a:off x="4945117" y="3702662"/>
            <a:ext cx="4265701" cy="1440839"/>
          </a:xfrm>
          <a:prstGeom prst="rect">
            <a:avLst/>
          </a:prstGeom>
        </p:spPr>
      </p:pic>
      <p:grpSp>
        <p:nvGrpSpPr>
          <p:cNvPr id="27" name="Group 26">
            <a:extLst>
              <a:ext uri="{FF2B5EF4-FFF2-40B4-BE49-F238E27FC236}">
                <a16:creationId xmlns:a16="http://schemas.microsoft.com/office/drawing/2014/main" id="{A200DF86-2DEB-B45B-E8D2-DC1DD1A6330D}"/>
              </a:ext>
            </a:extLst>
          </p:cNvPr>
          <p:cNvGrpSpPr/>
          <p:nvPr/>
        </p:nvGrpSpPr>
        <p:grpSpPr>
          <a:xfrm>
            <a:off x="376343" y="1811884"/>
            <a:ext cx="4774790" cy="1480137"/>
            <a:chOff x="1077906" y="966311"/>
            <a:chExt cx="9549579" cy="2960273"/>
          </a:xfrm>
        </p:grpSpPr>
        <p:grpSp>
          <p:nvGrpSpPr>
            <p:cNvPr id="28" name="Group 27">
              <a:extLst>
                <a:ext uri="{FF2B5EF4-FFF2-40B4-BE49-F238E27FC236}">
                  <a16:creationId xmlns:a16="http://schemas.microsoft.com/office/drawing/2014/main" id="{B4CE5C20-A2F0-F555-B3C9-55E260E8813F}"/>
                </a:ext>
              </a:extLst>
            </p:cNvPr>
            <p:cNvGrpSpPr/>
            <p:nvPr/>
          </p:nvGrpSpPr>
          <p:grpSpPr>
            <a:xfrm>
              <a:off x="1077906" y="1204311"/>
              <a:ext cx="9549579" cy="2722273"/>
              <a:chOff x="1051751" y="1519237"/>
              <a:chExt cx="9549579" cy="2722273"/>
            </a:xfrm>
          </p:grpSpPr>
          <p:grpSp>
            <p:nvGrpSpPr>
              <p:cNvPr id="30" name="Group 3">
                <a:extLst>
                  <a:ext uri="{FF2B5EF4-FFF2-40B4-BE49-F238E27FC236}">
                    <a16:creationId xmlns:a16="http://schemas.microsoft.com/office/drawing/2014/main" id="{9D013EFB-9768-96A2-5555-2E2433DB7045}"/>
                  </a:ext>
                </a:extLst>
              </p:cNvPr>
              <p:cNvGrpSpPr/>
              <p:nvPr/>
            </p:nvGrpSpPr>
            <p:grpSpPr>
              <a:xfrm>
                <a:off x="1051751" y="1519237"/>
                <a:ext cx="9549579" cy="2722273"/>
                <a:chOff x="0" y="-47625"/>
                <a:chExt cx="2355171" cy="2149885"/>
              </a:xfrm>
            </p:grpSpPr>
            <p:sp>
              <p:nvSpPr>
                <p:cNvPr id="32" name="Freeform 4">
                  <a:extLst>
                    <a:ext uri="{FF2B5EF4-FFF2-40B4-BE49-F238E27FC236}">
                      <a16:creationId xmlns:a16="http://schemas.microsoft.com/office/drawing/2014/main" id="{BEF47965-DEB9-FA7C-9C86-3AD10FFEBFBF}"/>
                    </a:ext>
                  </a:extLst>
                </p:cNvPr>
                <p:cNvSpPr/>
                <p:nvPr/>
              </p:nvSpPr>
              <p:spPr>
                <a:xfrm>
                  <a:off x="0" y="0"/>
                  <a:ext cx="2355171" cy="210226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791AC">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endParaRPr>
                </a:p>
              </p:txBody>
            </p:sp>
            <p:sp>
              <p:nvSpPr>
                <p:cNvPr id="33" name="TextBox 5">
                  <a:extLst>
                    <a:ext uri="{FF2B5EF4-FFF2-40B4-BE49-F238E27FC236}">
                      <a16:creationId xmlns:a16="http://schemas.microsoft.com/office/drawing/2014/main" id="{59FCE400-ADF9-B101-9375-99344CC37057}"/>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endParaRPr>
                </a:p>
              </p:txBody>
            </p:sp>
          </p:grpSp>
          <p:sp>
            <p:nvSpPr>
              <p:cNvPr id="31" name="TextBox 30">
                <a:extLst>
                  <a:ext uri="{FF2B5EF4-FFF2-40B4-BE49-F238E27FC236}">
                    <a16:creationId xmlns:a16="http://schemas.microsoft.com/office/drawing/2014/main" id="{6955A3F7-C746-AEB8-A983-0119C96348FE}"/>
                  </a:ext>
                </a:extLst>
              </p:cNvPr>
              <p:cNvSpPr txBox="1"/>
              <p:nvPr/>
            </p:nvSpPr>
            <p:spPr>
              <a:xfrm>
                <a:off x="1409853" y="2023191"/>
                <a:ext cx="8751847" cy="1917319"/>
              </a:xfrm>
              <a:prstGeom prst="rect">
                <a:avLst/>
              </a:prstGeom>
              <a:noFill/>
            </p:spPr>
            <p:txBody>
              <a:bodyPr wrap="square">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2000" b="1"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Tìm hiểu những vấn đề nảy sinh trong quan hệ thầy trò</a:t>
                </a:r>
                <a:endParaRPr kumimoji="0" lang="en-US" sz="2000" b="1" i="1" u="none" strike="noStrike" kern="120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9" name="Picture 9">
              <a:extLst>
                <a:ext uri="{FF2B5EF4-FFF2-40B4-BE49-F238E27FC236}">
                  <a16:creationId xmlns:a16="http://schemas.microsoft.com/office/drawing/2014/main" id="{2A200C01-B1FD-8233-8752-055453D3FB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4186" y="966311"/>
              <a:ext cx="3600289" cy="609990"/>
            </a:xfrm>
            <a:prstGeom prst="rect">
              <a:avLst/>
            </a:prstGeom>
          </p:spPr>
        </p:pic>
      </p:grpSp>
      <p:grpSp>
        <p:nvGrpSpPr>
          <p:cNvPr id="34" name="Group 33">
            <a:extLst>
              <a:ext uri="{FF2B5EF4-FFF2-40B4-BE49-F238E27FC236}">
                <a16:creationId xmlns:a16="http://schemas.microsoft.com/office/drawing/2014/main" id="{628CFFBD-DD5F-60DE-001D-DC2B6CCFC844}"/>
              </a:ext>
            </a:extLst>
          </p:cNvPr>
          <p:cNvGrpSpPr/>
          <p:nvPr/>
        </p:nvGrpSpPr>
        <p:grpSpPr>
          <a:xfrm>
            <a:off x="355960" y="3456644"/>
            <a:ext cx="4774790" cy="1480557"/>
            <a:chOff x="1077906" y="965469"/>
            <a:chExt cx="9549579" cy="2961114"/>
          </a:xfrm>
        </p:grpSpPr>
        <p:grpSp>
          <p:nvGrpSpPr>
            <p:cNvPr id="35" name="Group 34">
              <a:extLst>
                <a:ext uri="{FF2B5EF4-FFF2-40B4-BE49-F238E27FC236}">
                  <a16:creationId xmlns:a16="http://schemas.microsoft.com/office/drawing/2014/main" id="{F99F6BF2-1DAA-72DD-FA71-198D05AF366E}"/>
                </a:ext>
              </a:extLst>
            </p:cNvPr>
            <p:cNvGrpSpPr/>
            <p:nvPr/>
          </p:nvGrpSpPr>
          <p:grpSpPr>
            <a:xfrm>
              <a:off x="1077906" y="1204311"/>
              <a:ext cx="9549579" cy="2722272"/>
              <a:chOff x="1051751" y="1519237"/>
              <a:chExt cx="9549579" cy="2722272"/>
            </a:xfrm>
          </p:grpSpPr>
          <p:grpSp>
            <p:nvGrpSpPr>
              <p:cNvPr id="37" name="Group 3">
                <a:extLst>
                  <a:ext uri="{FF2B5EF4-FFF2-40B4-BE49-F238E27FC236}">
                    <a16:creationId xmlns:a16="http://schemas.microsoft.com/office/drawing/2014/main" id="{04224405-5F7B-70A8-9A86-0B01EC04C2DB}"/>
                  </a:ext>
                </a:extLst>
              </p:cNvPr>
              <p:cNvGrpSpPr/>
              <p:nvPr/>
            </p:nvGrpSpPr>
            <p:grpSpPr>
              <a:xfrm>
                <a:off x="1051751" y="1519237"/>
                <a:ext cx="9549579" cy="2722272"/>
                <a:chOff x="0" y="-47625"/>
                <a:chExt cx="2355171" cy="2149884"/>
              </a:xfrm>
            </p:grpSpPr>
            <p:sp>
              <p:nvSpPr>
                <p:cNvPr id="39" name="Freeform 4">
                  <a:extLst>
                    <a:ext uri="{FF2B5EF4-FFF2-40B4-BE49-F238E27FC236}">
                      <a16:creationId xmlns:a16="http://schemas.microsoft.com/office/drawing/2014/main" id="{F39F5897-3FF4-8A40-AA70-C533573D397E}"/>
                    </a:ext>
                  </a:extLst>
                </p:cNvPr>
                <p:cNvSpPr/>
                <p:nvPr/>
              </p:nvSpPr>
              <p:spPr>
                <a:xfrm>
                  <a:off x="0" y="-2"/>
                  <a:ext cx="2355171" cy="2102261"/>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791AC">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a:ea typeface="+mn-ea"/>
                  </a:endParaRPr>
                </a:p>
              </p:txBody>
            </p:sp>
            <p:sp>
              <p:nvSpPr>
                <p:cNvPr id="40" name="TextBox 5">
                  <a:extLst>
                    <a:ext uri="{FF2B5EF4-FFF2-40B4-BE49-F238E27FC236}">
                      <a16:creationId xmlns:a16="http://schemas.microsoft.com/office/drawing/2014/main" id="{6B7F7A2C-F4CB-FA19-4A95-EC1017A2E0F3}"/>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endParaRPr>
                </a:p>
              </p:txBody>
            </p:sp>
          </p:grpSp>
          <p:sp>
            <p:nvSpPr>
              <p:cNvPr id="38" name="TextBox 37">
                <a:extLst>
                  <a:ext uri="{FF2B5EF4-FFF2-40B4-BE49-F238E27FC236}">
                    <a16:creationId xmlns:a16="http://schemas.microsoft.com/office/drawing/2014/main" id="{0D1DF6AE-CB4E-FBF8-4404-FA1992B6376C}"/>
                  </a:ext>
                </a:extLst>
              </p:cNvPr>
              <p:cNvSpPr txBox="1"/>
              <p:nvPr/>
            </p:nvSpPr>
            <p:spPr>
              <a:xfrm>
                <a:off x="2000575" y="2504609"/>
                <a:ext cx="7622837" cy="800220"/>
              </a:xfrm>
              <a:prstGeom prst="rect">
                <a:avLst/>
              </a:prstGeom>
              <a:noFill/>
            </p:spPr>
            <p:txBody>
              <a:bodyPr wrap="square">
                <a:spAutoFit/>
              </a:bodyPr>
              <a:lstStyle/>
              <a:p>
                <a:pPr marL="0" marR="0" lvl="0" indent="0" algn="ctr" defTabSz="457200" eaLnBrk="1" fontAlgn="auto" latinLnBrk="0" hangingPunct="1">
                  <a:spcBef>
                    <a:spcPts val="0"/>
                  </a:spcBef>
                  <a:spcAft>
                    <a:spcPts val="0"/>
                  </a:spcAft>
                  <a:buClrTx/>
                  <a:buSzTx/>
                  <a:buFontTx/>
                  <a:buNone/>
                  <a:tabLst/>
                  <a:defRPr/>
                </a:pPr>
                <a:r>
                  <a:rPr kumimoji="0" 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2000" b="0" i="0" u="none" strike="noStrike" kern="1200" cap="none" spc="0" normalizeH="0" baseline="0" noProof="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rPr>
                  <a:t>Củng cố kiến thức</a:t>
                </a:r>
                <a:endParaRPr kumimoji="0" lang="en-US" sz="2000" b="1" i="1" u="none" strike="noStrike" kern="1200" cap="none" spc="0" normalizeH="0" baseline="0" noProof="0" dirty="0">
                  <a:ln>
                    <a:noFill/>
                  </a:ln>
                  <a:solidFill>
                    <a:sysClr val="windowText" lastClr="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9">
              <a:extLst>
                <a:ext uri="{FF2B5EF4-FFF2-40B4-BE49-F238E27FC236}">
                  <a16:creationId xmlns:a16="http://schemas.microsoft.com/office/drawing/2014/main" id="{07A682F9-77D4-EFE7-211D-ACE39ECB5E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29578" y="965469"/>
              <a:ext cx="3600289" cy="60999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842"/>
        <p:cNvGrpSpPr/>
        <p:nvPr/>
      </p:nvGrpSpPr>
      <p:grpSpPr>
        <a:xfrm>
          <a:off x="0" y="0"/>
          <a:ext cx="0" cy="0"/>
          <a:chOff x="0" y="0"/>
          <a:chExt cx="0" cy="0"/>
        </a:xfrm>
      </p:grpSpPr>
      <p:grpSp>
        <p:nvGrpSpPr>
          <p:cNvPr id="843" name="Google Shape;843;p32"/>
          <p:cNvGrpSpPr/>
          <p:nvPr/>
        </p:nvGrpSpPr>
        <p:grpSpPr>
          <a:xfrm>
            <a:off x="7755503" y="3922071"/>
            <a:ext cx="1536288" cy="1502301"/>
            <a:chOff x="5521078" y="3852846"/>
            <a:chExt cx="1536288" cy="1502301"/>
          </a:xfrm>
        </p:grpSpPr>
        <p:sp>
          <p:nvSpPr>
            <p:cNvPr id="844" name="Google Shape;844;p32"/>
            <p:cNvSpPr/>
            <p:nvPr/>
          </p:nvSpPr>
          <p:spPr>
            <a:xfrm rot="5400000">
              <a:off x="5588206" y="3848003"/>
              <a:ext cx="1448798" cy="1489522"/>
            </a:xfrm>
            <a:custGeom>
              <a:avLst/>
              <a:gdLst/>
              <a:ahLst/>
              <a:cxnLst/>
              <a:rect l="l" t="t" r="r" b="b"/>
              <a:pathLst>
                <a:path w="746803" h="767795" extrusionOk="0">
                  <a:moveTo>
                    <a:pt x="196603" y="322975"/>
                  </a:moveTo>
                  <a:cubicBezTo>
                    <a:pt x="130244" y="374451"/>
                    <a:pt x="58742" y="435898"/>
                    <a:pt x="23189" y="517411"/>
                  </a:cubicBezTo>
                  <a:cubicBezTo>
                    <a:pt x="-10047" y="593616"/>
                    <a:pt x="-17960" y="713988"/>
                    <a:pt x="70895" y="756782"/>
                  </a:cubicBezTo>
                  <a:cubicBezTo>
                    <a:pt x="110857" y="776012"/>
                    <a:pt x="158167" y="767511"/>
                    <a:pt x="198694" y="750768"/>
                  </a:cubicBezTo>
                  <a:cubicBezTo>
                    <a:pt x="273814" y="719720"/>
                    <a:pt x="335594" y="663095"/>
                    <a:pt x="391214" y="603264"/>
                  </a:cubicBezTo>
                  <a:cubicBezTo>
                    <a:pt x="550666" y="431800"/>
                    <a:pt x="672814" y="224517"/>
                    <a:pt x="746803" y="0"/>
                  </a:cubicBezTo>
                  <a:cubicBezTo>
                    <a:pt x="739738" y="21275"/>
                    <a:pt x="629290" y="58643"/>
                    <a:pt x="605212" y="70530"/>
                  </a:cubicBezTo>
                  <a:cubicBezTo>
                    <a:pt x="466333" y="139138"/>
                    <a:pt x="332542" y="218933"/>
                    <a:pt x="209151" y="313321"/>
                  </a:cubicBezTo>
                  <a:cubicBezTo>
                    <a:pt x="204969" y="316504"/>
                    <a:pt x="200786" y="319720"/>
                    <a:pt x="196603" y="3229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32"/>
            <p:cNvSpPr/>
            <p:nvPr/>
          </p:nvSpPr>
          <p:spPr>
            <a:xfrm rot="5400000">
              <a:off x="5842162" y="4101657"/>
              <a:ext cx="1202265" cy="1228142"/>
            </a:xfrm>
            <a:custGeom>
              <a:avLst/>
              <a:gdLst/>
              <a:ahLst/>
              <a:cxnLst/>
              <a:rect l="l" t="t" r="r" b="b"/>
              <a:pathLst>
                <a:path w="619724" h="633063" extrusionOk="0">
                  <a:moveTo>
                    <a:pt x="0" y="633064"/>
                  </a:moveTo>
                  <a:lnTo>
                    <a:pt x="619724"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32"/>
            <p:cNvSpPr/>
            <p:nvPr/>
          </p:nvSpPr>
          <p:spPr>
            <a:xfrm rot="5400000">
              <a:off x="5986037" y="4238692"/>
              <a:ext cx="1437903" cy="666212"/>
            </a:xfrm>
            <a:custGeom>
              <a:avLst/>
              <a:gdLst/>
              <a:ahLst/>
              <a:cxnLst/>
              <a:rect l="l" t="t" r="r" b="b"/>
              <a:pathLst>
                <a:path w="741187" h="343408" extrusionOk="0">
                  <a:moveTo>
                    <a:pt x="243497" y="62481"/>
                  </a:moveTo>
                  <a:cubicBezTo>
                    <a:pt x="179852" y="78223"/>
                    <a:pt x="109480" y="99120"/>
                    <a:pt x="59626" y="142897"/>
                  </a:cubicBezTo>
                  <a:cubicBezTo>
                    <a:pt x="12994" y="183826"/>
                    <a:pt x="-27929" y="260568"/>
                    <a:pt x="24694" y="312711"/>
                  </a:cubicBezTo>
                  <a:cubicBezTo>
                    <a:pt x="48378" y="336134"/>
                    <a:pt x="85570" y="343397"/>
                    <a:pt x="120163" y="343409"/>
                  </a:cubicBezTo>
                  <a:cubicBezTo>
                    <a:pt x="184260" y="343426"/>
                    <a:pt x="246097" y="323072"/>
                    <a:pt x="304373" y="298947"/>
                  </a:cubicBezTo>
                  <a:cubicBezTo>
                    <a:pt x="471344" y="229802"/>
                    <a:pt x="621414" y="127082"/>
                    <a:pt x="741187" y="0"/>
                  </a:cubicBezTo>
                  <a:cubicBezTo>
                    <a:pt x="729826" y="12045"/>
                    <a:pt x="637918" y="6579"/>
                    <a:pt x="616835" y="7845"/>
                  </a:cubicBezTo>
                  <a:cubicBezTo>
                    <a:pt x="494970" y="15143"/>
                    <a:pt x="373558" y="31161"/>
                    <a:pt x="255537" y="59565"/>
                  </a:cubicBezTo>
                  <a:cubicBezTo>
                    <a:pt x="251580" y="60520"/>
                    <a:pt x="247567" y="61498"/>
                    <a:pt x="243497" y="624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32"/>
            <p:cNvSpPr/>
            <p:nvPr/>
          </p:nvSpPr>
          <p:spPr>
            <a:xfrm rot="5400000">
              <a:off x="5981289" y="4321516"/>
              <a:ext cx="573419" cy="1493843"/>
            </a:xfrm>
            <a:custGeom>
              <a:avLst/>
              <a:gdLst/>
              <a:ahLst/>
              <a:cxnLst/>
              <a:rect l="l" t="t" r="r" b="b"/>
              <a:pathLst>
                <a:path w="295577" h="770022" extrusionOk="0">
                  <a:moveTo>
                    <a:pt x="38624" y="446660"/>
                  </a:moveTo>
                  <a:cubicBezTo>
                    <a:pt x="15845" y="508175"/>
                    <a:pt x="-6426" y="578077"/>
                    <a:pt x="1714" y="643933"/>
                  </a:cubicBezTo>
                  <a:cubicBezTo>
                    <a:pt x="9288" y="705504"/>
                    <a:pt x="49702" y="782523"/>
                    <a:pt x="122448" y="768307"/>
                  </a:cubicBezTo>
                  <a:cubicBezTo>
                    <a:pt x="155118" y="761920"/>
                    <a:pt x="182080" y="735264"/>
                    <a:pt x="201525" y="706674"/>
                  </a:cubicBezTo>
                  <a:cubicBezTo>
                    <a:pt x="237586" y="653655"/>
                    <a:pt x="255561" y="591078"/>
                    <a:pt x="268392" y="529337"/>
                  </a:cubicBezTo>
                  <a:cubicBezTo>
                    <a:pt x="305132" y="352402"/>
                    <a:pt x="304623" y="170520"/>
                    <a:pt x="266922" y="0"/>
                  </a:cubicBezTo>
                  <a:cubicBezTo>
                    <a:pt x="270483" y="16160"/>
                    <a:pt x="214242" y="89075"/>
                    <a:pt x="203446" y="107248"/>
                  </a:cubicBezTo>
                  <a:cubicBezTo>
                    <a:pt x="140931" y="212127"/>
                    <a:pt x="85877" y="321512"/>
                    <a:pt x="42976" y="435073"/>
                  </a:cubicBezTo>
                  <a:cubicBezTo>
                    <a:pt x="41506" y="438900"/>
                    <a:pt x="40093" y="442760"/>
                    <a:pt x="38624" y="4466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32"/>
            <p:cNvSpPr/>
            <p:nvPr/>
          </p:nvSpPr>
          <p:spPr>
            <a:xfrm rot="5400000">
              <a:off x="5986037" y="4238692"/>
              <a:ext cx="1437903" cy="666212"/>
            </a:xfrm>
            <a:custGeom>
              <a:avLst/>
              <a:gdLst/>
              <a:ahLst/>
              <a:cxnLst/>
              <a:rect l="l" t="t" r="r" b="b"/>
              <a:pathLst>
                <a:path w="741187" h="343408" extrusionOk="0">
                  <a:moveTo>
                    <a:pt x="243497" y="62481"/>
                  </a:moveTo>
                  <a:cubicBezTo>
                    <a:pt x="179852" y="78223"/>
                    <a:pt x="109480" y="99120"/>
                    <a:pt x="59626" y="142897"/>
                  </a:cubicBezTo>
                  <a:cubicBezTo>
                    <a:pt x="12994" y="183826"/>
                    <a:pt x="-27929" y="260568"/>
                    <a:pt x="24694" y="312711"/>
                  </a:cubicBezTo>
                  <a:cubicBezTo>
                    <a:pt x="48378" y="336134"/>
                    <a:pt x="85570" y="343397"/>
                    <a:pt x="120163" y="343409"/>
                  </a:cubicBezTo>
                  <a:cubicBezTo>
                    <a:pt x="184260" y="343426"/>
                    <a:pt x="246097" y="323072"/>
                    <a:pt x="304373" y="298947"/>
                  </a:cubicBezTo>
                  <a:cubicBezTo>
                    <a:pt x="471344" y="229802"/>
                    <a:pt x="621414" y="127082"/>
                    <a:pt x="741187" y="0"/>
                  </a:cubicBezTo>
                  <a:cubicBezTo>
                    <a:pt x="729826" y="12045"/>
                    <a:pt x="637918" y="6579"/>
                    <a:pt x="616835" y="7845"/>
                  </a:cubicBezTo>
                  <a:cubicBezTo>
                    <a:pt x="494970" y="15143"/>
                    <a:pt x="373558" y="31161"/>
                    <a:pt x="255537" y="59565"/>
                  </a:cubicBezTo>
                  <a:cubicBezTo>
                    <a:pt x="251580" y="60520"/>
                    <a:pt x="247567" y="61498"/>
                    <a:pt x="243497" y="62492"/>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32"/>
            <p:cNvSpPr/>
            <p:nvPr/>
          </p:nvSpPr>
          <p:spPr>
            <a:xfrm rot="5400000">
              <a:off x="6308160" y="4560482"/>
              <a:ext cx="1042277" cy="417634"/>
            </a:xfrm>
            <a:custGeom>
              <a:avLst/>
              <a:gdLst/>
              <a:ahLst/>
              <a:cxnLst/>
              <a:rect l="l" t="t" r="r" b="b"/>
              <a:pathLst>
                <a:path w="537256" h="215275" extrusionOk="0">
                  <a:moveTo>
                    <a:pt x="0" y="215276"/>
                  </a:moveTo>
                  <a:lnTo>
                    <a:pt x="53725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32"/>
            <p:cNvSpPr/>
            <p:nvPr/>
          </p:nvSpPr>
          <p:spPr>
            <a:xfrm rot="5400000">
              <a:off x="5981289" y="4321516"/>
              <a:ext cx="573419" cy="1493843"/>
            </a:xfrm>
            <a:custGeom>
              <a:avLst/>
              <a:gdLst/>
              <a:ahLst/>
              <a:cxnLst/>
              <a:rect l="l" t="t" r="r" b="b"/>
              <a:pathLst>
                <a:path w="295577" h="770022" extrusionOk="0">
                  <a:moveTo>
                    <a:pt x="38624" y="446660"/>
                  </a:moveTo>
                  <a:cubicBezTo>
                    <a:pt x="15845" y="508175"/>
                    <a:pt x="-6426" y="578077"/>
                    <a:pt x="1714" y="643933"/>
                  </a:cubicBezTo>
                  <a:cubicBezTo>
                    <a:pt x="9288" y="705504"/>
                    <a:pt x="49702" y="782523"/>
                    <a:pt x="122448" y="768307"/>
                  </a:cubicBezTo>
                  <a:cubicBezTo>
                    <a:pt x="155118" y="761920"/>
                    <a:pt x="182080" y="735264"/>
                    <a:pt x="201525" y="706674"/>
                  </a:cubicBezTo>
                  <a:cubicBezTo>
                    <a:pt x="237586" y="653655"/>
                    <a:pt x="255561" y="591078"/>
                    <a:pt x="268392" y="529337"/>
                  </a:cubicBezTo>
                  <a:cubicBezTo>
                    <a:pt x="305132" y="352402"/>
                    <a:pt x="304623" y="170520"/>
                    <a:pt x="266922" y="0"/>
                  </a:cubicBezTo>
                  <a:cubicBezTo>
                    <a:pt x="270483" y="16160"/>
                    <a:pt x="214242" y="89075"/>
                    <a:pt x="203446" y="107248"/>
                  </a:cubicBezTo>
                  <a:cubicBezTo>
                    <a:pt x="140931" y="212127"/>
                    <a:pt x="85877" y="321512"/>
                    <a:pt x="42976" y="435073"/>
                  </a:cubicBezTo>
                  <a:cubicBezTo>
                    <a:pt x="41506" y="438900"/>
                    <a:pt x="40093" y="442760"/>
                    <a:pt x="38624" y="446655"/>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32"/>
            <p:cNvSpPr/>
            <p:nvPr/>
          </p:nvSpPr>
          <p:spPr>
            <a:xfrm rot="5400000">
              <a:off x="6346108" y="4630538"/>
              <a:ext cx="240913" cy="1096688"/>
            </a:xfrm>
            <a:custGeom>
              <a:avLst/>
              <a:gdLst/>
              <a:ahLst/>
              <a:cxnLst/>
              <a:rect l="l" t="t" r="r" b="b"/>
              <a:pathLst>
                <a:path w="124182" h="565303" extrusionOk="0">
                  <a:moveTo>
                    <a:pt x="0" y="565303"/>
                  </a:moveTo>
                  <a:lnTo>
                    <a:pt x="124182"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4" name="Google Shape;854;p32"/>
          <p:cNvGrpSpPr/>
          <p:nvPr/>
        </p:nvGrpSpPr>
        <p:grpSpPr>
          <a:xfrm>
            <a:off x="482772" y="968813"/>
            <a:ext cx="3565208" cy="3637363"/>
            <a:chOff x="285582" y="2749277"/>
            <a:chExt cx="2348313" cy="2395839"/>
          </a:xfrm>
        </p:grpSpPr>
        <p:sp>
          <p:nvSpPr>
            <p:cNvPr id="855" name="Google Shape;855;p32"/>
            <p:cNvSpPr/>
            <p:nvPr/>
          </p:nvSpPr>
          <p:spPr>
            <a:xfrm>
              <a:off x="285582" y="2900837"/>
              <a:ext cx="2348313" cy="2244279"/>
            </a:xfrm>
            <a:custGeom>
              <a:avLst/>
              <a:gdLst/>
              <a:ahLst/>
              <a:cxnLst/>
              <a:rect l="l" t="t" r="r" b="b"/>
              <a:pathLst>
                <a:path w="2015719" h="1926420" extrusionOk="0">
                  <a:moveTo>
                    <a:pt x="339687" y="1527320"/>
                  </a:moveTo>
                  <a:cubicBezTo>
                    <a:pt x="366197" y="1665757"/>
                    <a:pt x="210068" y="1789925"/>
                    <a:pt x="223305" y="1926421"/>
                  </a:cubicBezTo>
                  <a:lnTo>
                    <a:pt x="1942574" y="1926421"/>
                  </a:lnTo>
                  <a:cubicBezTo>
                    <a:pt x="1949777" y="1860019"/>
                    <a:pt x="1951711" y="1792991"/>
                    <a:pt x="1938155" y="1727841"/>
                  </a:cubicBezTo>
                  <a:cubicBezTo>
                    <a:pt x="1921326" y="1646919"/>
                    <a:pt x="1877786" y="1568438"/>
                    <a:pt x="1806915" y="1525067"/>
                  </a:cubicBezTo>
                  <a:cubicBezTo>
                    <a:pt x="1699971" y="1459479"/>
                    <a:pt x="1544787" y="1478880"/>
                    <a:pt x="1463277" y="1384002"/>
                  </a:cubicBezTo>
                  <a:cubicBezTo>
                    <a:pt x="1387963" y="1296321"/>
                    <a:pt x="1421233" y="1159555"/>
                    <a:pt x="1484043" y="1062687"/>
                  </a:cubicBezTo>
                  <a:cubicBezTo>
                    <a:pt x="1556328" y="951205"/>
                    <a:pt x="1660174" y="863224"/>
                    <a:pt x="1769847" y="787441"/>
                  </a:cubicBezTo>
                  <a:cubicBezTo>
                    <a:pt x="1854736" y="728781"/>
                    <a:pt x="1948982" y="670746"/>
                    <a:pt x="1989693" y="576438"/>
                  </a:cubicBezTo>
                  <a:cubicBezTo>
                    <a:pt x="2065408" y="401032"/>
                    <a:pt x="1965486" y="210037"/>
                    <a:pt x="1824327" y="100377"/>
                  </a:cubicBezTo>
                  <a:cubicBezTo>
                    <a:pt x="1743843" y="37855"/>
                    <a:pt x="1648978" y="5493"/>
                    <a:pt x="1553161" y="642"/>
                  </a:cubicBezTo>
                  <a:cubicBezTo>
                    <a:pt x="1390366" y="-7594"/>
                    <a:pt x="1224818" y="63614"/>
                    <a:pt x="1122386" y="201338"/>
                  </a:cubicBezTo>
                  <a:cubicBezTo>
                    <a:pt x="1056209" y="290320"/>
                    <a:pt x="1021068" y="397990"/>
                    <a:pt x="964273" y="493131"/>
                  </a:cubicBezTo>
                  <a:cubicBezTo>
                    <a:pt x="907484" y="588272"/>
                    <a:pt x="816611" y="676228"/>
                    <a:pt x="705155" y="680115"/>
                  </a:cubicBezTo>
                  <a:cubicBezTo>
                    <a:pt x="607291" y="683526"/>
                    <a:pt x="519660" y="621986"/>
                    <a:pt x="423625" y="603004"/>
                  </a:cubicBezTo>
                  <a:cubicBezTo>
                    <a:pt x="256719" y="570016"/>
                    <a:pt x="78822" y="682731"/>
                    <a:pt x="22008" y="841752"/>
                  </a:cubicBezTo>
                  <a:cubicBezTo>
                    <a:pt x="-34806" y="1000772"/>
                    <a:pt x="22509" y="1188307"/>
                    <a:pt x="146445" y="1303925"/>
                  </a:cubicBezTo>
                  <a:cubicBezTo>
                    <a:pt x="220019" y="1372549"/>
                    <a:pt x="320843" y="1428937"/>
                    <a:pt x="339687" y="1527320"/>
                  </a:cubicBezTo>
                  <a:close/>
                </a:path>
              </a:pathLst>
            </a:custGeom>
            <a:solidFill>
              <a:srgbClr val="9092F7">
                <a:alpha val="5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32"/>
            <p:cNvSpPr/>
            <p:nvPr/>
          </p:nvSpPr>
          <p:spPr>
            <a:xfrm>
              <a:off x="499978" y="2749277"/>
              <a:ext cx="566392" cy="666470"/>
            </a:xfrm>
            <a:custGeom>
              <a:avLst/>
              <a:gdLst/>
              <a:ahLst/>
              <a:cxnLst/>
              <a:rect l="l" t="t" r="r" b="b"/>
              <a:pathLst>
                <a:path w="486173" h="572077" extrusionOk="0">
                  <a:moveTo>
                    <a:pt x="103903" y="72820"/>
                  </a:moveTo>
                  <a:cubicBezTo>
                    <a:pt x="8825" y="154850"/>
                    <a:pt x="-26229" y="299357"/>
                    <a:pt x="20684" y="415833"/>
                  </a:cubicBezTo>
                  <a:cubicBezTo>
                    <a:pt x="43215" y="471771"/>
                    <a:pt x="83782" y="521407"/>
                    <a:pt x="137342" y="549113"/>
                  </a:cubicBezTo>
                  <a:cubicBezTo>
                    <a:pt x="190901" y="576819"/>
                    <a:pt x="257610" y="580718"/>
                    <a:pt x="311608" y="553869"/>
                  </a:cubicBezTo>
                  <a:cubicBezTo>
                    <a:pt x="440713" y="489682"/>
                    <a:pt x="515301" y="245278"/>
                    <a:pt x="475404" y="113506"/>
                  </a:cubicBezTo>
                  <a:cubicBezTo>
                    <a:pt x="426901" y="-46685"/>
                    <a:pt x="206065" y="-15336"/>
                    <a:pt x="103890" y="72820"/>
                  </a:cubicBezTo>
                  <a:close/>
                </a:path>
              </a:pathLst>
            </a:custGeom>
            <a:solidFill>
              <a:srgbClr val="9092F7">
                <a:alpha val="5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57" name="Google Shape;857;p32"/>
          <p:cNvSpPr/>
          <p:nvPr/>
        </p:nvSpPr>
        <p:spPr>
          <a:xfrm>
            <a:off x="624282" y="4597753"/>
            <a:ext cx="3394902" cy="1106"/>
          </a:xfrm>
          <a:custGeom>
            <a:avLst/>
            <a:gdLst/>
            <a:ahLst/>
            <a:cxnLst/>
            <a:rect l="l" t="t" r="r" b="b"/>
            <a:pathLst>
              <a:path w="1918024" h="625" extrusionOk="0">
                <a:moveTo>
                  <a:pt x="0" y="0"/>
                </a:moveTo>
                <a:lnTo>
                  <a:pt x="1918024"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64" name="Google Shape;864;p32"/>
          <p:cNvGrpSpPr/>
          <p:nvPr/>
        </p:nvGrpSpPr>
        <p:grpSpPr>
          <a:xfrm>
            <a:off x="1163643" y="1267609"/>
            <a:ext cx="299523" cy="172734"/>
            <a:chOff x="4026576" y="1921523"/>
            <a:chExt cx="197288" cy="113775"/>
          </a:xfrm>
        </p:grpSpPr>
        <p:sp>
          <p:nvSpPr>
            <p:cNvPr id="865" name="Google Shape;865;p32"/>
            <p:cNvSpPr/>
            <p:nvPr/>
          </p:nvSpPr>
          <p:spPr>
            <a:xfrm>
              <a:off x="4026576" y="1964815"/>
              <a:ext cx="70482" cy="70483"/>
            </a:xfrm>
            <a:custGeom>
              <a:avLst/>
              <a:gdLst/>
              <a:ahLst/>
              <a:cxnLst/>
              <a:rect l="l" t="t" r="r" b="b"/>
              <a:pathLst>
                <a:path w="60500" h="60500" extrusionOk="0">
                  <a:moveTo>
                    <a:pt x="30253" y="0"/>
                  </a:moveTo>
                  <a:lnTo>
                    <a:pt x="40949" y="19558"/>
                  </a:lnTo>
                  <a:lnTo>
                    <a:pt x="60500" y="30253"/>
                  </a:lnTo>
                  <a:lnTo>
                    <a:pt x="40949" y="40949"/>
                  </a:lnTo>
                  <a:lnTo>
                    <a:pt x="30253" y="60500"/>
                  </a:lnTo>
                  <a:lnTo>
                    <a:pt x="19558" y="40949"/>
                  </a:lnTo>
                  <a:lnTo>
                    <a:pt x="0" y="30253"/>
                  </a:lnTo>
                  <a:lnTo>
                    <a:pt x="19558" y="19558"/>
                  </a:lnTo>
                  <a:lnTo>
                    <a:pt x="30253"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32"/>
            <p:cNvSpPr/>
            <p:nvPr/>
          </p:nvSpPr>
          <p:spPr>
            <a:xfrm>
              <a:off x="4167039" y="1921523"/>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67" name="Google Shape;867;p32"/>
          <p:cNvGrpSpPr/>
          <p:nvPr/>
        </p:nvGrpSpPr>
        <p:grpSpPr>
          <a:xfrm>
            <a:off x="277905" y="2729422"/>
            <a:ext cx="374462" cy="289848"/>
            <a:chOff x="3443163" y="2884382"/>
            <a:chExt cx="246648" cy="190916"/>
          </a:xfrm>
        </p:grpSpPr>
        <p:sp>
          <p:nvSpPr>
            <p:cNvPr id="868" name="Google Shape;868;p32"/>
            <p:cNvSpPr/>
            <p:nvPr/>
          </p:nvSpPr>
          <p:spPr>
            <a:xfrm>
              <a:off x="3443163" y="3018471"/>
              <a:ext cx="56825" cy="56826"/>
            </a:xfrm>
            <a:custGeom>
              <a:avLst/>
              <a:gdLst/>
              <a:ahLst/>
              <a:cxnLst/>
              <a:rect l="l" t="t" r="r" b="b"/>
              <a:pathLst>
                <a:path w="48777" h="48778" extrusionOk="0">
                  <a:moveTo>
                    <a:pt x="24389" y="0"/>
                  </a:moveTo>
                  <a:lnTo>
                    <a:pt x="33013" y="15771"/>
                  </a:lnTo>
                  <a:lnTo>
                    <a:pt x="48778" y="24389"/>
                  </a:lnTo>
                  <a:lnTo>
                    <a:pt x="33013" y="33013"/>
                  </a:lnTo>
                  <a:lnTo>
                    <a:pt x="24389" y="48778"/>
                  </a:lnTo>
                  <a:lnTo>
                    <a:pt x="15765" y="33013"/>
                  </a:lnTo>
                  <a:lnTo>
                    <a:pt x="0" y="24389"/>
                  </a:lnTo>
                  <a:lnTo>
                    <a:pt x="15765" y="15771"/>
                  </a:lnTo>
                  <a:lnTo>
                    <a:pt x="2438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32"/>
            <p:cNvSpPr/>
            <p:nvPr/>
          </p:nvSpPr>
          <p:spPr>
            <a:xfrm>
              <a:off x="3565215" y="2884382"/>
              <a:ext cx="124597" cy="124597"/>
            </a:xfrm>
            <a:custGeom>
              <a:avLst/>
              <a:gdLst/>
              <a:ahLst/>
              <a:cxnLst/>
              <a:rect l="l" t="t" r="r" b="b"/>
              <a:pathLst>
                <a:path w="106950" h="106950" extrusionOk="0">
                  <a:moveTo>
                    <a:pt x="53479" y="0"/>
                  </a:moveTo>
                  <a:lnTo>
                    <a:pt x="72385" y="34572"/>
                  </a:lnTo>
                  <a:lnTo>
                    <a:pt x="106950" y="53479"/>
                  </a:lnTo>
                  <a:lnTo>
                    <a:pt x="72385" y="72385"/>
                  </a:lnTo>
                  <a:lnTo>
                    <a:pt x="53479" y="106951"/>
                  </a:lnTo>
                  <a:lnTo>
                    <a:pt x="34572" y="72385"/>
                  </a:lnTo>
                  <a:lnTo>
                    <a:pt x="0" y="53479"/>
                  </a:lnTo>
                  <a:lnTo>
                    <a:pt x="34572" y="34572"/>
                  </a:lnTo>
                  <a:lnTo>
                    <a:pt x="53479"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0" name="Google Shape;870;p32"/>
          <p:cNvSpPr/>
          <p:nvPr/>
        </p:nvSpPr>
        <p:spPr>
          <a:xfrm>
            <a:off x="2172250" y="2118548"/>
            <a:ext cx="113565" cy="113590"/>
          </a:xfrm>
          <a:custGeom>
            <a:avLst/>
            <a:gdLst/>
            <a:ahLst/>
            <a:cxnLst/>
            <a:rect l="l" t="t" r="r" b="b"/>
            <a:pathLst>
              <a:path w="19151" h="19131" extrusionOk="0">
                <a:moveTo>
                  <a:pt x="9576" y="0"/>
                </a:moveTo>
                <a:lnTo>
                  <a:pt x="12955" y="6183"/>
                </a:lnTo>
                <a:lnTo>
                  <a:pt x="19151" y="9563"/>
                </a:lnTo>
                <a:lnTo>
                  <a:pt x="12955" y="12942"/>
                </a:lnTo>
                <a:lnTo>
                  <a:pt x="9576" y="19132"/>
                </a:lnTo>
                <a:lnTo>
                  <a:pt x="6196" y="12942"/>
                </a:lnTo>
                <a:lnTo>
                  <a:pt x="0" y="9563"/>
                </a:lnTo>
                <a:lnTo>
                  <a:pt x="6196" y="6183"/>
                </a:lnTo>
                <a:lnTo>
                  <a:pt x="9576"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32"/>
          <p:cNvSpPr/>
          <p:nvPr/>
        </p:nvSpPr>
        <p:spPr>
          <a:xfrm>
            <a:off x="365630" y="4288834"/>
            <a:ext cx="113576" cy="113588"/>
          </a:xfrm>
          <a:custGeom>
            <a:avLst/>
            <a:gdLst/>
            <a:ahLst/>
            <a:cxnLst/>
            <a:rect l="l" t="t" r="r" b="b"/>
            <a:pathLst>
              <a:path w="64167" h="64174" extrusionOk="0">
                <a:moveTo>
                  <a:pt x="32081" y="0"/>
                </a:moveTo>
                <a:lnTo>
                  <a:pt x="43427" y="20747"/>
                </a:lnTo>
                <a:lnTo>
                  <a:pt x="64167" y="32087"/>
                </a:lnTo>
                <a:lnTo>
                  <a:pt x="43427" y="43434"/>
                </a:lnTo>
                <a:lnTo>
                  <a:pt x="32081" y="64174"/>
                </a:lnTo>
                <a:lnTo>
                  <a:pt x="20740" y="43434"/>
                </a:lnTo>
                <a:lnTo>
                  <a:pt x="0" y="32087"/>
                </a:lnTo>
                <a:lnTo>
                  <a:pt x="20740" y="20747"/>
                </a:lnTo>
                <a:lnTo>
                  <a:pt x="32081"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81" name="Google Shape;881;p32"/>
          <p:cNvGrpSpPr/>
          <p:nvPr/>
        </p:nvGrpSpPr>
        <p:grpSpPr>
          <a:xfrm>
            <a:off x="1293032" y="1670873"/>
            <a:ext cx="170148" cy="170148"/>
            <a:chOff x="4489882" y="1723223"/>
            <a:chExt cx="170148" cy="170148"/>
          </a:xfrm>
        </p:grpSpPr>
        <p:sp>
          <p:nvSpPr>
            <p:cNvPr id="882" name="Google Shape;882;p32"/>
            <p:cNvSpPr/>
            <p:nvPr/>
          </p:nvSpPr>
          <p:spPr>
            <a:xfrm>
              <a:off x="4489882" y="1723223"/>
              <a:ext cx="170148" cy="170148"/>
            </a:xfrm>
            <a:custGeom>
              <a:avLst/>
              <a:gdLst/>
              <a:ahLst/>
              <a:cxnLst/>
              <a:rect l="l" t="t" r="r" b="b"/>
              <a:pathLst>
                <a:path w="128172" h="128172" extrusionOk="0">
                  <a:moveTo>
                    <a:pt x="128173" y="64086"/>
                  </a:moveTo>
                  <a:cubicBezTo>
                    <a:pt x="128173" y="99480"/>
                    <a:pt x="99480" y="128173"/>
                    <a:pt x="64086" y="128173"/>
                  </a:cubicBezTo>
                  <a:cubicBezTo>
                    <a:pt x="28692" y="128173"/>
                    <a:pt x="0" y="99480"/>
                    <a:pt x="0" y="64086"/>
                  </a:cubicBezTo>
                  <a:cubicBezTo>
                    <a:pt x="0" y="28692"/>
                    <a:pt x="28692" y="0"/>
                    <a:pt x="64086" y="0"/>
                  </a:cubicBezTo>
                  <a:cubicBezTo>
                    <a:pt x="99481" y="0"/>
                    <a:pt x="128173" y="28692"/>
                    <a:pt x="128173" y="640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32"/>
            <p:cNvSpPr/>
            <p:nvPr/>
          </p:nvSpPr>
          <p:spPr>
            <a:xfrm>
              <a:off x="4559531" y="1819910"/>
              <a:ext cx="77057" cy="45093"/>
            </a:xfrm>
            <a:custGeom>
              <a:avLst/>
              <a:gdLst/>
              <a:ahLst/>
              <a:cxnLst/>
              <a:rect l="l" t="t" r="r" b="b"/>
              <a:pathLst>
                <a:path w="58047" h="33968" extrusionOk="0">
                  <a:moveTo>
                    <a:pt x="58047" y="0"/>
                  </a:moveTo>
                  <a:cubicBezTo>
                    <a:pt x="51326" y="23669"/>
                    <a:pt x="23682" y="39097"/>
                    <a:pt x="0" y="32394"/>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84" name="Google Shape;884;p32"/>
          <p:cNvGrpSpPr/>
          <p:nvPr/>
        </p:nvGrpSpPr>
        <p:grpSpPr>
          <a:xfrm>
            <a:off x="578225" y="4077817"/>
            <a:ext cx="346208" cy="235299"/>
            <a:chOff x="4873864" y="1324451"/>
            <a:chExt cx="309805" cy="210558"/>
          </a:xfrm>
        </p:grpSpPr>
        <p:sp>
          <p:nvSpPr>
            <p:cNvPr id="885" name="Google Shape;885;p32"/>
            <p:cNvSpPr/>
            <p:nvPr/>
          </p:nvSpPr>
          <p:spPr>
            <a:xfrm>
              <a:off x="4873864" y="1324451"/>
              <a:ext cx="298400" cy="210558"/>
            </a:xfrm>
            <a:custGeom>
              <a:avLst/>
              <a:gdLst/>
              <a:ahLst/>
              <a:cxnLst/>
              <a:rect l="l" t="t" r="r" b="b"/>
              <a:pathLst>
                <a:path w="397867" h="280744" extrusionOk="0">
                  <a:moveTo>
                    <a:pt x="259796" y="276343"/>
                  </a:moveTo>
                  <a:cubicBezTo>
                    <a:pt x="296106" y="285144"/>
                    <a:pt x="337640" y="281679"/>
                    <a:pt x="366060" y="257413"/>
                  </a:cubicBezTo>
                  <a:cubicBezTo>
                    <a:pt x="411788" y="218316"/>
                    <a:pt x="404157" y="142020"/>
                    <a:pt x="368830" y="93258"/>
                  </a:cubicBezTo>
                  <a:cubicBezTo>
                    <a:pt x="319129" y="24559"/>
                    <a:pt x="228199" y="-6003"/>
                    <a:pt x="143679" y="972"/>
                  </a:cubicBezTo>
                  <a:cubicBezTo>
                    <a:pt x="108482" y="3877"/>
                    <a:pt x="36098" y="12090"/>
                    <a:pt x="9792" y="38345"/>
                  </a:cubicBezTo>
                  <a:cubicBezTo>
                    <a:pt x="-21007" y="69082"/>
                    <a:pt x="28428" y="86786"/>
                    <a:pt x="53784" y="110910"/>
                  </a:cubicBezTo>
                  <a:cubicBezTo>
                    <a:pt x="118533" y="172520"/>
                    <a:pt x="166781" y="253790"/>
                    <a:pt x="259796" y="2763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32"/>
            <p:cNvSpPr/>
            <p:nvPr/>
          </p:nvSpPr>
          <p:spPr>
            <a:xfrm>
              <a:off x="4886171" y="1363512"/>
              <a:ext cx="297498" cy="171463"/>
            </a:xfrm>
            <a:custGeom>
              <a:avLst/>
              <a:gdLst/>
              <a:ahLst/>
              <a:cxnLst/>
              <a:rect l="l" t="t" r="r" b="b"/>
              <a:pathLst>
                <a:path w="396664" h="228617" extrusionOk="0">
                  <a:moveTo>
                    <a:pt x="0" y="1670"/>
                  </a:moveTo>
                  <a:cubicBezTo>
                    <a:pt x="80794" y="-5842"/>
                    <a:pt x="163777" y="12149"/>
                    <a:pt x="234211" y="52445"/>
                  </a:cubicBezTo>
                  <a:cubicBezTo>
                    <a:pt x="304645" y="92741"/>
                    <a:pt x="362186" y="155159"/>
                    <a:pt x="396665" y="2286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32"/>
            <p:cNvSpPr/>
            <p:nvPr/>
          </p:nvSpPr>
          <p:spPr>
            <a:xfrm>
              <a:off x="5029551" y="1359557"/>
              <a:ext cx="107159" cy="154114"/>
            </a:xfrm>
            <a:custGeom>
              <a:avLst/>
              <a:gdLst/>
              <a:ahLst/>
              <a:cxnLst/>
              <a:rect l="l" t="t" r="r" b="b"/>
              <a:pathLst>
                <a:path w="142879" h="205485" extrusionOk="0">
                  <a:moveTo>
                    <a:pt x="0" y="205486"/>
                  </a:moveTo>
                  <a:lnTo>
                    <a:pt x="142880" y="135809"/>
                  </a:lnTo>
                  <a:lnTo>
                    <a:pt x="11100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32"/>
            <p:cNvSpPr/>
            <p:nvPr/>
          </p:nvSpPr>
          <p:spPr>
            <a:xfrm>
              <a:off x="4934854" y="1325039"/>
              <a:ext cx="103628" cy="100970"/>
            </a:xfrm>
            <a:custGeom>
              <a:avLst/>
              <a:gdLst/>
              <a:ahLst/>
              <a:cxnLst/>
              <a:rect l="l" t="t" r="r" b="b"/>
              <a:pathLst>
                <a:path w="138171" h="134627" extrusionOk="0">
                  <a:moveTo>
                    <a:pt x="73221" y="0"/>
                  </a:moveTo>
                  <a:lnTo>
                    <a:pt x="138172" y="89754"/>
                  </a:lnTo>
                  <a:cubicBezTo>
                    <a:pt x="138172" y="89754"/>
                    <a:pt x="3544" y="131089"/>
                    <a:pt x="0" y="1346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32"/>
            <p:cNvSpPr/>
            <p:nvPr/>
          </p:nvSpPr>
          <p:spPr>
            <a:xfrm>
              <a:off x="4978221" y="1333892"/>
              <a:ext cx="102743" cy="140828"/>
            </a:xfrm>
            <a:custGeom>
              <a:avLst/>
              <a:gdLst/>
              <a:ahLst/>
              <a:cxnLst/>
              <a:rect l="l" t="t" r="r" b="b"/>
              <a:pathLst>
                <a:path w="136990" h="187771" extrusionOk="0">
                  <a:moveTo>
                    <a:pt x="106287" y="0"/>
                  </a:moveTo>
                  <a:lnTo>
                    <a:pt x="136991" y="111007"/>
                  </a:lnTo>
                  <a:lnTo>
                    <a:pt x="0" y="187771"/>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90" name="Google Shape;890;p32"/>
          <p:cNvGrpSpPr/>
          <p:nvPr/>
        </p:nvGrpSpPr>
        <p:grpSpPr>
          <a:xfrm>
            <a:off x="609131" y="1440345"/>
            <a:ext cx="145888" cy="230533"/>
            <a:chOff x="4280101" y="1383410"/>
            <a:chExt cx="130549" cy="206293"/>
          </a:xfrm>
        </p:grpSpPr>
        <p:sp>
          <p:nvSpPr>
            <p:cNvPr id="891" name="Google Shape;891;p32"/>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32"/>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32"/>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32"/>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32"/>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96" name="Google Shape;896;p32"/>
          <p:cNvGrpSpPr/>
          <p:nvPr/>
        </p:nvGrpSpPr>
        <p:grpSpPr>
          <a:xfrm>
            <a:off x="2212589" y="841546"/>
            <a:ext cx="683521" cy="760472"/>
            <a:chOff x="1769614" y="244167"/>
            <a:chExt cx="307754" cy="342400"/>
          </a:xfrm>
        </p:grpSpPr>
        <p:sp>
          <p:nvSpPr>
            <p:cNvPr id="897" name="Google Shape;897;p32"/>
            <p:cNvSpPr/>
            <p:nvPr/>
          </p:nvSpPr>
          <p:spPr>
            <a:xfrm>
              <a:off x="1769614" y="244167"/>
              <a:ext cx="307754" cy="342400"/>
            </a:xfrm>
            <a:custGeom>
              <a:avLst/>
              <a:gdLst/>
              <a:ahLst/>
              <a:cxnLst/>
              <a:rect l="l" t="t" r="r" b="b"/>
              <a:pathLst>
                <a:path w="410338" h="456534" extrusionOk="0">
                  <a:moveTo>
                    <a:pt x="317464" y="456535"/>
                  </a:moveTo>
                  <a:lnTo>
                    <a:pt x="410338" y="196498"/>
                  </a:lnTo>
                  <a:lnTo>
                    <a:pt x="0" y="0"/>
                  </a:lnTo>
                  <a:lnTo>
                    <a:pt x="317464" y="456535"/>
                  </a:lnTo>
                  <a:close/>
                  <a:moveTo>
                    <a:pt x="289745" y="304944"/>
                  </a:moveTo>
                  <a:lnTo>
                    <a:pt x="190422" y="162109"/>
                  </a:lnTo>
                  <a:lnTo>
                    <a:pt x="318804" y="223584"/>
                  </a:lnTo>
                  <a:lnTo>
                    <a:pt x="289745" y="30494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32"/>
            <p:cNvSpPr/>
            <p:nvPr/>
          </p:nvSpPr>
          <p:spPr>
            <a:xfrm>
              <a:off x="1982128" y="531888"/>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32"/>
            <p:cNvSpPr/>
            <p:nvPr/>
          </p:nvSpPr>
          <p:spPr>
            <a:xfrm>
              <a:off x="1970920" y="514424"/>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32"/>
            <p:cNvSpPr/>
            <p:nvPr/>
          </p:nvSpPr>
          <p:spPr>
            <a:xfrm>
              <a:off x="1960716" y="499899"/>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32"/>
            <p:cNvSpPr/>
            <p:nvPr/>
          </p:nvSpPr>
          <p:spPr>
            <a:xfrm>
              <a:off x="1950511" y="485375"/>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32"/>
            <p:cNvSpPr/>
            <p:nvPr/>
          </p:nvSpPr>
          <p:spPr>
            <a:xfrm>
              <a:off x="1940307" y="470854"/>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32"/>
            <p:cNvSpPr/>
            <p:nvPr/>
          </p:nvSpPr>
          <p:spPr>
            <a:xfrm>
              <a:off x="1930103" y="456329"/>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32"/>
            <p:cNvSpPr/>
            <p:nvPr/>
          </p:nvSpPr>
          <p:spPr>
            <a:xfrm>
              <a:off x="1919895" y="441804"/>
              <a:ext cx="16880" cy="16516"/>
            </a:xfrm>
            <a:custGeom>
              <a:avLst/>
              <a:gdLst/>
              <a:ahLst/>
              <a:cxnLst/>
              <a:rect l="l" t="t" r="r" b="b"/>
              <a:pathLst>
                <a:path w="22507" h="22021" extrusionOk="0">
                  <a:moveTo>
                    <a:pt x="0" y="22022"/>
                  </a:moveTo>
                  <a:lnTo>
                    <a:pt x="22508"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32"/>
            <p:cNvSpPr/>
            <p:nvPr/>
          </p:nvSpPr>
          <p:spPr>
            <a:xfrm>
              <a:off x="1909690" y="427280"/>
              <a:ext cx="16880" cy="16516"/>
            </a:xfrm>
            <a:custGeom>
              <a:avLst/>
              <a:gdLst/>
              <a:ahLst/>
              <a:cxnLst/>
              <a:rect l="l" t="t" r="r" b="b"/>
              <a:pathLst>
                <a:path w="22507" h="22021" extrusionOk="0">
                  <a:moveTo>
                    <a:pt x="0" y="22022"/>
                  </a:moveTo>
                  <a:lnTo>
                    <a:pt x="22508"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32"/>
            <p:cNvSpPr/>
            <p:nvPr/>
          </p:nvSpPr>
          <p:spPr>
            <a:xfrm>
              <a:off x="1899486" y="412755"/>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32"/>
            <p:cNvSpPr/>
            <p:nvPr/>
          </p:nvSpPr>
          <p:spPr>
            <a:xfrm>
              <a:off x="1889282" y="398230"/>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32"/>
            <p:cNvSpPr/>
            <p:nvPr/>
          </p:nvSpPr>
          <p:spPr>
            <a:xfrm>
              <a:off x="1879078" y="383705"/>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32"/>
            <p:cNvSpPr/>
            <p:nvPr/>
          </p:nvSpPr>
          <p:spPr>
            <a:xfrm>
              <a:off x="1868873" y="369180"/>
              <a:ext cx="16876" cy="16516"/>
            </a:xfrm>
            <a:custGeom>
              <a:avLst/>
              <a:gdLst/>
              <a:ahLst/>
              <a:cxnLst/>
              <a:rect l="l" t="t" r="r" b="b"/>
              <a:pathLst>
                <a:path w="22502" h="22021" extrusionOk="0">
                  <a:moveTo>
                    <a:pt x="0" y="22022"/>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32"/>
            <p:cNvSpPr/>
            <p:nvPr/>
          </p:nvSpPr>
          <p:spPr>
            <a:xfrm>
              <a:off x="1858665" y="354655"/>
              <a:ext cx="16880" cy="16516"/>
            </a:xfrm>
            <a:custGeom>
              <a:avLst/>
              <a:gdLst/>
              <a:ahLst/>
              <a:cxnLst/>
              <a:rect l="l" t="t" r="r" b="b"/>
              <a:pathLst>
                <a:path w="22507" h="22021" extrusionOk="0">
                  <a:moveTo>
                    <a:pt x="0" y="22022"/>
                  </a:moveTo>
                  <a:lnTo>
                    <a:pt x="22508"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32"/>
            <p:cNvSpPr/>
            <p:nvPr/>
          </p:nvSpPr>
          <p:spPr>
            <a:xfrm>
              <a:off x="1848461" y="340130"/>
              <a:ext cx="16880" cy="16520"/>
            </a:xfrm>
            <a:custGeom>
              <a:avLst/>
              <a:gdLst/>
              <a:ahLst/>
              <a:cxnLst/>
              <a:rect l="l" t="t" r="r" b="b"/>
              <a:pathLst>
                <a:path w="22507" h="22027" extrusionOk="0">
                  <a:moveTo>
                    <a:pt x="0" y="22027"/>
                  </a:moveTo>
                  <a:lnTo>
                    <a:pt x="22508"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32"/>
            <p:cNvSpPr/>
            <p:nvPr/>
          </p:nvSpPr>
          <p:spPr>
            <a:xfrm>
              <a:off x="1838256" y="325606"/>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32"/>
            <p:cNvSpPr/>
            <p:nvPr/>
          </p:nvSpPr>
          <p:spPr>
            <a:xfrm>
              <a:off x="1828053" y="311081"/>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32"/>
            <p:cNvSpPr/>
            <p:nvPr/>
          </p:nvSpPr>
          <p:spPr>
            <a:xfrm>
              <a:off x="1817848" y="296556"/>
              <a:ext cx="16876" cy="16520"/>
            </a:xfrm>
            <a:custGeom>
              <a:avLst/>
              <a:gdLst/>
              <a:ahLst/>
              <a:cxnLst/>
              <a:rect l="l" t="t" r="r" b="b"/>
              <a:pathLst>
                <a:path w="22502" h="22027" extrusionOk="0">
                  <a:moveTo>
                    <a:pt x="0" y="22027"/>
                  </a:moveTo>
                  <a:lnTo>
                    <a:pt x="22502" y="0"/>
                  </a:ln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15" name="Google Shape;915;p32"/>
          <p:cNvGrpSpPr/>
          <p:nvPr/>
        </p:nvGrpSpPr>
        <p:grpSpPr>
          <a:xfrm flipH="1">
            <a:off x="558489" y="1936405"/>
            <a:ext cx="904689" cy="874523"/>
            <a:chOff x="4412092" y="2029994"/>
            <a:chExt cx="695326" cy="672141"/>
          </a:xfrm>
        </p:grpSpPr>
        <p:sp>
          <p:nvSpPr>
            <p:cNvPr id="916" name="Google Shape;916;p3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3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3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3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32"/>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21" name="Google Shape;921;p32"/>
          <p:cNvGrpSpPr/>
          <p:nvPr/>
        </p:nvGrpSpPr>
        <p:grpSpPr>
          <a:xfrm>
            <a:off x="3168856" y="1343307"/>
            <a:ext cx="145888" cy="230533"/>
            <a:chOff x="4280101" y="1383410"/>
            <a:chExt cx="130549" cy="206293"/>
          </a:xfrm>
        </p:grpSpPr>
        <p:sp>
          <p:nvSpPr>
            <p:cNvPr id="922" name="Google Shape;922;p32"/>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32"/>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32"/>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32"/>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32"/>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27" name="Google Shape;927;p32"/>
          <p:cNvGrpSpPr/>
          <p:nvPr/>
        </p:nvGrpSpPr>
        <p:grpSpPr>
          <a:xfrm>
            <a:off x="2258820" y="1946667"/>
            <a:ext cx="1142510" cy="1001514"/>
            <a:chOff x="2447317" y="847297"/>
            <a:chExt cx="600941" cy="526752"/>
          </a:xfrm>
        </p:grpSpPr>
        <p:sp>
          <p:nvSpPr>
            <p:cNvPr id="928" name="Google Shape;928;p32"/>
            <p:cNvSpPr/>
            <p:nvPr/>
          </p:nvSpPr>
          <p:spPr>
            <a:xfrm>
              <a:off x="2487778" y="885297"/>
              <a:ext cx="513351" cy="460763"/>
            </a:xfrm>
            <a:custGeom>
              <a:avLst/>
              <a:gdLst/>
              <a:ahLst/>
              <a:cxnLst/>
              <a:rect l="l" t="t" r="r" b="b"/>
              <a:pathLst>
                <a:path w="357114" h="320531" extrusionOk="0">
                  <a:moveTo>
                    <a:pt x="26261" y="320532"/>
                  </a:moveTo>
                  <a:lnTo>
                    <a:pt x="323897" y="61694"/>
                  </a:lnTo>
                  <a:cubicBezTo>
                    <a:pt x="336626" y="50564"/>
                    <a:pt x="346444" y="38474"/>
                    <a:pt x="352000" y="27949"/>
                  </a:cubicBezTo>
                  <a:cubicBezTo>
                    <a:pt x="354244" y="23699"/>
                    <a:pt x="355793" y="19708"/>
                    <a:pt x="356562" y="16141"/>
                  </a:cubicBezTo>
                  <a:cubicBezTo>
                    <a:pt x="357692" y="10873"/>
                    <a:pt x="357121" y="6521"/>
                    <a:pt x="354561" y="3638"/>
                  </a:cubicBezTo>
                  <a:cubicBezTo>
                    <a:pt x="352622" y="1456"/>
                    <a:pt x="349705" y="292"/>
                    <a:pt x="346054" y="49"/>
                  </a:cubicBezTo>
                  <a:cubicBezTo>
                    <a:pt x="333523" y="-793"/>
                    <a:pt x="312366" y="9268"/>
                    <a:pt x="292645" y="26502"/>
                  </a:cubicBezTo>
                  <a:lnTo>
                    <a:pt x="0" y="281632"/>
                  </a:lnTo>
                  <a:lnTo>
                    <a:pt x="26255" y="3205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32"/>
            <p:cNvSpPr/>
            <p:nvPr/>
          </p:nvSpPr>
          <p:spPr>
            <a:xfrm>
              <a:off x="2487778" y="885297"/>
              <a:ext cx="513351" cy="460763"/>
            </a:xfrm>
            <a:custGeom>
              <a:avLst/>
              <a:gdLst/>
              <a:ahLst/>
              <a:cxnLst/>
              <a:rect l="l" t="t" r="r" b="b"/>
              <a:pathLst>
                <a:path w="357114" h="320531" extrusionOk="0">
                  <a:moveTo>
                    <a:pt x="26261" y="320532"/>
                  </a:moveTo>
                  <a:lnTo>
                    <a:pt x="323897" y="61694"/>
                  </a:lnTo>
                  <a:cubicBezTo>
                    <a:pt x="336626" y="50564"/>
                    <a:pt x="346444" y="38474"/>
                    <a:pt x="352000" y="27949"/>
                  </a:cubicBezTo>
                  <a:cubicBezTo>
                    <a:pt x="354244" y="23699"/>
                    <a:pt x="355793" y="19708"/>
                    <a:pt x="356562" y="16141"/>
                  </a:cubicBezTo>
                  <a:cubicBezTo>
                    <a:pt x="357692" y="10873"/>
                    <a:pt x="357121" y="6521"/>
                    <a:pt x="354561" y="3638"/>
                  </a:cubicBezTo>
                  <a:cubicBezTo>
                    <a:pt x="352622" y="1456"/>
                    <a:pt x="349705" y="292"/>
                    <a:pt x="346054" y="49"/>
                  </a:cubicBezTo>
                  <a:cubicBezTo>
                    <a:pt x="333523" y="-793"/>
                    <a:pt x="312366" y="9268"/>
                    <a:pt x="292645" y="26502"/>
                  </a:cubicBezTo>
                  <a:lnTo>
                    <a:pt x="0" y="281632"/>
                  </a:lnTo>
                  <a:lnTo>
                    <a:pt x="26255" y="320532"/>
                  </a:lnTo>
                  <a:close/>
                </a:path>
              </a:pathLst>
            </a:custGeom>
            <a:solidFill>
              <a:srgbClr val="06002C">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32"/>
            <p:cNvSpPr/>
            <p:nvPr/>
          </p:nvSpPr>
          <p:spPr>
            <a:xfrm>
              <a:off x="2505639" y="885360"/>
              <a:ext cx="495509" cy="437414"/>
            </a:xfrm>
            <a:custGeom>
              <a:avLst/>
              <a:gdLst/>
              <a:ahLst/>
              <a:cxnLst/>
              <a:rect l="l" t="t" r="r" b="b"/>
              <a:pathLst>
                <a:path w="344702" h="304288" extrusionOk="0">
                  <a:moveTo>
                    <a:pt x="14323" y="304289"/>
                  </a:moveTo>
                  <a:lnTo>
                    <a:pt x="344149" y="16092"/>
                  </a:lnTo>
                  <a:cubicBezTo>
                    <a:pt x="345280" y="10824"/>
                    <a:pt x="344709" y="6472"/>
                    <a:pt x="342148" y="3589"/>
                  </a:cubicBezTo>
                  <a:cubicBezTo>
                    <a:pt x="340209" y="1407"/>
                    <a:pt x="337293" y="243"/>
                    <a:pt x="333641" y="0"/>
                  </a:cubicBezTo>
                  <a:lnTo>
                    <a:pt x="0" y="291492"/>
                  </a:lnTo>
                  <a:lnTo>
                    <a:pt x="14317" y="30428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32"/>
            <p:cNvSpPr/>
            <p:nvPr/>
          </p:nvSpPr>
          <p:spPr>
            <a:xfrm>
              <a:off x="2944912" y="847297"/>
              <a:ext cx="103346" cy="94441"/>
            </a:xfrm>
            <a:custGeom>
              <a:avLst/>
              <a:gdLst/>
              <a:ahLst/>
              <a:cxnLst/>
              <a:rect l="l" t="t" r="r" b="b"/>
              <a:pathLst>
                <a:path w="71893" h="65698" extrusionOk="0">
                  <a:moveTo>
                    <a:pt x="71853" y="97"/>
                  </a:moveTo>
                  <a:lnTo>
                    <a:pt x="0" y="34910"/>
                  </a:lnTo>
                  <a:lnTo>
                    <a:pt x="27335" y="65698"/>
                  </a:lnTo>
                  <a:cubicBezTo>
                    <a:pt x="27335" y="65698"/>
                    <a:pt x="73452" y="-2927"/>
                    <a:pt x="71853" y="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32"/>
            <p:cNvSpPr/>
            <p:nvPr/>
          </p:nvSpPr>
          <p:spPr>
            <a:xfrm>
              <a:off x="3008643" y="847502"/>
              <a:ext cx="39471" cy="35913"/>
            </a:xfrm>
            <a:custGeom>
              <a:avLst/>
              <a:gdLst/>
              <a:ahLst/>
              <a:cxnLst/>
              <a:rect l="l" t="t" r="r" b="b"/>
              <a:pathLst>
                <a:path w="27458" h="24983" extrusionOk="0">
                  <a:moveTo>
                    <a:pt x="10372" y="24983"/>
                  </a:moveTo>
                  <a:cubicBezTo>
                    <a:pt x="18913" y="12356"/>
                    <a:pt x="26402" y="1345"/>
                    <a:pt x="27459" y="0"/>
                  </a:cubicBezTo>
                  <a:lnTo>
                    <a:pt x="0" y="13300"/>
                  </a:lnTo>
                  <a:lnTo>
                    <a:pt x="10372" y="249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32"/>
            <p:cNvSpPr/>
            <p:nvPr/>
          </p:nvSpPr>
          <p:spPr>
            <a:xfrm>
              <a:off x="2447317" y="1298067"/>
              <a:ext cx="75497" cy="75958"/>
            </a:xfrm>
            <a:custGeom>
              <a:avLst/>
              <a:gdLst/>
              <a:ahLst/>
              <a:cxnLst/>
              <a:rect l="l" t="t" r="r" b="b"/>
              <a:pathLst>
                <a:path w="52520" h="52840" extrusionOk="0">
                  <a:moveTo>
                    <a:pt x="21443" y="6"/>
                  </a:moveTo>
                  <a:lnTo>
                    <a:pt x="10964" y="9140"/>
                  </a:lnTo>
                  <a:cubicBezTo>
                    <a:pt x="1802" y="17194"/>
                    <a:pt x="-1873" y="28912"/>
                    <a:pt x="909" y="38329"/>
                  </a:cubicBezTo>
                  <a:cubicBezTo>
                    <a:pt x="1717" y="41070"/>
                    <a:pt x="3073" y="43619"/>
                    <a:pt x="4995" y="45824"/>
                  </a:cubicBezTo>
                  <a:cubicBezTo>
                    <a:pt x="7544" y="48740"/>
                    <a:pt x="10811" y="50741"/>
                    <a:pt x="14463" y="51838"/>
                  </a:cubicBezTo>
                  <a:cubicBezTo>
                    <a:pt x="23054" y="54421"/>
                    <a:pt x="33737" y="52002"/>
                    <a:pt x="42041" y="44704"/>
                  </a:cubicBezTo>
                  <a:lnTo>
                    <a:pt x="52520" y="35570"/>
                  </a:lnTo>
                  <a:lnTo>
                    <a:pt x="21443"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32"/>
            <p:cNvSpPr/>
            <p:nvPr/>
          </p:nvSpPr>
          <p:spPr>
            <a:xfrm>
              <a:off x="2459859" y="1329163"/>
              <a:ext cx="62954" cy="44886"/>
            </a:xfrm>
            <a:custGeom>
              <a:avLst/>
              <a:gdLst/>
              <a:ahLst/>
              <a:cxnLst/>
              <a:rect l="l" t="t" r="r" b="b"/>
              <a:pathLst>
                <a:path w="43794" h="31225" extrusionOk="0">
                  <a:moveTo>
                    <a:pt x="0" y="27493"/>
                  </a:moveTo>
                  <a:cubicBezTo>
                    <a:pt x="1752" y="28686"/>
                    <a:pt x="3680" y="29601"/>
                    <a:pt x="5737" y="30223"/>
                  </a:cubicBezTo>
                  <a:cubicBezTo>
                    <a:pt x="14329" y="32806"/>
                    <a:pt x="25012" y="30387"/>
                    <a:pt x="33315" y="23090"/>
                  </a:cubicBezTo>
                  <a:lnTo>
                    <a:pt x="43794" y="13956"/>
                  </a:lnTo>
                  <a:lnTo>
                    <a:pt x="31602" y="0"/>
                  </a:lnTo>
                  <a:lnTo>
                    <a:pt x="0" y="27493"/>
                  </a:lnTo>
                  <a:close/>
                </a:path>
              </a:pathLst>
            </a:custGeom>
            <a:solidFill>
              <a:srgbClr val="06002C">
                <a:alpha val="188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32"/>
            <p:cNvSpPr/>
            <p:nvPr/>
          </p:nvSpPr>
          <p:spPr>
            <a:xfrm>
              <a:off x="2505329" y="1248929"/>
              <a:ext cx="75390" cy="78144"/>
            </a:xfrm>
            <a:custGeom>
              <a:avLst/>
              <a:gdLst/>
              <a:ahLst/>
              <a:cxnLst/>
              <a:rect l="l" t="t" r="r" b="b"/>
              <a:pathLst>
                <a:path w="52445" h="54361" extrusionOk="0">
                  <a:moveTo>
                    <a:pt x="31514" y="53396"/>
                  </a:moveTo>
                  <a:lnTo>
                    <a:pt x="680" y="18668"/>
                  </a:lnTo>
                  <a:cubicBezTo>
                    <a:pt x="-1383" y="16345"/>
                    <a:pt x="1409" y="10523"/>
                    <a:pt x="6892" y="5730"/>
                  </a:cubicBezTo>
                  <a:lnTo>
                    <a:pt x="7214" y="5447"/>
                  </a:lnTo>
                  <a:cubicBezTo>
                    <a:pt x="12697" y="660"/>
                    <a:pt x="18869" y="-1358"/>
                    <a:pt x="20932" y="965"/>
                  </a:cubicBezTo>
                  <a:lnTo>
                    <a:pt x="51766" y="35693"/>
                  </a:lnTo>
                  <a:cubicBezTo>
                    <a:pt x="53829" y="38016"/>
                    <a:pt x="51037" y="43838"/>
                    <a:pt x="45554" y="48631"/>
                  </a:cubicBezTo>
                  <a:lnTo>
                    <a:pt x="45232" y="48914"/>
                  </a:lnTo>
                  <a:cubicBezTo>
                    <a:pt x="39749" y="53701"/>
                    <a:pt x="33577" y="55719"/>
                    <a:pt x="31514" y="5339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32"/>
            <p:cNvSpPr/>
            <p:nvPr/>
          </p:nvSpPr>
          <p:spPr>
            <a:xfrm>
              <a:off x="2476892" y="1272417"/>
              <a:ext cx="75792" cy="78521"/>
            </a:xfrm>
            <a:custGeom>
              <a:avLst/>
              <a:gdLst/>
              <a:ahLst/>
              <a:cxnLst/>
              <a:rect l="l" t="t" r="r" b="b"/>
              <a:pathLst>
                <a:path w="52725" h="54623" extrusionOk="0">
                  <a:moveTo>
                    <a:pt x="31874" y="53779"/>
                  </a:moveTo>
                  <a:lnTo>
                    <a:pt x="594" y="18548"/>
                  </a:lnTo>
                  <a:cubicBezTo>
                    <a:pt x="-1345" y="16360"/>
                    <a:pt x="1622" y="10589"/>
                    <a:pt x="7190" y="5723"/>
                  </a:cubicBezTo>
                  <a:lnTo>
                    <a:pt x="7190" y="5723"/>
                  </a:lnTo>
                  <a:cubicBezTo>
                    <a:pt x="12758" y="856"/>
                    <a:pt x="18902" y="-1337"/>
                    <a:pt x="20846" y="845"/>
                  </a:cubicBezTo>
                  <a:lnTo>
                    <a:pt x="52132" y="36076"/>
                  </a:lnTo>
                  <a:cubicBezTo>
                    <a:pt x="54071" y="38263"/>
                    <a:pt x="51103" y="44034"/>
                    <a:pt x="45536" y="48901"/>
                  </a:cubicBezTo>
                  <a:lnTo>
                    <a:pt x="45536" y="48901"/>
                  </a:lnTo>
                  <a:cubicBezTo>
                    <a:pt x="39968" y="53768"/>
                    <a:pt x="33824" y="55961"/>
                    <a:pt x="31880" y="5377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37" name="Google Shape;937;p32"/>
          <p:cNvGrpSpPr/>
          <p:nvPr/>
        </p:nvGrpSpPr>
        <p:grpSpPr>
          <a:xfrm rot="2700000">
            <a:off x="2016512" y="3330200"/>
            <a:ext cx="1627128" cy="1319522"/>
            <a:chOff x="1984257" y="1750054"/>
            <a:chExt cx="1627144" cy="1319534"/>
          </a:xfrm>
        </p:grpSpPr>
        <p:grpSp>
          <p:nvGrpSpPr>
            <p:cNvPr id="938" name="Google Shape;938;p32"/>
            <p:cNvGrpSpPr/>
            <p:nvPr/>
          </p:nvGrpSpPr>
          <p:grpSpPr>
            <a:xfrm rot="-2303206">
              <a:off x="2157993" y="1936416"/>
              <a:ext cx="904645" cy="874480"/>
              <a:chOff x="4412092" y="2029994"/>
              <a:chExt cx="695326" cy="672141"/>
            </a:xfrm>
          </p:grpSpPr>
          <p:sp>
            <p:nvSpPr>
              <p:cNvPr id="939" name="Google Shape;939;p3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3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41" name="Google Shape;941;p32"/>
            <p:cNvGrpSpPr/>
            <p:nvPr/>
          </p:nvGrpSpPr>
          <p:grpSpPr>
            <a:xfrm rot="610397">
              <a:off x="2636625" y="2122077"/>
              <a:ext cx="904658" cy="874493"/>
              <a:chOff x="4412092" y="2029994"/>
              <a:chExt cx="695326" cy="672141"/>
            </a:xfrm>
          </p:grpSpPr>
          <p:sp>
            <p:nvSpPr>
              <p:cNvPr id="942" name="Google Shape;942;p32"/>
              <p:cNvSpPr/>
              <p:nvPr/>
            </p:nvSpPr>
            <p:spPr>
              <a:xfrm>
                <a:off x="4412092" y="2029994"/>
                <a:ext cx="695326" cy="671943"/>
              </a:xfrm>
              <a:custGeom>
                <a:avLst/>
                <a:gdLst/>
                <a:ahLst/>
                <a:cxnLst/>
                <a:rect l="l" t="t" r="r" b="b"/>
                <a:pathLst>
                  <a:path w="571110" h="551904" extrusionOk="0">
                    <a:moveTo>
                      <a:pt x="233352" y="145834"/>
                    </a:moveTo>
                    <a:cubicBezTo>
                      <a:pt x="271053" y="96800"/>
                      <a:pt x="316238" y="43984"/>
                      <a:pt x="377622" y="17497"/>
                    </a:cubicBezTo>
                    <a:cubicBezTo>
                      <a:pt x="434994" y="-7266"/>
                      <a:pt x="526675" y="-13557"/>
                      <a:pt x="561437" y="51654"/>
                    </a:cubicBezTo>
                    <a:cubicBezTo>
                      <a:pt x="577037" y="80951"/>
                      <a:pt x="571725" y="115803"/>
                      <a:pt x="559911" y="145670"/>
                    </a:cubicBezTo>
                    <a:cubicBezTo>
                      <a:pt x="537980" y="201058"/>
                      <a:pt x="496266" y="246746"/>
                      <a:pt x="451951" y="287912"/>
                    </a:cubicBezTo>
                    <a:cubicBezTo>
                      <a:pt x="324886" y="405893"/>
                      <a:pt x="169588" y="496602"/>
                      <a:pt x="0" y="551905"/>
                    </a:cubicBezTo>
                    <a:cubicBezTo>
                      <a:pt x="16069" y="546665"/>
                      <a:pt x="41946" y="465237"/>
                      <a:pt x="50447" y="447489"/>
                    </a:cubicBezTo>
                    <a:cubicBezTo>
                      <a:pt x="99487" y="345012"/>
                      <a:pt x="157186" y="246254"/>
                      <a:pt x="226275" y="155098"/>
                    </a:cubicBezTo>
                    <a:cubicBezTo>
                      <a:pt x="228604" y="152023"/>
                      <a:pt x="230961" y="148937"/>
                      <a:pt x="233346" y="145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32"/>
              <p:cNvSpPr/>
              <p:nvPr/>
            </p:nvSpPr>
            <p:spPr>
              <a:xfrm>
                <a:off x="4412099" y="2236580"/>
                <a:ext cx="488858" cy="465556"/>
              </a:xfrm>
              <a:custGeom>
                <a:avLst/>
                <a:gdLst/>
                <a:ahLst/>
                <a:cxnLst/>
                <a:rect l="l" t="t" r="r" b="b"/>
                <a:pathLst>
                  <a:path w="401526" h="382387" extrusionOk="0">
                    <a:moveTo>
                      <a:pt x="401526" y="0"/>
                    </a:moveTo>
                    <a:lnTo>
                      <a:pt x="0" y="382387"/>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3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32"/>
              <p:cNvSpPr/>
              <p:nvPr/>
            </p:nvSpPr>
            <p:spPr>
              <a:xfrm>
                <a:off x="4421267" y="2088382"/>
                <a:ext cx="262312" cy="589517"/>
              </a:xfrm>
              <a:custGeom>
                <a:avLst/>
                <a:gdLst/>
                <a:ahLst/>
                <a:cxnLst/>
                <a:rect l="l" t="t" r="r" b="b"/>
                <a:pathLst>
                  <a:path w="215451" h="484203" extrusionOk="0">
                    <a:moveTo>
                      <a:pt x="34553" y="160397"/>
                    </a:moveTo>
                    <a:cubicBezTo>
                      <a:pt x="44003" y="118869"/>
                      <a:pt x="56716" y="72961"/>
                      <a:pt x="84531" y="40058"/>
                    </a:cubicBezTo>
                    <a:cubicBezTo>
                      <a:pt x="110532" y="9298"/>
                      <a:pt x="159854" y="-18201"/>
                      <a:pt x="194339" y="15352"/>
                    </a:cubicBezTo>
                    <a:cubicBezTo>
                      <a:pt x="209832" y="30427"/>
                      <a:pt x="214993" y="54472"/>
                      <a:pt x="215416" y="76917"/>
                    </a:cubicBezTo>
                    <a:cubicBezTo>
                      <a:pt x="216203" y="118553"/>
                      <a:pt x="203733" y="158933"/>
                      <a:pt x="188777" y="197041"/>
                    </a:cubicBezTo>
                    <a:cubicBezTo>
                      <a:pt x="145910" y="306250"/>
                      <a:pt x="81043" y="404923"/>
                      <a:pt x="0" y="484204"/>
                    </a:cubicBezTo>
                    <a:cubicBezTo>
                      <a:pt x="7681" y="476692"/>
                      <a:pt x="3024" y="417098"/>
                      <a:pt x="3589" y="403380"/>
                    </a:cubicBezTo>
                    <a:cubicBezTo>
                      <a:pt x="6856" y="324180"/>
                      <a:pt x="15787" y="245182"/>
                      <a:pt x="32800" y="168231"/>
                    </a:cubicBezTo>
                    <a:cubicBezTo>
                      <a:pt x="33372" y="165637"/>
                      <a:pt x="33959" y="163025"/>
                      <a:pt x="34558" y="160397"/>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32"/>
              <p:cNvSpPr/>
              <p:nvPr/>
            </p:nvSpPr>
            <p:spPr>
              <a:xfrm>
                <a:off x="4421259" y="2250301"/>
                <a:ext cx="162237" cy="427754"/>
              </a:xfrm>
              <a:custGeom>
                <a:avLst/>
                <a:gdLst/>
                <a:ahLst/>
                <a:cxnLst/>
                <a:rect l="l" t="t" r="r" b="b"/>
                <a:pathLst>
                  <a:path w="133254" h="351338" extrusionOk="0">
                    <a:moveTo>
                      <a:pt x="133255" y="0"/>
                    </a:moveTo>
                    <a:lnTo>
                      <a:pt x="0" y="351339"/>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47" name="Google Shape;947;p32"/>
          <p:cNvGrpSpPr/>
          <p:nvPr/>
        </p:nvGrpSpPr>
        <p:grpSpPr>
          <a:xfrm>
            <a:off x="667498" y="1378355"/>
            <a:ext cx="3065249" cy="3225365"/>
            <a:chOff x="3699778" y="1994468"/>
            <a:chExt cx="2019002" cy="2124466"/>
          </a:xfrm>
        </p:grpSpPr>
        <p:sp>
          <p:nvSpPr>
            <p:cNvPr id="948" name="Google Shape;948;p32"/>
            <p:cNvSpPr/>
            <p:nvPr/>
          </p:nvSpPr>
          <p:spPr>
            <a:xfrm>
              <a:off x="4138914" y="3299738"/>
              <a:ext cx="733455" cy="469489"/>
            </a:xfrm>
            <a:custGeom>
              <a:avLst/>
              <a:gdLst/>
              <a:ahLst/>
              <a:cxnLst/>
              <a:rect l="l" t="t" r="r" b="b"/>
              <a:pathLst>
                <a:path w="629575" h="402995" extrusionOk="0">
                  <a:moveTo>
                    <a:pt x="8813" y="402995"/>
                  </a:moveTo>
                  <a:lnTo>
                    <a:pt x="629576" y="402995"/>
                  </a:lnTo>
                  <a:lnTo>
                    <a:pt x="619187" y="217564"/>
                  </a:lnTo>
                  <a:cubicBezTo>
                    <a:pt x="612115" y="90993"/>
                    <a:pt x="502905" y="-6745"/>
                    <a:pt x="376516" y="365"/>
                  </a:cubicBezTo>
                  <a:lnTo>
                    <a:pt x="217232" y="9327"/>
                  </a:lnTo>
                  <a:cubicBezTo>
                    <a:pt x="90855" y="16443"/>
                    <a:pt x="-6739" y="125815"/>
                    <a:pt x="364" y="252386"/>
                  </a:cubicBezTo>
                  <a:lnTo>
                    <a:pt x="8813" y="402995"/>
                  </a:lnTo>
                  <a:close/>
                </a:path>
              </a:pathLst>
            </a:custGeom>
            <a:solidFill>
              <a:srgbClr val="58535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32"/>
            <p:cNvSpPr/>
            <p:nvPr/>
          </p:nvSpPr>
          <p:spPr>
            <a:xfrm>
              <a:off x="4672492" y="2681338"/>
              <a:ext cx="999096" cy="723746"/>
            </a:xfrm>
            <a:custGeom>
              <a:avLst/>
              <a:gdLst/>
              <a:ahLst/>
              <a:cxnLst/>
              <a:rect l="l" t="t" r="r" b="b"/>
              <a:pathLst>
                <a:path w="857593" h="621241" extrusionOk="0">
                  <a:moveTo>
                    <a:pt x="4138" y="92477"/>
                  </a:moveTo>
                  <a:cubicBezTo>
                    <a:pt x="32239" y="174601"/>
                    <a:pt x="86624" y="248413"/>
                    <a:pt x="133438" y="321468"/>
                  </a:cubicBezTo>
                  <a:cubicBezTo>
                    <a:pt x="192517" y="413717"/>
                    <a:pt x="258857" y="505103"/>
                    <a:pt x="351043" y="564157"/>
                  </a:cubicBezTo>
                  <a:cubicBezTo>
                    <a:pt x="443231" y="623212"/>
                    <a:pt x="567085" y="643959"/>
                    <a:pt x="662401" y="590093"/>
                  </a:cubicBezTo>
                  <a:cubicBezTo>
                    <a:pt x="754776" y="537897"/>
                    <a:pt x="799962" y="431372"/>
                    <a:pt x="835635" y="331350"/>
                  </a:cubicBezTo>
                  <a:cubicBezTo>
                    <a:pt x="855412" y="275775"/>
                    <a:pt x="872685" y="208715"/>
                    <a:pt x="836574" y="162090"/>
                  </a:cubicBezTo>
                  <a:cubicBezTo>
                    <a:pt x="800150" y="115127"/>
                    <a:pt x="719854" y="109526"/>
                    <a:pt x="674981" y="148384"/>
                  </a:cubicBezTo>
                  <a:cubicBezTo>
                    <a:pt x="623912" y="192575"/>
                    <a:pt x="603822" y="220507"/>
                    <a:pt x="561640" y="270574"/>
                  </a:cubicBezTo>
                  <a:cubicBezTo>
                    <a:pt x="521649" y="318107"/>
                    <a:pt x="488667" y="354969"/>
                    <a:pt x="488667" y="354969"/>
                  </a:cubicBezTo>
                  <a:cubicBezTo>
                    <a:pt x="488667" y="354969"/>
                    <a:pt x="411000" y="210981"/>
                    <a:pt x="355800" y="157578"/>
                  </a:cubicBezTo>
                  <a:cubicBezTo>
                    <a:pt x="289961" y="93898"/>
                    <a:pt x="289210" y="69265"/>
                    <a:pt x="209102" y="18834"/>
                  </a:cubicBezTo>
                  <a:cubicBezTo>
                    <a:pt x="176371" y="-1781"/>
                    <a:pt x="85123" y="-5624"/>
                    <a:pt x="48198" y="8051"/>
                  </a:cubicBezTo>
                  <a:cubicBezTo>
                    <a:pt x="11023" y="21795"/>
                    <a:pt x="-9254" y="53187"/>
                    <a:pt x="4138" y="92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32"/>
            <p:cNvSpPr/>
            <p:nvPr/>
          </p:nvSpPr>
          <p:spPr>
            <a:xfrm>
              <a:off x="4378912" y="2399357"/>
              <a:ext cx="251148" cy="321725"/>
            </a:xfrm>
            <a:custGeom>
              <a:avLst/>
              <a:gdLst/>
              <a:ahLst/>
              <a:cxnLst/>
              <a:rect l="l" t="t" r="r" b="b"/>
              <a:pathLst>
                <a:path w="215578" h="276159" extrusionOk="0">
                  <a:moveTo>
                    <a:pt x="215578" y="235017"/>
                  </a:moveTo>
                  <a:cubicBezTo>
                    <a:pt x="206710" y="240293"/>
                    <a:pt x="197761" y="245638"/>
                    <a:pt x="188874" y="250976"/>
                  </a:cubicBezTo>
                  <a:cubicBezTo>
                    <a:pt x="181588" y="255276"/>
                    <a:pt x="174304" y="259650"/>
                    <a:pt x="166668" y="263261"/>
                  </a:cubicBezTo>
                  <a:cubicBezTo>
                    <a:pt x="138637" y="276585"/>
                    <a:pt x="105955" y="279702"/>
                    <a:pt x="75909" y="272073"/>
                  </a:cubicBezTo>
                  <a:cubicBezTo>
                    <a:pt x="45861" y="264369"/>
                    <a:pt x="18175" y="243760"/>
                    <a:pt x="0" y="218645"/>
                  </a:cubicBezTo>
                  <a:cubicBezTo>
                    <a:pt x="482" y="218163"/>
                    <a:pt x="970" y="217606"/>
                    <a:pt x="1389" y="217118"/>
                  </a:cubicBezTo>
                  <a:cubicBezTo>
                    <a:pt x="2359" y="216079"/>
                    <a:pt x="3336" y="215040"/>
                    <a:pt x="4161" y="213995"/>
                  </a:cubicBezTo>
                  <a:cubicBezTo>
                    <a:pt x="5207" y="212881"/>
                    <a:pt x="6177" y="211704"/>
                    <a:pt x="7010" y="210453"/>
                  </a:cubicBezTo>
                  <a:cubicBezTo>
                    <a:pt x="8261" y="208926"/>
                    <a:pt x="9369" y="207336"/>
                    <a:pt x="10477" y="205740"/>
                  </a:cubicBezTo>
                  <a:cubicBezTo>
                    <a:pt x="11378" y="204420"/>
                    <a:pt x="12279" y="203030"/>
                    <a:pt x="13112" y="201641"/>
                  </a:cubicBezTo>
                  <a:cubicBezTo>
                    <a:pt x="14288" y="199769"/>
                    <a:pt x="15402" y="197823"/>
                    <a:pt x="16441" y="195883"/>
                  </a:cubicBezTo>
                  <a:cubicBezTo>
                    <a:pt x="18731" y="191577"/>
                    <a:pt x="20815" y="187071"/>
                    <a:pt x="22549" y="182421"/>
                  </a:cubicBezTo>
                  <a:cubicBezTo>
                    <a:pt x="23238" y="180687"/>
                    <a:pt x="23869" y="178954"/>
                    <a:pt x="24489" y="177151"/>
                  </a:cubicBezTo>
                  <a:cubicBezTo>
                    <a:pt x="24764" y="176181"/>
                    <a:pt x="25115" y="175205"/>
                    <a:pt x="25390" y="174235"/>
                  </a:cubicBezTo>
                  <a:lnTo>
                    <a:pt x="25390" y="174166"/>
                  </a:lnTo>
                  <a:cubicBezTo>
                    <a:pt x="26361" y="171187"/>
                    <a:pt x="27199" y="168133"/>
                    <a:pt x="27956" y="165073"/>
                  </a:cubicBezTo>
                  <a:cubicBezTo>
                    <a:pt x="28789" y="161537"/>
                    <a:pt x="29552" y="158000"/>
                    <a:pt x="30178" y="154458"/>
                  </a:cubicBezTo>
                  <a:cubicBezTo>
                    <a:pt x="33439" y="136628"/>
                    <a:pt x="34134" y="117959"/>
                    <a:pt x="33645" y="100060"/>
                  </a:cubicBezTo>
                  <a:cubicBezTo>
                    <a:pt x="33088" y="81047"/>
                    <a:pt x="31567" y="62034"/>
                    <a:pt x="28995" y="43233"/>
                  </a:cubicBezTo>
                  <a:cubicBezTo>
                    <a:pt x="28789" y="41844"/>
                    <a:pt x="28576" y="40386"/>
                    <a:pt x="28370" y="38996"/>
                  </a:cubicBezTo>
                  <a:cubicBezTo>
                    <a:pt x="27255" y="31292"/>
                    <a:pt x="26010" y="23594"/>
                    <a:pt x="24552" y="15959"/>
                  </a:cubicBezTo>
                  <a:cubicBezTo>
                    <a:pt x="37876" y="18250"/>
                    <a:pt x="49529" y="626"/>
                    <a:pt x="63060" y="69"/>
                  </a:cubicBezTo>
                  <a:cubicBezTo>
                    <a:pt x="65907" y="-69"/>
                    <a:pt x="68749" y="0"/>
                    <a:pt x="71596" y="275"/>
                  </a:cubicBezTo>
                  <a:cubicBezTo>
                    <a:pt x="71872" y="275"/>
                    <a:pt x="72154" y="275"/>
                    <a:pt x="72429" y="344"/>
                  </a:cubicBezTo>
                  <a:cubicBezTo>
                    <a:pt x="77773" y="826"/>
                    <a:pt x="83043" y="1871"/>
                    <a:pt x="88388" y="2841"/>
                  </a:cubicBezTo>
                  <a:cubicBezTo>
                    <a:pt x="107676" y="6384"/>
                    <a:pt x="134951" y="14570"/>
                    <a:pt x="154239" y="18174"/>
                  </a:cubicBezTo>
                  <a:cubicBezTo>
                    <a:pt x="151880" y="35523"/>
                    <a:pt x="151811" y="52727"/>
                    <a:pt x="153475" y="69800"/>
                  </a:cubicBezTo>
                  <a:cubicBezTo>
                    <a:pt x="153688" y="71953"/>
                    <a:pt x="153895" y="74106"/>
                    <a:pt x="154170" y="76253"/>
                  </a:cubicBezTo>
                  <a:cubicBezTo>
                    <a:pt x="157362" y="101649"/>
                    <a:pt x="164441" y="126558"/>
                    <a:pt x="173878" y="150916"/>
                  </a:cubicBezTo>
                  <a:lnTo>
                    <a:pt x="173947" y="150916"/>
                  </a:lnTo>
                  <a:cubicBezTo>
                    <a:pt x="175123" y="154114"/>
                    <a:pt x="176444" y="157231"/>
                    <a:pt x="177765" y="160423"/>
                  </a:cubicBezTo>
                  <a:cubicBezTo>
                    <a:pt x="178115" y="161117"/>
                    <a:pt x="178391" y="161812"/>
                    <a:pt x="178672" y="162507"/>
                  </a:cubicBezTo>
                  <a:cubicBezTo>
                    <a:pt x="180055" y="165836"/>
                    <a:pt x="181513" y="169166"/>
                    <a:pt x="183040" y="172495"/>
                  </a:cubicBezTo>
                  <a:cubicBezTo>
                    <a:pt x="184843" y="176588"/>
                    <a:pt x="186714" y="180612"/>
                    <a:pt x="188661" y="184636"/>
                  </a:cubicBezTo>
                  <a:cubicBezTo>
                    <a:pt x="190118" y="187691"/>
                    <a:pt x="191646" y="190745"/>
                    <a:pt x="193173" y="193730"/>
                  </a:cubicBezTo>
                  <a:cubicBezTo>
                    <a:pt x="194493" y="196365"/>
                    <a:pt x="195808" y="199075"/>
                    <a:pt x="197197" y="201710"/>
                  </a:cubicBezTo>
                  <a:cubicBezTo>
                    <a:pt x="202398" y="211629"/>
                    <a:pt x="207811" y="221486"/>
                    <a:pt x="213388" y="231130"/>
                  </a:cubicBezTo>
                  <a:cubicBezTo>
                    <a:pt x="214139" y="232451"/>
                    <a:pt x="214827" y="233696"/>
                    <a:pt x="215578" y="235017"/>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32"/>
            <p:cNvSpPr/>
            <p:nvPr/>
          </p:nvSpPr>
          <p:spPr>
            <a:xfrm>
              <a:off x="4378883" y="2575070"/>
              <a:ext cx="251177" cy="145885"/>
            </a:xfrm>
            <a:custGeom>
              <a:avLst/>
              <a:gdLst/>
              <a:ahLst/>
              <a:cxnLst/>
              <a:rect l="l" t="t" r="r" b="b"/>
              <a:pathLst>
                <a:path w="215603" h="125223" extrusionOk="0">
                  <a:moveTo>
                    <a:pt x="174004" y="0"/>
                  </a:moveTo>
                  <a:cubicBezTo>
                    <a:pt x="185300" y="28983"/>
                    <a:pt x="200007" y="57108"/>
                    <a:pt x="215603" y="84070"/>
                  </a:cubicBezTo>
                  <a:cubicBezTo>
                    <a:pt x="206716" y="89389"/>
                    <a:pt x="197804" y="94703"/>
                    <a:pt x="188886" y="100023"/>
                  </a:cubicBezTo>
                  <a:cubicBezTo>
                    <a:pt x="181620" y="104353"/>
                    <a:pt x="174335" y="108697"/>
                    <a:pt x="166693" y="112327"/>
                  </a:cubicBezTo>
                  <a:cubicBezTo>
                    <a:pt x="138675" y="125626"/>
                    <a:pt x="105986" y="128792"/>
                    <a:pt x="75940" y="121113"/>
                  </a:cubicBezTo>
                  <a:cubicBezTo>
                    <a:pt x="45893" y="113434"/>
                    <a:pt x="18237" y="92806"/>
                    <a:pt x="0" y="67691"/>
                  </a:cubicBezTo>
                  <a:cubicBezTo>
                    <a:pt x="17736" y="49436"/>
                    <a:pt x="26742" y="25434"/>
                    <a:pt x="30848" y="0"/>
                  </a:cubicBezTo>
                  <a:lnTo>
                    <a:pt x="17401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32"/>
            <p:cNvSpPr/>
            <p:nvPr/>
          </p:nvSpPr>
          <p:spPr>
            <a:xfrm>
              <a:off x="4306359" y="2651949"/>
              <a:ext cx="420725" cy="268920"/>
            </a:xfrm>
            <a:custGeom>
              <a:avLst/>
              <a:gdLst/>
              <a:ahLst/>
              <a:cxnLst/>
              <a:rect l="l" t="t" r="r" b="b"/>
              <a:pathLst>
                <a:path w="361137" h="230833" extrusionOk="0">
                  <a:moveTo>
                    <a:pt x="8587" y="921"/>
                  </a:moveTo>
                  <a:cubicBezTo>
                    <a:pt x="5915" y="1053"/>
                    <a:pt x="3255" y="1297"/>
                    <a:pt x="582" y="1453"/>
                  </a:cubicBezTo>
                  <a:cubicBezTo>
                    <a:pt x="-1952" y="39949"/>
                    <a:pt x="3912" y="79721"/>
                    <a:pt x="15784" y="112459"/>
                  </a:cubicBezTo>
                  <a:cubicBezTo>
                    <a:pt x="53597" y="216744"/>
                    <a:pt x="227989" y="276487"/>
                    <a:pt x="309442" y="187679"/>
                  </a:cubicBezTo>
                  <a:cubicBezTo>
                    <a:pt x="349622" y="143889"/>
                    <a:pt x="360950" y="80610"/>
                    <a:pt x="361137" y="18432"/>
                  </a:cubicBezTo>
                  <a:cubicBezTo>
                    <a:pt x="359322" y="18357"/>
                    <a:pt x="357570" y="18263"/>
                    <a:pt x="355755" y="18195"/>
                  </a:cubicBezTo>
                  <a:cubicBezTo>
                    <a:pt x="352000" y="18057"/>
                    <a:pt x="348182" y="17919"/>
                    <a:pt x="344302" y="17781"/>
                  </a:cubicBezTo>
                  <a:cubicBezTo>
                    <a:pt x="342112" y="17706"/>
                    <a:pt x="339859" y="17625"/>
                    <a:pt x="337605" y="17537"/>
                  </a:cubicBezTo>
                  <a:cubicBezTo>
                    <a:pt x="336855" y="17525"/>
                    <a:pt x="336041" y="17487"/>
                    <a:pt x="335290" y="17462"/>
                  </a:cubicBezTo>
                  <a:cubicBezTo>
                    <a:pt x="333413" y="17400"/>
                    <a:pt x="331535" y="17324"/>
                    <a:pt x="329658" y="17268"/>
                  </a:cubicBezTo>
                  <a:cubicBezTo>
                    <a:pt x="322147" y="16980"/>
                    <a:pt x="314387" y="16630"/>
                    <a:pt x="306438" y="16186"/>
                  </a:cubicBezTo>
                  <a:cubicBezTo>
                    <a:pt x="296175" y="15603"/>
                    <a:pt x="285911" y="14921"/>
                    <a:pt x="275710" y="14189"/>
                  </a:cubicBezTo>
                  <a:cubicBezTo>
                    <a:pt x="211467" y="9552"/>
                    <a:pt x="147424" y="2417"/>
                    <a:pt x="83000" y="539"/>
                  </a:cubicBezTo>
                  <a:cubicBezTo>
                    <a:pt x="76635" y="358"/>
                    <a:pt x="70220" y="208"/>
                    <a:pt x="63767" y="114"/>
                  </a:cubicBezTo>
                  <a:lnTo>
                    <a:pt x="63736" y="114"/>
                  </a:lnTo>
                  <a:cubicBezTo>
                    <a:pt x="46056" y="-143"/>
                    <a:pt x="28119" y="7"/>
                    <a:pt x="10182" y="846"/>
                  </a:cubicBezTo>
                  <a:cubicBezTo>
                    <a:pt x="9651" y="877"/>
                    <a:pt x="9112" y="896"/>
                    <a:pt x="8587" y="9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32"/>
            <p:cNvSpPr/>
            <p:nvPr/>
          </p:nvSpPr>
          <p:spPr>
            <a:xfrm>
              <a:off x="3978291" y="2652227"/>
              <a:ext cx="981250" cy="1117467"/>
            </a:xfrm>
            <a:custGeom>
              <a:avLst/>
              <a:gdLst/>
              <a:ahLst/>
              <a:cxnLst/>
              <a:rect l="l" t="t" r="r" b="b"/>
              <a:pathLst>
                <a:path w="842275" h="959199" extrusionOk="0">
                  <a:moveTo>
                    <a:pt x="51934" y="530409"/>
                  </a:moveTo>
                  <a:cubicBezTo>
                    <a:pt x="68989" y="620443"/>
                    <a:pt x="86043" y="710484"/>
                    <a:pt x="103103" y="800511"/>
                  </a:cubicBezTo>
                  <a:cubicBezTo>
                    <a:pt x="112272" y="848895"/>
                    <a:pt x="121472" y="897717"/>
                    <a:pt x="120301" y="946946"/>
                  </a:cubicBezTo>
                  <a:cubicBezTo>
                    <a:pt x="120208" y="950970"/>
                    <a:pt x="120063" y="955070"/>
                    <a:pt x="119932" y="959200"/>
                  </a:cubicBezTo>
                  <a:lnTo>
                    <a:pt x="782820" y="959200"/>
                  </a:lnTo>
                  <a:cubicBezTo>
                    <a:pt x="829320" y="835101"/>
                    <a:pt x="842275" y="702222"/>
                    <a:pt x="842275" y="570407"/>
                  </a:cubicBezTo>
                  <a:cubicBezTo>
                    <a:pt x="842212" y="493929"/>
                    <a:pt x="838896" y="414860"/>
                    <a:pt x="834515" y="337036"/>
                  </a:cubicBezTo>
                  <a:cubicBezTo>
                    <a:pt x="833952" y="327586"/>
                    <a:pt x="833388" y="318160"/>
                    <a:pt x="832888" y="308754"/>
                  </a:cubicBezTo>
                  <a:cubicBezTo>
                    <a:pt x="828194" y="231662"/>
                    <a:pt x="829133" y="145853"/>
                    <a:pt x="782257" y="80196"/>
                  </a:cubicBezTo>
                  <a:cubicBezTo>
                    <a:pt x="742828" y="25046"/>
                    <a:pt x="665349" y="16291"/>
                    <a:pt x="597633" y="17505"/>
                  </a:cubicBezTo>
                  <a:cubicBezTo>
                    <a:pt x="572724" y="71453"/>
                    <a:pt x="512894" y="107119"/>
                    <a:pt x="453651" y="103383"/>
                  </a:cubicBezTo>
                  <a:cubicBezTo>
                    <a:pt x="394409" y="99647"/>
                    <a:pt x="339553" y="56745"/>
                    <a:pt x="321567" y="88"/>
                  </a:cubicBezTo>
                  <a:cubicBezTo>
                    <a:pt x="222076" y="-1852"/>
                    <a:pt x="72956" y="28101"/>
                    <a:pt x="18802" y="123661"/>
                  </a:cubicBezTo>
                  <a:cubicBezTo>
                    <a:pt x="-8096" y="171125"/>
                    <a:pt x="208" y="225636"/>
                    <a:pt x="5472" y="277856"/>
                  </a:cubicBezTo>
                  <a:cubicBezTo>
                    <a:pt x="14071" y="363146"/>
                    <a:pt x="36019" y="446396"/>
                    <a:pt x="51934" y="5304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32"/>
            <p:cNvSpPr/>
            <p:nvPr/>
          </p:nvSpPr>
          <p:spPr>
            <a:xfrm>
              <a:off x="3978298" y="2647904"/>
              <a:ext cx="541837" cy="1121806"/>
            </a:xfrm>
            <a:custGeom>
              <a:avLst/>
              <a:gdLst/>
              <a:ahLst/>
              <a:cxnLst/>
              <a:rect l="l" t="t" r="r" b="b"/>
              <a:pathLst>
                <a:path w="465096" h="962924" extrusionOk="0">
                  <a:moveTo>
                    <a:pt x="449708" y="962856"/>
                  </a:moveTo>
                  <a:cubicBezTo>
                    <a:pt x="463590" y="858772"/>
                    <a:pt x="472539" y="698155"/>
                    <a:pt x="456649" y="588157"/>
                  </a:cubicBezTo>
                  <a:cubicBezTo>
                    <a:pt x="426583" y="379989"/>
                    <a:pt x="403452" y="197261"/>
                    <a:pt x="294743" y="2974"/>
                  </a:cubicBezTo>
                  <a:cubicBezTo>
                    <a:pt x="155962" y="-15532"/>
                    <a:pt x="59514" y="55539"/>
                    <a:pt x="18802" y="127379"/>
                  </a:cubicBezTo>
                  <a:cubicBezTo>
                    <a:pt x="-8096" y="174837"/>
                    <a:pt x="208" y="229354"/>
                    <a:pt x="5472" y="281575"/>
                  </a:cubicBezTo>
                  <a:cubicBezTo>
                    <a:pt x="14071" y="366865"/>
                    <a:pt x="36019" y="450115"/>
                    <a:pt x="51934" y="534127"/>
                  </a:cubicBezTo>
                  <a:cubicBezTo>
                    <a:pt x="68995" y="624168"/>
                    <a:pt x="86043" y="714202"/>
                    <a:pt x="103109" y="804235"/>
                  </a:cubicBezTo>
                  <a:cubicBezTo>
                    <a:pt x="112272" y="852620"/>
                    <a:pt x="121478" y="901442"/>
                    <a:pt x="120308" y="950671"/>
                  </a:cubicBezTo>
                  <a:cubicBezTo>
                    <a:pt x="120208" y="954695"/>
                    <a:pt x="120064" y="958795"/>
                    <a:pt x="119939" y="962925"/>
                  </a:cubicBezTo>
                  <a:lnTo>
                    <a:pt x="449715" y="96286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32"/>
            <p:cNvSpPr/>
            <p:nvPr/>
          </p:nvSpPr>
          <p:spPr>
            <a:xfrm>
              <a:off x="4690206" y="2672948"/>
              <a:ext cx="275517" cy="1096724"/>
            </a:xfrm>
            <a:custGeom>
              <a:avLst/>
              <a:gdLst/>
              <a:ahLst/>
              <a:cxnLst/>
              <a:rect l="l" t="t" r="r" b="b"/>
              <a:pathLst>
                <a:path w="236495" h="941394" extrusionOk="0">
                  <a:moveTo>
                    <a:pt x="222988" y="319237"/>
                  </a:moveTo>
                  <a:cubicBezTo>
                    <a:pt x="222425" y="309786"/>
                    <a:pt x="221924" y="300361"/>
                    <a:pt x="221361" y="290955"/>
                  </a:cubicBezTo>
                  <a:cubicBezTo>
                    <a:pt x="216667" y="213863"/>
                    <a:pt x="261916" y="108890"/>
                    <a:pt x="215040" y="43227"/>
                  </a:cubicBezTo>
                  <a:cubicBezTo>
                    <a:pt x="181244" y="-4137"/>
                    <a:pt x="74976" y="1984"/>
                    <a:pt x="15271" y="0"/>
                  </a:cubicBezTo>
                  <a:cubicBezTo>
                    <a:pt x="15396" y="463"/>
                    <a:pt x="15521" y="926"/>
                    <a:pt x="15584" y="1389"/>
                  </a:cubicBezTo>
                  <a:cubicBezTo>
                    <a:pt x="27912" y="30691"/>
                    <a:pt x="33545" y="61921"/>
                    <a:pt x="38302" y="93776"/>
                  </a:cubicBezTo>
                  <a:cubicBezTo>
                    <a:pt x="44998" y="138981"/>
                    <a:pt x="53760" y="183785"/>
                    <a:pt x="61333" y="228840"/>
                  </a:cubicBezTo>
                  <a:cubicBezTo>
                    <a:pt x="77479" y="324287"/>
                    <a:pt x="80984" y="419766"/>
                    <a:pt x="71096" y="516152"/>
                  </a:cubicBezTo>
                  <a:cubicBezTo>
                    <a:pt x="66402" y="562027"/>
                    <a:pt x="59393" y="607582"/>
                    <a:pt x="50819" y="652862"/>
                  </a:cubicBezTo>
                  <a:cubicBezTo>
                    <a:pt x="42996" y="716410"/>
                    <a:pt x="30792" y="779539"/>
                    <a:pt x="15897" y="841986"/>
                  </a:cubicBezTo>
                  <a:cubicBezTo>
                    <a:pt x="11078" y="875193"/>
                    <a:pt x="5758" y="908331"/>
                    <a:pt x="0" y="941395"/>
                  </a:cubicBezTo>
                  <a:lnTo>
                    <a:pt x="171294" y="941395"/>
                  </a:lnTo>
                  <a:cubicBezTo>
                    <a:pt x="217731" y="817302"/>
                    <a:pt x="230749" y="684423"/>
                    <a:pt x="230749" y="552608"/>
                  </a:cubicBezTo>
                  <a:cubicBezTo>
                    <a:pt x="230686" y="476130"/>
                    <a:pt x="227369" y="397061"/>
                    <a:pt x="222988" y="31923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32"/>
            <p:cNvSpPr/>
            <p:nvPr/>
          </p:nvSpPr>
          <p:spPr>
            <a:xfrm>
              <a:off x="4933260" y="2951389"/>
              <a:ext cx="24280" cy="199425"/>
            </a:xfrm>
            <a:custGeom>
              <a:avLst/>
              <a:gdLst/>
              <a:ahLst/>
              <a:cxnLst/>
              <a:rect l="l" t="t" r="r" b="b"/>
              <a:pathLst>
                <a:path w="20841" h="171180" extrusionOk="0">
                  <a:moveTo>
                    <a:pt x="20841" y="171181"/>
                  </a:moveTo>
                  <a:cubicBezTo>
                    <a:pt x="20841" y="139870"/>
                    <a:pt x="16648" y="48015"/>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32"/>
            <p:cNvSpPr/>
            <p:nvPr/>
          </p:nvSpPr>
          <p:spPr>
            <a:xfrm>
              <a:off x="4411156" y="2219321"/>
              <a:ext cx="179313" cy="313265"/>
            </a:xfrm>
            <a:custGeom>
              <a:avLst/>
              <a:gdLst/>
              <a:ahLst/>
              <a:cxnLst/>
              <a:rect l="l" t="t" r="r" b="b"/>
              <a:pathLst>
                <a:path w="153917" h="268897" extrusionOk="0">
                  <a:moveTo>
                    <a:pt x="153891" y="190279"/>
                  </a:moveTo>
                  <a:cubicBezTo>
                    <a:pt x="153954" y="191568"/>
                    <a:pt x="153891" y="192863"/>
                    <a:pt x="153829" y="194153"/>
                  </a:cubicBezTo>
                  <a:cubicBezTo>
                    <a:pt x="153829" y="195016"/>
                    <a:pt x="153767" y="195880"/>
                    <a:pt x="153704" y="196675"/>
                  </a:cubicBezTo>
                  <a:cubicBezTo>
                    <a:pt x="153704" y="197107"/>
                    <a:pt x="153641" y="197539"/>
                    <a:pt x="153578" y="197964"/>
                  </a:cubicBezTo>
                  <a:cubicBezTo>
                    <a:pt x="153578" y="198271"/>
                    <a:pt x="153578" y="198515"/>
                    <a:pt x="153516" y="198765"/>
                  </a:cubicBezTo>
                  <a:cubicBezTo>
                    <a:pt x="153454" y="199629"/>
                    <a:pt x="153334" y="200424"/>
                    <a:pt x="153272" y="201225"/>
                  </a:cubicBezTo>
                  <a:cubicBezTo>
                    <a:pt x="153209" y="201469"/>
                    <a:pt x="153209" y="201657"/>
                    <a:pt x="153147" y="201907"/>
                  </a:cubicBezTo>
                  <a:cubicBezTo>
                    <a:pt x="152965" y="203077"/>
                    <a:pt x="152778" y="204241"/>
                    <a:pt x="152596" y="205412"/>
                  </a:cubicBezTo>
                  <a:cubicBezTo>
                    <a:pt x="152352" y="206644"/>
                    <a:pt x="152102" y="207871"/>
                    <a:pt x="151795" y="209104"/>
                  </a:cubicBezTo>
                  <a:cubicBezTo>
                    <a:pt x="151733" y="209536"/>
                    <a:pt x="151607" y="209962"/>
                    <a:pt x="151488" y="210393"/>
                  </a:cubicBezTo>
                  <a:cubicBezTo>
                    <a:pt x="151426" y="210637"/>
                    <a:pt x="151363" y="210888"/>
                    <a:pt x="151300" y="211132"/>
                  </a:cubicBezTo>
                  <a:cubicBezTo>
                    <a:pt x="151057" y="212177"/>
                    <a:pt x="150750" y="213166"/>
                    <a:pt x="150437" y="214211"/>
                  </a:cubicBezTo>
                  <a:cubicBezTo>
                    <a:pt x="149636" y="216670"/>
                    <a:pt x="148778" y="219074"/>
                    <a:pt x="147796" y="221408"/>
                  </a:cubicBezTo>
                  <a:cubicBezTo>
                    <a:pt x="147552" y="221959"/>
                    <a:pt x="147302" y="222516"/>
                    <a:pt x="147057" y="223067"/>
                  </a:cubicBezTo>
                  <a:cubicBezTo>
                    <a:pt x="144842" y="228111"/>
                    <a:pt x="142075" y="232849"/>
                    <a:pt x="138878" y="237217"/>
                  </a:cubicBezTo>
                  <a:cubicBezTo>
                    <a:pt x="138202" y="238199"/>
                    <a:pt x="137463" y="239126"/>
                    <a:pt x="136725" y="240046"/>
                  </a:cubicBezTo>
                  <a:cubicBezTo>
                    <a:pt x="136355" y="240540"/>
                    <a:pt x="135923" y="241028"/>
                    <a:pt x="135554" y="241523"/>
                  </a:cubicBezTo>
                  <a:cubicBezTo>
                    <a:pt x="134878" y="242318"/>
                    <a:pt x="134202" y="243062"/>
                    <a:pt x="133464" y="243857"/>
                  </a:cubicBezTo>
                  <a:cubicBezTo>
                    <a:pt x="131737" y="245766"/>
                    <a:pt x="129959" y="247550"/>
                    <a:pt x="128050" y="249271"/>
                  </a:cubicBezTo>
                  <a:cubicBezTo>
                    <a:pt x="127193" y="250072"/>
                    <a:pt x="126267" y="250810"/>
                    <a:pt x="125347" y="251611"/>
                  </a:cubicBezTo>
                  <a:cubicBezTo>
                    <a:pt x="123932" y="252782"/>
                    <a:pt x="122455" y="253883"/>
                    <a:pt x="120978" y="254928"/>
                  </a:cubicBezTo>
                  <a:cubicBezTo>
                    <a:pt x="118519" y="256649"/>
                    <a:pt x="115996" y="258252"/>
                    <a:pt x="113287" y="259729"/>
                  </a:cubicBezTo>
                  <a:cubicBezTo>
                    <a:pt x="112179" y="260342"/>
                    <a:pt x="111015" y="260955"/>
                    <a:pt x="109838" y="261512"/>
                  </a:cubicBezTo>
                  <a:cubicBezTo>
                    <a:pt x="107685" y="262557"/>
                    <a:pt x="105470" y="263477"/>
                    <a:pt x="103255" y="264341"/>
                  </a:cubicBezTo>
                  <a:cubicBezTo>
                    <a:pt x="102453" y="264585"/>
                    <a:pt x="101715" y="264835"/>
                    <a:pt x="100920" y="265142"/>
                  </a:cubicBezTo>
                  <a:cubicBezTo>
                    <a:pt x="100363" y="265324"/>
                    <a:pt x="99813" y="265449"/>
                    <a:pt x="99261" y="265637"/>
                  </a:cubicBezTo>
                  <a:cubicBezTo>
                    <a:pt x="99017" y="265762"/>
                    <a:pt x="98711" y="265818"/>
                    <a:pt x="98398" y="265943"/>
                  </a:cubicBezTo>
                  <a:cubicBezTo>
                    <a:pt x="98091" y="266006"/>
                    <a:pt x="97847" y="266068"/>
                    <a:pt x="97534" y="266131"/>
                  </a:cubicBezTo>
                  <a:cubicBezTo>
                    <a:pt x="96677" y="266438"/>
                    <a:pt x="95751" y="266625"/>
                    <a:pt x="94824" y="266869"/>
                  </a:cubicBezTo>
                  <a:cubicBezTo>
                    <a:pt x="89473" y="268165"/>
                    <a:pt x="83878" y="268841"/>
                    <a:pt x="78152" y="268897"/>
                  </a:cubicBezTo>
                  <a:cubicBezTo>
                    <a:pt x="76862" y="268897"/>
                    <a:pt x="75630" y="268897"/>
                    <a:pt x="74403" y="268835"/>
                  </a:cubicBezTo>
                  <a:cubicBezTo>
                    <a:pt x="72313" y="268772"/>
                    <a:pt x="70279" y="268590"/>
                    <a:pt x="68251" y="268340"/>
                  </a:cubicBezTo>
                  <a:cubicBezTo>
                    <a:pt x="56560" y="266863"/>
                    <a:pt x="45677" y="262683"/>
                    <a:pt x="36201" y="256468"/>
                  </a:cubicBezTo>
                  <a:cubicBezTo>
                    <a:pt x="25312" y="249333"/>
                    <a:pt x="16268" y="239370"/>
                    <a:pt x="10053" y="227617"/>
                  </a:cubicBezTo>
                  <a:cubicBezTo>
                    <a:pt x="4640" y="217409"/>
                    <a:pt x="1442" y="205781"/>
                    <a:pt x="1073" y="193414"/>
                  </a:cubicBezTo>
                  <a:cubicBezTo>
                    <a:pt x="1010" y="192863"/>
                    <a:pt x="1010" y="192244"/>
                    <a:pt x="1010" y="191631"/>
                  </a:cubicBezTo>
                  <a:lnTo>
                    <a:pt x="829" y="173237"/>
                  </a:lnTo>
                  <a:lnTo>
                    <a:pt x="522" y="138847"/>
                  </a:lnTo>
                  <a:lnTo>
                    <a:pt x="460" y="131036"/>
                  </a:lnTo>
                  <a:lnTo>
                    <a:pt x="335" y="118976"/>
                  </a:lnTo>
                  <a:lnTo>
                    <a:pt x="209" y="102060"/>
                  </a:lnTo>
                  <a:lnTo>
                    <a:pt x="28" y="78622"/>
                  </a:lnTo>
                  <a:cubicBezTo>
                    <a:pt x="-35" y="77332"/>
                    <a:pt x="28" y="76100"/>
                    <a:pt x="28" y="74804"/>
                  </a:cubicBezTo>
                  <a:cubicBezTo>
                    <a:pt x="90" y="74191"/>
                    <a:pt x="90" y="73515"/>
                    <a:pt x="153" y="72895"/>
                  </a:cubicBezTo>
                  <a:cubicBezTo>
                    <a:pt x="153" y="72401"/>
                    <a:pt x="215" y="71913"/>
                    <a:pt x="278" y="71418"/>
                  </a:cubicBezTo>
                  <a:cubicBezTo>
                    <a:pt x="278" y="70924"/>
                    <a:pt x="335" y="70436"/>
                    <a:pt x="397" y="69941"/>
                  </a:cubicBezTo>
                  <a:cubicBezTo>
                    <a:pt x="397" y="69816"/>
                    <a:pt x="397" y="69697"/>
                    <a:pt x="460" y="69572"/>
                  </a:cubicBezTo>
                  <a:cubicBezTo>
                    <a:pt x="460" y="69266"/>
                    <a:pt x="522" y="68959"/>
                    <a:pt x="522" y="68652"/>
                  </a:cubicBezTo>
                  <a:lnTo>
                    <a:pt x="704" y="67544"/>
                  </a:lnTo>
                  <a:cubicBezTo>
                    <a:pt x="704" y="67363"/>
                    <a:pt x="704" y="67113"/>
                    <a:pt x="766" y="66931"/>
                  </a:cubicBezTo>
                  <a:cubicBezTo>
                    <a:pt x="822" y="66380"/>
                    <a:pt x="885" y="65823"/>
                    <a:pt x="1010" y="65335"/>
                  </a:cubicBezTo>
                  <a:cubicBezTo>
                    <a:pt x="1073" y="64841"/>
                    <a:pt x="1135" y="64415"/>
                    <a:pt x="1254" y="63983"/>
                  </a:cubicBezTo>
                  <a:cubicBezTo>
                    <a:pt x="1254" y="63739"/>
                    <a:pt x="1317" y="63426"/>
                    <a:pt x="1380" y="63182"/>
                  </a:cubicBezTo>
                  <a:cubicBezTo>
                    <a:pt x="1567" y="62137"/>
                    <a:pt x="1811" y="61155"/>
                    <a:pt x="2062" y="60103"/>
                  </a:cubicBezTo>
                  <a:cubicBezTo>
                    <a:pt x="2181" y="59552"/>
                    <a:pt x="2306" y="58933"/>
                    <a:pt x="2494" y="58382"/>
                  </a:cubicBezTo>
                  <a:cubicBezTo>
                    <a:pt x="2618" y="57831"/>
                    <a:pt x="2738" y="57337"/>
                    <a:pt x="2863" y="56780"/>
                  </a:cubicBezTo>
                  <a:cubicBezTo>
                    <a:pt x="3044" y="56292"/>
                    <a:pt x="3169" y="55735"/>
                    <a:pt x="3357" y="55240"/>
                  </a:cubicBezTo>
                  <a:lnTo>
                    <a:pt x="3357" y="55178"/>
                  </a:lnTo>
                  <a:cubicBezTo>
                    <a:pt x="3476" y="54683"/>
                    <a:pt x="3664" y="54195"/>
                    <a:pt x="3852" y="53638"/>
                  </a:cubicBezTo>
                  <a:cubicBezTo>
                    <a:pt x="3970" y="53144"/>
                    <a:pt x="4158" y="52656"/>
                    <a:pt x="4340" y="52099"/>
                  </a:cubicBezTo>
                  <a:cubicBezTo>
                    <a:pt x="4528" y="51604"/>
                    <a:pt x="4709" y="51110"/>
                    <a:pt x="4897" y="50622"/>
                  </a:cubicBezTo>
                  <a:cubicBezTo>
                    <a:pt x="5266" y="49576"/>
                    <a:pt x="5698" y="48531"/>
                    <a:pt x="6124" y="47549"/>
                  </a:cubicBezTo>
                  <a:cubicBezTo>
                    <a:pt x="6186" y="47367"/>
                    <a:pt x="6249" y="47179"/>
                    <a:pt x="6367" y="46998"/>
                  </a:cubicBezTo>
                  <a:cubicBezTo>
                    <a:pt x="6674" y="46134"/>
                    <a:pt x="7043" y="45340"/>
                    <a:pt x="7475" y="44538"/>
                  </a:cubicBezTo>
                  <a:cubicBezTo>
                    <a:pt x="7538" y="44351"/>
                    <a:pt x="7657" y="44169"/>
                    <a:pt x="7719" y="43925"/>
                  </a:cubicBezTo>
                  <a:cubicBezTo>
                    <a:pt x="8151" y="43124"/>
                    <a:pt x="8521" y="42267"/>
                    <a:pt x="8946" y="41466"/>
                  </a:cubicBezTo>
                  <a:cubicBezTo>
                    <a:pt x="9008" y="41340"/>
                    <a:pt x="9071" y="41221"/>
                    <a:pt x="9190" y="41096"/>
                  </a:cubicBezTo>
                  <a:cubicBezTo>
                    <a:pt x="21988" y="16920"/>
                    <a:pt x="47022" y="247"/>
                    <a:pt x="75749" y="3"/>
                  </a:cubicBezTo>
                  <a:cubicBezTo>
                    <a:pt x="108111" y="-303"/>
                    <a:pt x="136099" y="20180"/>
                    <a:pt x="147476" y="49157"/>
                  </a:cubicBezTo>
                  <a:cubicBezTo>
                    <a:pt x="150862" y="57831"/>
                    <a:pt x="152828" y="67300"/>
                    <a:pt x="152890" y="77207"/>
                  </a:cubicBezTo>
                  <a:lnTo>
                    <a:pt x="153078" y="95294"/>
                  </a:lnTo>
                  <a:lnTo>
                    <a:pt x="153141" y="107048"/>
                  </a:lnTo>
                  <a:lnTo>
                    <a:pt x="153572" y="151583"/>
                  </a:lnTo>
                  <a:lnTo>
                    <a:pt x="153879" y="190279"/>
                  </a:lnTo>
                  <a:close/>
                </a:path>
              </a:pathLst>
            </a:custGeom>
            <a:solidFill>
              <a:srgbClr val="9160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32"/>
            <p:cNvSpPr/>
            <p:nvPr/>
          </p:nvSpPr>
          <p:spPr>
            <a:xfrm>
              <a:off x="4411156" y="2219321"/>
              <a:ext cx="176826" cy="280433"/>
            </a:xfrm>
            <a:custGeom>
              <a:avLst/>
              <a:gdLst/>
              <a:ahLst/>
              <a:cxnLst/>
              <a:rect l="l" t="t" r="r" b="b"/>
              <a:pathLst>
                <a:path w="151782" h="240715" extrusionOk="0">
                  <a:moveTo>
                    <a:pt x="11212" y="76575"/>
                  </a:moveTo>
                  <a:cubicBezTo>
                    <a:pt x="11318" y="74785"/>
                    <a:pt x="12570" y="73584"/>
                    <a:pt x="14335" y="73452"/>
                  </a:cubicBezTo>
                  <a:cubicBezTo>
                    <a:pt x="24730" y="72695"/>
                    <a:pt x="33022" y="67832"/>
                    <a:pt x="35432" y="57262"/>
                  </a:cubicBezTo>
                  <a:cubicBezTo>
                    <a:pt x="37597" y="47755"/>
                    <a:pt x="35582" y="37491"/>
                    <a:pt x="33285" y="28204"/>
                  </a:cubicBezTo>
                  <a:cubicBezTo>
                    <a:pt x="32684" y="25782"/>
                    <a:pt x="35550" y="22978"/>
                    <a:pt x="37866" y="24680"/>
                  </a:cubicBezTo>
                  <a:cubicBezTo>
                    <a:pt x="56416" y="38274"/>
                    <a:pt x="81813" y="49927"/>
                    <a:pt x="101733" y="32197"/>
                  </a:cubicBezTo>
                  <a:cubicBezTo>
                    <a:pt x="103236" y="30864"/>
                    <a:pt x="105558" y="31026"/>
                    <a:pt x="106634" y="32829"/>
                  </a:cubicBezTo>
                  <a:cubicBezTo>
                    <a:pt x="116360" y="49095"/>
                    <a:pt x="132306" y="65604"/>
                    <a:pt x="151782" y="64728"/>
                  </a:cubicBezTo>
                  <a:cubicBezTo>
                    <a:pt x="150862" y="59327"/>
                    <a:pt x="149417" y="54107"/>
                    <a:pt x="147483" y="49157"/>
                  </a:cubicBezTo>
                  <a:cubicBezTo>
                    <a:pt x="136105" y="20180"/>
                    <a:pt x="108111" y="-303"/>
                    <a:pt x="75755" y="3"/>
                  </a:cubicBezTo>
                  <a:cubicBezTo>
                    <a:pt x="47028" y="247"/>
                    <a:pt x="21988" y="16920"/>
                    <a:pt x="9190" y="41096"/>
                  </a:cubicBezTo>
                  <a:cubicBezTo>
                    <a:pt x="9071" y="41221"/>
                    <a:pt x="9008" y="41340"/>
                    <a:pt x="8946" y="41466"/>
                  </a:cubicBezTo>
                  <a:cubicBezTo>
                    <a:pt x="8514" y="42267"/>
                    <a:pt x="8145" y="43130"/>
                    <a:pt x="7713" y="43925"/>
                  </a:cubicBezTo>
                  <a:cubicBezTo>
                    <a:pt x="7650" y="44169"/>
                    <a:pt x="7525" y="44357"/>
                    <a:pt x="7469" y="44538"/>
                  </a:cubicBezTo>
                  <a:cubicBezTo>
                    <a:pt x="7037" y="45340"/>
                    <a:pt x="6668" y="46134"/>
                    <a:pt x="6361" y="46998"/>
                  </a:cubicBezTo>
                  <a:cubicBezTo>
                    <a:pt x="6236" y="47179"/>
                    <a:pt x="6180" y="47367"/>
                    <a:pt x="6117" y="47549"/>
                  </a:cubicBezTo>
                  <a:cubicBezTo>
                    <a:pt x="5685" y="48531"/>
                    <a:pt x="5253" y="49576"/>
                    <a:pt x="4890" y="50628"/>
                  </a:cubicBezTo>
                  <a:cubicBezTo>
                    <a:pt x="4703" y="51122"/>
                    <a:pt x="4521" y="51610"/>
                    <a:pt x="4333" y="52105"/>
                  </a:cubicBezTo>
                  <a:cubicBezTo>
                    <a:pt x="4152" y="52656"/>
                    <a:pt x="3964" y="53150"/>
                    <a:pt x="3845" y="53644"/>
                  </a:cubicBezTo>
                  <a:cubicBezTo>
                    <a:pt x="3657" y="54195"/>
                    <a:pt x="3476" y="54690"/>
                    <a:pt x="3351" y="55184"/>
                  </a:cubicBezTo>
                  <a:lnTo>
                    <a:pt x="3351" y="55246"/>
                  </a:lnTo>
                  <a:cubicBezTo>
                    <a:pt x="3163" y="55741"/>
                    <a:pt x="3044" y="56298"/>
                    <a:pt x="2856" y="56786"/>
                  </a:cubicBezTo>
                  <a:cubicBezTo>
                    <a:pt x="2738" y="57343"/>
                    <a:pt x="2612" y="57837"/>
                    <a:pt x="2487" y="58388"/>
                  </a:cubicBezTo>
                  <a:cubicBezTo>
                    <a:pt x="2306" y="58939"/>
                    <a:pt x="2181" y="59559"/>
                    <a:pt x="2056" y="60109"/>
                  </a:cubicBezTo>
                  <a:cubicBezTo>
                    <a:pt x="1811" y="61155"/>
                    <a:pt x="1561" y="62137"/>
                    <a:pt x="1374" y="63189"/>
                  </a:cubicBezTo>
                  <a:cubicBezTo>
                    <a:pt x="1317" y="63432"/>
                    <a:pt x="1254" y="63745"/>
                    <a:pt x="1254" y="63990"/>
                  </a:cubicBezTo>
                  <a:cubicBezTo>
                    <a:pt x="1129" y="64421"/>
                    <a:pt x="1073" y="64847"/>
                    <a:pt x="1010" y="65341"/>
                  </a:cubicBezTo>
                  <a:cubicBezTo>
                    <a:pt x="885" y="65836"/>
                    <a:pt x="829" y="66387"/>
                    <a:pt x="766" y="66937"/>
                  </a:cubicBezTo>
                  <a:cubicBezTo>
                    <a:pt x="704" y="67125"/>
                    <a:pt x="704" y="67369"/>
                    <a:pt x="704" y="67551"/>
                  </a:cubicBezTo>
                  <a:lnTo>
                    <a:pt x="522" y="68658"/>
                  </a:lnTo>
                  <a:cubicBezTo>
                    <a:pt x="522" y="68965"/>
                    <a:pt x="460" y="69272"/>
                    <a:pt x="460" y="69578"/>
                  </a:cubicBezTo>
                  <a:cubicBezTo>
                    <a:pt x="397" y="69703"/>
                    <a:pt x="397" y="69822"/>
                    <a:pt x="397" y="69948"/>
                  </a:cubicBezTo>
                  <a:cubicBezTo>
                    <a:pt x="335" y="70442"/>
                    <a:pt x="278" y="70930"/>
                    <a:pt x="278" y="71425"/>
                  </a:cubicBezTo>
                  <a:cubicBezTo>
                    <a:pt x="215" y="71913"/>
                    <a:pt x="153" y="72407"/>
                    <a:pt x="153" y="72902"/>
                  </a:cubicBezTo>
                  <a:cubicBezTo>
                    <a:pt x="90" y="73515"/>
                    <a:pt x="90" y="74191"/>
                    <a:pt x="28" y="74810"/>
                  </a:cubicBezTo>
                  <a:cubicBezTo>
                    <a:pt x="28" y="76100"/>
                    <a:pt x="-35" y="77332"/>
                    <a:pt x="28" y="78622"/>
                  </a:cubicBezTo>
                  <a:lnTo>
                    <a:pt x="209" y="102060"/>
                  </a:lnTo>
                  <a:lnTo>
                    <a:pt x="335" y="118976"/>
                  </a:lnTo>
                  <a:lnTo>
                    <a:pt x="460" y="131030"/>
                  </a:lnTo>
                  <a:lnTo>
                    <a:pt x="522" y="138841"/>
                  </a:lnTo>
                  <a:lnTo>
                    <a:pt x="829" y="173231"/>
                  </a:lnTo>
                  <a:lnTo>
                    <a:pt x="1010" y="191624"/>
                  </a:lnTo>
                  <a:cubicBezTo>
                    <a:pt x="1010" y="192237"/>
                    <a:pt x="1010" y="192851"/>
                    <a:pt x="1073" y="193408"/>
                  </a:cubicBezTo>
                  <a:cubicBezTo>
                    <a:pt x="1442" y="205774"/>
                    <a:pt x="4640" y="217403"/>
                    <a:pt x="10053" y="227610"/>
                  </a:cubicBezTo>
                  <a:cubicBezTo>
                    <a:pt x="12526" y="232285"/>
                    <a:pt x="15467" y="236666"/>
                    <a:pt x="18772" y="240715"/>
                  </a:cubicBezTo>
                  <a:cubicBezTo>
                    <a:pt x="14209" y="186123"/>
                    <a:pt x="7970" y="131381"/>
                    <a:pt x="11199" y="7656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32"/>
            <p:cNvSpPr/>
            <p:nvPr/>
          </p:nvSpPr>
          <p:spPr>
            <a:xfrm>
              <a:off x="4542082" y="2329567"/>
              <a:ext cx="52568" cy="16308"/>
            </a:xfrm>
            <a:custGeom>
              <a:avLst/>
              <a:gdLst/>
              <a:ahLst/>
              <a:cxnLst/>
              <a:rect l="l" t="t" r="r" b="b"/>
              <a:pathLst>
                <a:path w="45123" h="13998" extrusionOk="0">
                  <a:moveTo>
                    <a:pt x="37685" y="12979"/>
                  </a:moveTo>
                  <a:lnTo>
                    <a:pt x="7876" y="13993"/>
                  </a:lnTo>
                  <a:cubicBezTo>
                    <a:pt x="3664" y="14137"/>
                    <a:pt x="122" y="11333"/>
                    <a:pt x="3" y="7766"/>
                  </a:cubicBezTo>
                  <a:lnTo>
                    <a:pt x="3" y="7766"/>
                  </a:lnTo>
                  <a:cubicBezTo>
                    <a:pt x="-116" y="4198"/>
                    <a:pt x="3226" y="1163"/>
                    <a:pt x="7438" y="1019"/>
                  </a:cubicBezTo>
                  <a:lnTo>
                    <a:pt x="37247" y="5"/>
                  </a:lnTo>
                  <a:cubicBezTo>
                    <a:pt x="41459" y="-139"/>
                    <a:pt x="45001" y="2665"/>
                    <a:pt x="45120" y="6232"/>
                  </a:cubicBezTo>
                  <a:lnTo>
                    <a:pt x="45120" y="6232"/>
                  </a:lnTo>
                  <a:cubicBezTo>
                    <a:pt x="45239" y="9800"/>
                    <a:pt x="41897" y="12835"/>
                    <a:pt x="37685" y="129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32"/>
            <p:cNvSpPr/>
            <p:nvPr/>
          </p:nvSpPr>
          <p:spPr>
            <a:xfrm>
              <a:off x="4469084" y="2330332"/>
              <a:ext cx="52568" cy="16308"/>
            </a:xfrm>
            <a:custGeom>
              <a:avLst/>
              <a:gdLst/>
              <a:ahLst/>
              <a:cxnLst/>
              <a:rect l="l" t="t" r="r" b="b"/>
              <a:pathLst>
                <a:path w="45123" h="13998" extrusionOk="0">
                  <a:moveTo>
                    <a:pt x="37685" y="12979"/>
                  </a:moveTo>
                  <a:lnTo>
                    <a:pt x="7876" y="13993"/>
                  </a:lnTo>
                  <a:cubicBezTo>
                    <a:pt x="3665" y="14137"/>
                    <a:pt x="122" y="11333"/>
                    <a:pt x="3" y="7766"/>
                  </a:cubicBezTo>
                  <a:lnTo>
                    <a:pt x="3" y="7766"/>
                  </a:lnTo>
                  <a:cubicBezTo>
                    <a:pt x="-116" y="4199"/>
                    <a:pt x="3226" y="1163"/>
                    <a:pt x="7438" y="1019"/>
                  </a:cubicBezTo>
                  <a:lnTo>
                    <a:pt x="37247" y="5"/>
                  </a:lnTo>
                  <a:cubicBezTo>
                    <a:pt x="41459" y="-139"/>
                    <a:pt x="45001" y="2665"/>
                    <a:pt x="45120" y="6233"/>
                  </a:cubicBezTo>
                  <a:lnTo>
                    <a:pt x="45120" y="6233"/>
                  </a:lnTo>
                  <a:cubicBezTo>
                    <a:pt x="45239" y="9800"/>
                    <a:pt x="41897" y="12835"/>
                    <a:pt x="37685" y="129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32"/>
            <p:cNvSpPr/>
            <p:nvPr/>
          </p:nvSpPr>
          <p:spPr>
            <a:xfrm>
              <a:off x="4506741" y="2343350"/>
              <a:ext cx="24993" cy="70103"/>
            </a:xfrm>
            <a:custGeom>
              <a:avLst/>
              <a:gdLst/>
              <a:ahLst/>
              <a:cxnLst/>
              <a:rect l="l" t="t" r="r" b="b"/>
              <a:pathLst>
                <a:path w="21453" h="60174" extrusionOk="0">
                  <a:moveTo>
                    <a:pt x="0" y="47282"/>
                  </a:moveTo>
                  <a:lnTo>
                    <a:pt x="21453" y="60175"/>
                  </a:lnTo>
                  <a:lnTo>
                    <a:pt x="21453"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32"/>
            <p:cNvSpPr/>
            <p:nvPr/>
          </p:nvSpPr>
          <p:spPr>
            <a:xfrm>
              <a:off x="4462655" y="2357017"/>
              <a:ext cx="56761" cy="16832"/>
            </a:xfrm>
            <a:custGeom>
              <a:avLst/>
              <a:gdLst/>
              <a:ahLst/>
              <a:cxnLst/>
              <a:rect l="l" t="t" r="r" b="b"/>
              <a:pathLst>
                <a:path w="48722" h="14448" extrusionOk="0">
                  <a:moveTo>
                    <a:pt x="48722" y="7080"/>
                  </a:moveTo>
                  <a:cubicBezTo>
                    <a:pt x="48697" y="10166"/>
                    <a:pt x="42169" y="12832"/>
                    <a:pt x="32988" y="13921"/>
                  </a:cubicBezTo>
                  <a:cubicBezTo>
                    <a:pt x="30297" y="14240"/>
                    <a:pt x="27375" y="14427"/>
                    <a:pt x="24314" y="14446"/>
                  </a:cubicBezTo>
                  <a:cubicBezTo>
                    <a:pt x="20722" y="14471"/>
                    <a:pt x="17305" y="14258"/>
                    <a:pt x="14232" y="13858"/>
                  </a:cubicBezTo>
                  <a:cubicBezTo>
                    <a:pt x="5814" y="12769"/>
                    <a:pt x="-25" y="10284"/>
                    <a:pt x="0" y="7362"/>
                  </a:cubicBezTo>
                  <a:cubicBezTo>
                    <a:pt x="19" y="4639"/>
                    <a:pt x="5107" y="2248"/>
                    <a:pt x="12605" y="972"/>
                  </a:cubicBezTo>
                  <a:cubicBezTo>
                    <a:pt x="16103" y="377"/>
                    <a:pt x="20127" y="27"/>
                    <a:pt x="24408" y="2"/>
                  </a:cubicBezTo>
                  <a:cubicBezTo>
                    <a:pt x="28269" y="-23"/>
                    <a:pt x="31912" y="221"/>
                    <a:pt x="35148" y="678"/>
                  </a:cubicBezTo>
                  <a:cubicBezTo>
                    <a:pt x="43208" y="1804"/>
                    <a:pt x="48747" y="4239"/>
                    <a:pt x="48722" y="708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32"/>
            <p:cNvSpPr/>
            <p:nvPr/>
          </p:nvSpPr>
          <p:spPr>
            <a:xfrm>
              <a:off x="4474613" y="2357025"/>
              <a:ext cx="31653" cy="16824"/>
            </a:xfrm>
            <a:custGeom>
              <a:avLst/>
              <a:gdLst/>
              <a:ahLst/>
              <a:cxnLst/>
              <a:rect l="l" t="t" r="r" b="b"/>
              <a:pathLst>
                <a:path w="27170" h="14441" extrusionOk="0">
                  <a:moveTo>
                    <a:pt x="27166" y="6047"/>
                  </a:moveTo>
                  <a:cubicBezTo>
                    <a:pt x="27273" y="9133"/>
                    <a:pt x="25539" y="11962"/>
                    <a:pt x="22716" y="13914"/>
                  </a:cubicBezTo>
                  <a:cubicBezTo>
                    <a:pt x="20025" y="14233"/>
                    <a:pt x="17103" y="14421"/>
                    <a:pt x="14043" y="14440"/>
                  </a:cubicBezTo>
                  <a:cubicBezTo>
                    <a:pt x="10450" y="14465"/>
                    <a:pt x="7033" y="14252"/>
                    <a:pt x="3960" y="13852"/>
                  </a:cubicBezTo>
                  <a:cubicBezTo>
                    <a:pt x="1588" y="12105"/>
                    <a:pt x="99" y="9690"/>
                    <a:pt x="4" y="6973"/>
                  </a:cubicBezTo>
                  <a:cubicBezTo>
                    <a:pt x="-70" y="4770"/>
                    <a:pt x="793" y="2686"/>
                    <a:pt x="2333" y="972"/>
                  </a:cubicBezTo>
                  <a:cubicBezTo>
                    <a:pt x="5831" y="377"/>
                    <a:pt x="9855" y="27"/>
                    <a:pt x="14136" y="2"/>
                  </a:cubicBezTo>
                  <a:cubicBezTo>
                    <a:pt x="17997" y="-23"/>
                    <a:pt x="21640" y="221"/>
                    <a:pt x="24876" y="677"/>
                  </a:cubicBezTo>
                  <a:cubicBezTo>
                    <a:pt x="26259" y="2211"/>
                    <a:pt x="27097" y="4051"/>
                    <a:pt x="27166" y="605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32"/>
            <p:cNvSpPr/>
            <p:nvPr/>
          </p:nvSpPr>
          <p:spPr>
            <a:xfrm>
              <a:off x="4539637" y="2357651"/>
              <a:ext cx="47254" cy="14001"/>
            </a:xfrm>
            <a:custGeom>
              <a:avLst/>
              <a:gdLst/>
              <a:ahLst/>
              <a:cxnLst/>
              <a:rect l="l" t="t" r="r" b="b"/>
              <a:pathLst>
                <a:path w="40561" h="12018" extrusionOk="0">
                  <a:moveTo>
                    <a:pt x="40561" y="5890"/>
                  </a:moveTo>
                  <a:cubicBezTo>
                    <a:pt x="40542" y="8456"/>
                    <a:pt x="35110" y="10678"/>
                    <a:pt x="27462" y="11585"/>
                  </a:cubicBezTo>
                  <a:cubicBezTo>
                    <a:pt x="25221" y="11848"/>
                    <a:pt x="22787" y="12005"/>
                    <a:pt x="20240" y="12017"/>
                  </a:cubicBezTo>
                  <a:cubicBezTo>
                    <a:pt x="17249" y="12036"/>
                    <a:pt x="14407" y="11861"/>
                    <a:pt x="11847" y="11529"/>
                  </a:cubicBezTo>
                  <a:cubicBezTo>
                    <a:pt x="4844" y="10622"/>
                    <a:pt x="-19" y="8556"/>
                    <a:pt x="0" y="6122"/>
                  </a:cubicBezTo>
                  <a:cubicBezTo>
                    <a:pt x="13" y="3856"/>
                    <a:pt x="4250" y="1866"/>
                    <a:pt x="10496" y="809"/>
                  </a:cubicBezTo>
                  <a:cubicBezTo>
                    <a:pt x="13406" y="314"/>
                    <a:pt x="16754" y="20"/>
                    <a:pt x="20321" y="1"/>
                  </a:cubicBezTo>
                  <a:cubicBezTo>
                    <a:pt x="23532" y="-18"/>
                    <a:pt x="26567" y="189"/>
                    <a:pt x="29258" y="564"/>
                  </a:cubicBezTo>
                  <a:cubicBezTo>
                    <a:pt x="35967" y="1503"/>
                    <a:pt x="40574" y="3531"/>
                    <a:pt x="40555" y="589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32"/>
            <p:cNvSpPr/>
            <p:nvPr/>
          </p:nvSpPr>
          <p:spPr>
            <a:xfrm>
              <a:off x="4549592" y="2357651"/>
              <a:ext cx="26351" cy="14001"/>
            </a:xfrm>
            <a:custGeom>
              <a:avLst/>
              <a:gdLst/>
              <a:ahLst/>
              <a:cxnLst/>
              <a:rect l="l" t="t" r="r" b="b"/>
              <a:pathLst>
                <a:path w="22619" h="12018" extrusionOk="0">
                  <a:moveTo>
                    <a:pt x="22615" y="5039"/>
                  </a:moveTo>
                  <a:cubicBezTo>
                    <a:pt x="22703" y="7605"/>
                    <a:pt x="21264" y="9958"/>
                    <a:pt x="18910" y="11585"/>
                  </a:cubicBezTo>
                  <a:cubicBezTo>
                    <a:pt x="16670" y="11848"/>
                    <a:pt x="14236" y="12005"/>
                    <a:pt x="11688" y="12017"/>
                  </a:cubicBezTo>
                  <a:cubicBezTo>
                    <a:pt x="8697" y="12036"/>
                    <a:pt x="5856" y="11861"/>
                    <a:pt x="3296" y="11529"/>
                  </a:cubicBezTo>
                  <a:cubicBezTo>
                    <a:pt x="1324" y="10077"/>
                    <a:pt x="79" y="8062"/>
                    <a:pt x="4" y="5803"/>
                  </a:cubicBezTo>
                  <a:cubicBezTo>
                    <a:pt x="-59" y="3969"/>
                    <a:pt x="661" y="2235"/>
                    <a:pt x="1944" y="809"/>
                  </a:cubicBezTo>
                  <a:cubicBezTo>
                    <a:pt x="4854" y="314"/>
                    <a:pt x="8203" y="20"/>
                    <a:pt x="11769" y="1"/>
                  </a:cubicBezTo>
                  <a:cubicBezTo>
                    <a:pt x="14981" y="-18"/>
                    <a:pt x="18016" y="189"/>
                    <a:pt x="20707" y="564"/>
                  </a:cubicBezTo>
                  <a:cubicBezTo>
                    <a:pt x="21858" y="1841"/>
                    <a:pt x="22553" y="3375"/>
                    <a:pt x="22609" y="50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32"/>
            <p:cNvSpPr/>
            <p:nvPr/>
          </p:nvSpPr>
          <p:spPr>
            <a:xfrm>
              <a:off x="4334160" y="2366948"/>
              <a:ext cx="90522" cy="92287"/>
            </a:xfrm>
            <a:custGeom>
              <a:avLst/>
              <a:gdLst/>
              <a:ahLst/>
              <a:cxnLst/>
              <a:rect l="l" t="t" r="r" b="b"/>
              <a:pathLst>
                <a:path w="77701" h="79216" extrusionOk="0">
                  <a:moveTo>
                    <a:pt x="2" y="39968"/>
                  </a:moveTo>
                  <a:cubicBezTo>
                    <a:pt x="195" y="61841"/>
                    <a:pt x="17744" y="79415"/>
                    <a:pt x="39204" y="79215"/>
                  </a:cubicBezTo>
                  <a:cubicBezTo>
                    <a:pt x="60658" y="79015"/>
                    <a:pt x="77894" y="61122"/>
                    <a:pt x="77700" y="39248"/>
                  </a:cubicBezTo>
                  <a:cubicBezTo>
                    <a:pt x="77506" y="17375"/>
                    <a:pt x="59957" y="-198"/>
                    <a:pt x="38497" y="2"/>
                  </a:cubicBezTo>
                  <a:cubicBezTo>
                    <a:pt x="17043" y="196"/>
                    <a:pt x="-193" y="18095"/>
                    <a:pt x="2" y="39968"/>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32"/>
            <p:cNvSpPr/>
            <p:nvPr/>
          </p:nvSpPr>
          <p:spPr>
            <a:xfrm>
              <a:off x="5512604" y="2637862"/>
              <a:ext cx="205819" cy="314147"/>
            </a:xfrm>
            <a:custGeom>
              <a:avLst/>
              <a:gdLst/>
              <a:ahLst/>
              <a:cxnLst/>
              <a:rect l="l" t="t" r="r" b="b"/>
              <a:pathLst>
                <a:path w="176669" h="269654" extrusionOk="0">
                  <a:moveTo>
                    <a:pt x="69742" y="269655"/>
                  </a:moveTo>
                  <a:lnTo>
                    <a:pt x="2276" y="209267"/>
                  </a:lnTo>
                  <a:cubicBezTo>
                    <a:pt x="2276" y="209267"/>
                    <a:pt x="-8802" y="44276"/>
                    <a:pt x="17922" y="43043"/>
                  </a:cubicBezTo>
                  <a:cubicBezTo>
                    <a:pt x="33818" y="42317"/>
                    <a:pt x="42205" y="119627"/>
                    <a:pt x="42205" y="119627"/>
                  </a:cubicBezTo>
                  <a:cubicBezTo>
                    <a:pt x="42205" y="119627"/>
                    <a:pt x="126381" y="-9190"/>
                    <a:pt x="144530" y="523"/>
                  </a:cubicBezTo>
                  <a:cubicBezTo>
                    <a:pt x="145218" y="911"/>
                    <a:pt x="145782" y="1493"/>
                    <a:pt x="146282" y="2163"/>
                  </a:cubicBezTo>
                  <a:cubicBezTo>
                    <a:pt x="145907" y="7370"/>
                    <a:pt x="145594" y="12577"/>
                    <a:pt x="145469" y="17778"/>
                  </a:cubicBezTo>
                  <a:cubicBezTo>
                    <a:pt x="141839" y="28968"/>
                    <a:pt x="134016" y="43932"/>
                    <a:pt x="125442" y="58426"/>
                  </a:cubicBezTo>
                  <a:cubicBezTo>
                    <a:pt x="151414" y="62457"/>
                    <a:pt x="176010" y="91514"/>
                    <a:pt x="150914" y="111153"/>
                  </a:cubicBezTo>
                  <a:cubicBezTo>
                    <a:pt x="162241" y="110578"/>
                    <a:pt x="172255" y="120066"/>
                    <a:pt x="175322" y="130962"/>
                  </a:cubicBezTo>
                  <a:cubicBezTo>
                    <a:pt x="178388" y="141857"/>
                    <a:pt x="175822" y="153598"/>
                    <a:pt x="171629" y="164125"/>
                  </a:cubicBezTo>
                  <a:cubicBezTo>
                    <a:pt x="162680" y="186718"/>
                    <a:pt x="145907" y="206082"/>
                    <a:pt x="124941" y="218411"/>
                  </a:cubicBezTo>
                  <a:cubicBezTo>
                    <a:pt x="95276" y="246711"/>
                    <a:pt x="69742" y="269648"/>
                    <a:pt x="69742" y="269648"/>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32"/>
            <p:cNvSpPr/>
            <p:nvPr/>
          </p:nvSpPr>
          <p:spPr>
            <a:xfrm>
              <a:off x="5560326" y="2586685"/>
              <a:ext cx="158454" cy="231722"/>
            </a:xfrm>
            <a:custGeom>
              <a:avLst/>
              <a:gdLst/>
              <a:ahLst/>
              <a:cxnLst/>
              <a:rect l="l" t="t" r="r" b="b"/>
              <a:pathLst>
                <a:path w="136012" h="198903" extrusionOk="0">
                  <a:moveTo>
                    <a:pt x="127256" y="2690"/>
                  </a:moveTo>
                  <a:lnTo>
                    <a:pt x="127256" y="2690"/>
                  </a:lnTo>
                  <a:cubicBezTo>
                    <a:pt x="135893" y="7972"/>
                    <a:pt x="138584" y="19375"/>
                    <a:pt x="133327" y="28024"/>
                  </a:cubicBezTo>
                  <a:lnTo>
                    <a:pt x="34130" y="190099"/>
                  </a:lnTo>
                  <a:cubicBezTo>
                    <a:pt x="28811" y="198748"/>
                    <a:pt x="17420" y="201502"/>
                    <a:pt x="8784" y="196214"/>
                  </a:cubicBezTo>
                  <a:lnTo>
                    <a:pt x="8784" y="196214"/>
                  </a:lnTo>
                  <a:cubicBezTo>
                    <a:pt x="147" y="190931"/>
                    <a:pt x="-2607" y="179529"/>
                    <a:pt x="2713" y="170880"/>
                  </a:cubicBezTo>
                  <a:lnTo>
                    <a:pt x="101909" y="8805"/>
                  </a:lnTo>
                  <a:cubicBezTo>
                    <a:pt x="107167" y="155"/>
                    <a:pt x="118619" y="-2598"/>
                    <a:pt x="127256" y="2690"/>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32"/>
            <p:cNvSpPr/>
            <p:nvPr/>
          </p:nvSpPr>
          <p:spPr>
            <a:xfrm>
              <a:off x="5510696" y="2673530"/>
              <a:ext cx="50752" cy="163445"/>
            </a:xfrm>
            <a:custGeom>
              <a:avLst/>
              <a:gdLst/>
              <a:ahLst/>
              <a:cxnLst/>
              <a:rect l="l" t="t" r="r" b="b"/>
              <a:pathLst>
                <a:path w="43564" h="140296" extrusionOk="0">
                  <a:moveTo>
                    <a:pt x="17808" y="32"/>
                  </a:moveTo>
                  <a:lnTo>
                    <a:pt x="17808" y="32"/>
                  </a:lnTo>
                  <a:cubicBezTo>
                    <a:pt x="28197" y="-569"/>
                    <a:pt x="37147" y="7423"/>
                    <a:pt x="37710" y="17793"/>
                  </a:cubicBezTo>
                  <a:lnTo>
                    <a:pt x="43530" y="120306"/>
                  </a:lnTo>
                  <a:cubicBezTo>
                    <a:pt x="44156" y="130677"/>
                    <a:pt x="36146" y="139657"/>
                    <a:pt x="25756" y="140265"/>
                  </a:cubicBezTo>
                  <a:lnTo>
                    <a:pt x="25756" y="140265"/>
                  </a:lnTo>
                  <a:cubicBezTo>
                    <a:pt x="15367" y="140865"/>
                    <a:pt x="6418" y="132873"/>
                    <a:pt x="5855" y="122503"/>
                  </a:cubicBezTo>
                  <a:lnTo>
                    <a:pt x="34" y="19990"/>
                  </a:lnTo>
                  <a:cubicBezTo>
                    <a:pt x="-592" y="9620"/>
                    <a:pt x="7419" y="639"/>
                    <a:pt x="17808" y="32"/>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32"/>
            <p:cNvSpPr/>
            <p:nvPr/>
          </p:nvSpPr>
          <p:spPr>
            <a:xfrm>
              <a:off x="5581991" y="2771765"/>
              <a:ext cx="31372" cy="120506"/>
            </a:xfrm>
            <a:custGeom>
              <a:avLst/>
              <a:gdLst/>
              <a:ahLst/>
              <a:cxnLst/>
              <a:rect l="l" t="t" r="r" b="b"/>
              <a:pathLst>
                <a:path w="26929" h="103439" extrusionOk="0">
                  <a:moveTo>
                    <a:pt x="19151" y="0"/>
                  </a:moveTo>
                  <a:cubicBezTo>
                    <a:pt x="34547" y="33971"/>
                    <a:pt x="26536" y="77198"/>
                    <a:pt x="0" y="103439"/>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1" name="Google Shape;971;p32"/>
            <p:cNvSpPr/>
            <p:nvPr/>
          </p:nvSpPr>
          <p:spPr>
            <a:xfrm>
              <a:off x="4164030" y="3653722"/>
              <a:ext cx="196690" cy="68098"/>
            </a:xfrm>
            <a:custGeom>
              <a:avLst/>
              <a:gdLst/>
              <a:ahLst/>
              <a:cxnLst/>
              <a:rect l="l" t="t" r="r" b="b"/>
              <a:pathLst>
                <a:path w="168833" h="58453" extrusionOk="0">
                  <a:moveTo>
                    <a:pt x="168834" y="0"/>
                  </a:moveTo>
                  <a:lnTo>
                    <a:pt x="0" y="58454"/>
                  </a:lnTo>
                </a:path>
              </a:pathLst>
            </a:custGeom>
            <a:noFill/>
            <a:ln w="9525" cap="rnd" cmpd="sng">
              <a:solidFill>
                <a:srgbClr val="422E2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2" name="Google Shape;972;p32"/>
            <p:cNvSpPr/>
            <p:nvPr/>
          </p:nvSpPr>
          <p:spPr>
            <a:xfrm>
              <a:off x="4771516" y="2686550"/>
              <a:ext cx="30485" cy="262084"/>
            </a:xfrm>
            <a:custGeom>
              <a:avLst/>
              <a:gdLst/>
              <a:ahLst/>
              <a:cxnLst/>
              <a:rect l="l" t="t" r="r" b="b"/>
              <a:pathLst>
                <a:path w="26167" h="224965" extrusionOk="0">
                  <a:moveTo>
                    <a:pt x="20027" y="0"/>
                  </a:moveTo>
                  <a:cubicBezTo>
                    <a:pt x="32982" y="35629"/>
                    <a:pt x="25034" y="78055"/>
                    <a:pt x="0" y="106531"/>
                  </a:cubicBezTo>
                  <a:cubicBezTo>
                    <a:pt x="24971" y="141772"/>
                    <a:pt x="33233" y="184586"/>
                    <a:pt x="17837" y="224966"/>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32"/>
            <p:cNvSpPr/>
            <p:nvPr/>
          </p:nvSpPr>
          <p:spPr>
            <a:xfrm>
              <a:off x="4411691" y="2371868"/>
              <a:ext cx="178777" cy="160608"/>
            </a:xfrm>
            <a:custGeom>
              <a:avLst/>
              <a:gdLst/>
              <a:ahLst/>
              <a:cxnLst/>
              <a:rect l="l" t="t" r="r" b="b"/>
              <a:pathLst>
                <a:path w="153457" h="137861" extrusionOk="0">
                  <a:moveTo>
                    <a:pt x="153431" y="59243"/>
                  </a:moveTo>
                  <a:cubicBezTo>
                    <a:pt x="153494" y="60532"/>
                    <a:pt x="153431" y="61827"/>
                    <a:pt x="153369" y="63116"/>
                  </a:cubicBezTo>
                  <a:cubicBezTo>
                    <a:pt x="153369" y="63980"/>
                    <a:pt x="153307" y="64844"/>
                    <a:pt x="153244" y="65639"/>
                  </a:cubicBezTo>
                  <a:cubicBezTo>
                    <a:pt x="153244" y="66071"/>
                    <a:pt x="153181" y="66502"/>
                    <a:pt x="153119" y="66928"/>
                  </a:cubicBezTo>
                  <a:cubicBezTo>
                    <a:pt x="153119" y="67235"/>
                    <a:pt x="153119" y="67479"/>
                    <a:pt x="153056" y="67729"/>
                  </a:cubicBezTo>
                  <a:cubicBezTo>
                    <a:pt x="152994" y="68593"/>
                    <a:pt x="152875" y="69387"/>
                    <a:pt x="152812" y="70188"/>
                  </a:cubicBezTo>
                  <a:cubicBezTo>
                    <a:pt x="152749" y="70433"/>
                    <a:pt x="152749" y="70620"/>
                    <a:pt x="152687" y="70871"/>
                  </a:cubicBezTo>
                  <a:cubicBezTo>
                    <a:pt x="152506" y="72041"/>
                    <a:pt x="152318" y="73205"/>
                    <a:pt x="152136" y="74376"/>
                  </a:cubicBezTo>
                  <a:cubicBezTo>
                    <a:pt x="151892" y="75608"/>
                    <a:pt x="151642" y="76835"/>
                    <a:pt x="151335" y="78068"/>
                  </a:cubicBezTo>
                  <a:cubicBezTo>
                    <a:pt x="151273" y="78500"/>
                    <a:pt x="151147" y="78925"/>
                    <a:pt x="151028" y="79357"/>
                  </a:cubicBezTo>
                  <a:cubicBezTo>
                    <a:pt x="150966" y="79601"/>
                    <a:pt x="150903" y="79852"/>
                    <a:pt x="150841" y="80096"/>
                  </a:cubicBezTo>
                  <a:cubicBezTo>
                    <a:pt x="150597" y="81141"/>
                    <a:pt x="150290" y="82130"/>
                    <a:pt x="149977" y="83175"/>
                  </a:cubicBezTo>
                  <a:cubicBezTo>
                    <a:pt x="149176" y="85634"/>
                    <a:pt x="148318" y="88037"/>
                    <a:pt x="147336" y="90372"/>
                  </a:cubicBezTo>
                  <a:cubicBezTo>
                    <a:pt x="147092" y="90923"/>
                    <a:pt x="146842" y="91480"/>
                    <a:pt x="146597" y="92031"/>
                  </a:cubicBezTo>
                  <a:cubicBezTo>
                    <a:pt x="144382" y="97075"/>
                    <a:pt x="141616" y="101812"/>
                    <a:pt x="138418" y="106181"/>
                  </a:cubicBezTo>
                  <a:cubicBezTo>
                    <a:pt x="137742" y="107163"/>
                    <a:pt x="137003" y="108090"/>
                    <a:pt x="136265" y="109010"/>
                  </a:cubicBezTo>
                  <a:cubicBezTo>
                    <a:pt x="135896" y="109504"/>
                    <a:pt x="135463" y="109992"/>
                    <a:pt x="135094" y="110487"/>
                  </a:cubicBezTo>
                  <a:cubicBezTo>
                    <a:pt x="134418" y="111281"/>
                    <a:pt x="133742" y="112026"/>
                    <a:pt x="133004" y="112821"/>
                  </a:cubicBezTo>
                  <a:cubicBezTo>
                    <a:pt x="131277" y="114730"/>
                    <a:pt x="129500" y="116513"/>
                    <a:pt x="127590" y="118234"/>
                  </a:cubicBezTo>
                  <a:cubicBezTo>
                    <a:pt x="126733" y="119036"/>
                    <a:pt x="125807" y="119774"/>
                    <a:pt x="124887" y="120575"/>
                  </a:cubicBezTo>
                  <a:cubicBezTo>
                    <a:pt x="123472" y="121746"/>
                    <a:pt x="121996" y="122847"/>
                    <a:pt x="120518" y="123892"/>
                  </a:cubicBezTo>
                  <a:cubicBezTo>
                    <a:pt x="118059" y="125613"/>
                    <a:pt x="115537" y="127215"/>
                    <a:pt x="112827" y="128693"/>
                  </a:cubicBezTo>
                  <a:cubicBezTo>
                    <a:pt x="111719" y="129306"/>
                    <a:pt x="110555" y="129919"/>
                    <a:pt x="109378" y="130476"/>
                  </a:cubicBezTo>
                  <a:cubicBezTo>
                    <a:pt x="107225" y="131521"/>
                    <a:pt x="105010" y="132441"/>
                    <a:pt x="102795" y="133305"/>
                  </a:cubicBezTo>
                  <a:cubicBezTo>
                    <a:pt x="101994" y="133549"/>
                    <a:pt x="101255" y="133799"/>
                    <a:pt x="100460" y="134106"/>
                  </a:cubicBezTo>
                  <a:cubicBezTo>
                    <a:pt x="99903" y="134288"/>
                    <a:pt x="99353" y="134413"/>
                    <a:pt x="98801" y="134601"/>
                  </a:cubicBezTo>
                  <a:cubicBezTo>
                    <a:pt x="98558" y="134725"/>
                    <a:pt x="98251" y="134782"/>
                    <a:pt x="97938" y="134907"/>
                  </a:cubicBezTo>
                  <a:cubicBezTo>
                    <a:pt x="97632" y="134970"/>
                    <a:pt x="97387" y="135032"/>
                    <a:pt x="97074" y="135095"/>
                  </a:cubicBezTo>
                  <a:cubicBezTo>
                    <a:pt x="96217" y="135401"/>
                    <a:pt x="95291" y="135589"/>
                    <a:pt x="94364" y="135833"/>
                  </a:cubicBezTo>
                  <a:cubicBezTo>
                    <a:pt x="89013" y="137129"/>
                    <a:pt x="83418" y="137805"/>
                    <a:pt x="77692" y="137861"/>
                  </a:cubicBezTo>
                  <a:cubicBezTo>
                    <a:pt x="76402" y="137861"/>
                    <a:pt x="75170" y="137861"/>
                    <a:pt x="73943" y="137798"/>
                  </a:cubicBezTo>
                  <a:cubicBezTo>
                    <a:pt x="71853" y="137736"/>
                    <a:pt x="69819" y="137554"/>
                    <a:pt x="67791" y="137304"/>
                  </a:cubicBezTo>
                  <a:cubicBezTo>
                    <a:pt x="56100" y="135827"/>
                    <a:pt x="45217" y="131646"/>
                    <a:pt x="35742" y="125432"/>
                  </a:cubicBezTo>
                  <a:cubicBezTo>
                    <a:pt x="24852" y="118297"/>
                    <a:pt x="15809" y="108334"/>
                    <a:pt x="9594" y="96580"/>
                  </a:cubicBezTo>
                  <a:cubicBezTo>
                    <a:pt x="4180" y="86373"/>
                    <a:pt x="982" y="74745"/>
                    <a:pt x="613" y="62378"/>
                  </a:cubicBezTo>
                  <a:cubicBezTo>
                    <a:pt x="551" y="61827"/>
                    <a:pt x="551" y="61208"/>
                    <a:pt x="551" y="60594"/>
                  </a:cubicBezTo>
                  <a:lnTo>
                    <a:pt x="369" y="42201"/>
                  </a:lnTo>
                  <a:lnTo>
                    <a:pt x="62" y="7811"/>
                  </a:lnTo>
                  <a:lnTo>
                    <a:pt x="0" y="0"/>
                  </a:lnTo>
                  <a:cubicBezTo>
                    <a:pt x="24915" y="12242"/>
                    <a:pt x="43183" y="34941"/>
                    <a:pt x="47920" y="62253"/>
                  </a:cubicBezTo>
                  <a:cubicBezTo>
                    <a:pt x="48046" y="62497"/>
                    <a:pt x="48046" y="62810"/>
                    <a:pt x="48102" y="63054"/>
                  </a:cubicBezTo>
                  <a:cubicBezTo>
                    <a:pt x="48290" y="62810"/>
                    <a:pt x="48471" y="62559"/>
                    <a:pt x="48659" y="62315"/>
                  </a:cubicBezTo>
                  <a:cubicBezTo>
                    <a:pt x="58867" y="49148"/>
                    <a:pt x="76221" y="41951"/>
                    <a:pt x="92769" y="43984"/>
                  </a:cubicBezTo>
                  <a:cubicBezTo>
                    <a:pt x="109622" y="46075"/>
                    <a:pt x="125069" y="52659"/>
                    <a:pt x="131521" y="68342"/>
                  </a:cubicBezTo>
                  <a:cubicBezTo>
                    <a:pt x="131465" y="50255"/>
                    <a:pt x="139582" y="32419"/>
                    <a:pt x="153112" y="20540"/>
                  </a:cubicBezTo>
                  <a:lnTo>
                    <a:pt x="153419" y="5923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32"/>
            <p:cNvSpPr/>
            <p:nvPr/>
          </p:nvSpPr>
          <p:spPr>
            <a:xfrm>
              <a:off x="4490027" y="2440099"/>
              <a:ext cx="54347" cy="26881"/>
            </a:xfrm>
            <a:custGeom>
              <a:avLst/>
              <a:gdLst/>
              <a:ahLst/>
              <a:cxnLst/>
              <a:rect l="l" t="t" r="r" b="b"/>
              <a:pathLst>
                <a:path w="46650" h="23074" extrusionOk="0">
                  <a:moveTo>
                    <a:pt x="112" y="0"/>
                  </a:moveTo>
                  <a:cubicBezTo>
                    <a:pt x="94" y="357"/>
                    <a:pt x="0" y="688"/>
                    <a:pt x="0" y="1052"/>
                  </a:cubicBezTo>
                  <a:cubicBezTo>
                    <a:pt x="0" y="13212"/>
                    <a:pt x="10446" y="23075"/>
                    <a:pt x="23325" y="23075"/>
                  </a:cubicBezTo>
                  <a:cubicBezTo>
                    <a:pt x="36205" y="23075"/>
                    <a:pt x="46650" y="13218"/>
                    <a:pt x="46650" y="1052"/>
                  </a:cubicBezTo>
                  <a:cubicBezTo>
                    <a:pt x="46650" y="688"/>
                    <a:pt x="46556" y="357"/>
                    <a:pt x="46538" y="0"/>
                  </a:cubicBezTo>
                  <a:lnTo>
                    <a:pt x="112"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5" name="Google Shape;975;p32"/>
            <p:cNvSpPr/>
            <p:nvPr/>
          </p:nvSpPr>
          <p:spPr>
            <a:xfrm>
              <a:off x="4532337" y="2321435"/>
              <a:ext cx="98196" cy="86246"/>
            </a:xfrm>
            <a:custGeom>
              <a:avLst/>
              <a:gdLst/>
              <a:ahLst/>
              <a:cxnLst/>
              <a:rect l="l" t="t" r="r" b="b"/>
              <a:pathLst>
                <a:path w="84288" h="74031" extrusionOk="0">
                  <a:moveTo>
                    <a:pt x="6" y="0"/>
                  </a:moveTo>
                  <a:lnTo>
                    <a:pt x="6" y="21592"/>
                  </a:lnTo>
                  <a:cubicBezTo>
                    <a:pt x="6" y="50431"/>
                    <a:pt x="18982" y="74031"/>
                    <a:pt x="42163" y="74031"/>
                  </a:cubicBezTo>
                  <a:cubicBezTo>
                    <a:pt x="65344" y="74031"/>
                    <a:pt x="84288" y="50431"/>
                    <a:pt x="84288" y="21592"/>
                  </a:cubicBezTo>
                  <a:lnTo>
                    <a:pt x="84288" y="0"/>
                  </a:lnTo>
                  <a:lnTo>
                    <a:pt x="0" y="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6" name="Google Shape;976;p32"/>
            <p:cNvSpPr/>
            <p:nvPr/>
          </p:nvSpPr>
          <p:spPr>
            <a:xfrm>
              <a:off x="4430881" y="2320539"/>
              <a:ext cx="98232" cy="86246"/>
            </a:xfrm>
            <a:custGeom>
              <a:avLst/>
              <a:gdLst/>
              <a:ahLst/>
              <a:cxnLst/>
              <a:rect l="l" t="t" r="r" b="b"/>
              <a:pathLst>
                <a:path w="84319" h="74031" extrusionOk="0">
                  <a:moveTo>
                    <a:pt x="6" y="0"/>
                  </a:moveTo>
                  <a:lnTo>
                    <a:pt x="6" y="21592"/>
                  </a:lnTo>
                  <a:cubicBezTo>
                    <a:pt x="6" y="50437"/>
                    <a:pt x="18982" y="74031"/>
                    <a:pt x="42163" y="74031"/>
                  </a:cubicBezTo>
                  <a:cubicBezTo>
                    <a:pt x="65344" y="74031"/>
                    <a:pt x="84320" y="50431"/>
                    <a:pt x="84320" y="21592"/>
                  </a:cubicBezTo>
                  <a:lnTo>
                    <a:pt x="84320" y="0"/>
                  </a:lnTo>
                  <a:lnTo>
                    <a:pt x="0" y="0"/>
                  </a:lnTo>
                  <a:close/>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32"/>
            <p:cNvSpPr/>
            <p:nvPr/>
          </p:nvSpPr>
          <p:spPr>
            <a:xfrm>
              <a:off x="4364755" y="2321435"/>
              <a:ext cx="275522" cy="33538"/>
            </a:xfrm>
            <a:custGeom>
              <a:avLst/>
              <a:gdLst/>
              <a:ahLst/>
              <a:cxnLst/>
              <a:rect l="l" t="t" r="r" b="b"/>
              <a:pathLst>
                <a:path w="236500" h="28788" extrusionOk="0">
                  <a:moveTo>
                    <a:pt x="0" y="28789"/>
                  </a:moveTo>
                  <a:lnTo>
                    <a:pt x="17480" y="0"/>
                  </a:lnTo>
                  <a:lnTo>
                    <a:pt x="236501"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32"/>
            <p:cNvSpPr/>
            <p:nvPr/>
          </p:nvSpPr>
          <p:spPr>
            <a:xfrm>
              <a:off x="4055479" y="3225462"/>
              <a:ext cx="909110" cy="885582"/>
            </a:xfrm>
            <a:custGeom>
              <a:avLst/>
              <a:gdLst/>
              <a:ahLst/>
              <a:cxnLst/>
              <a:rect l="l" t="t" r="r" b="b"/>
              <a:pathLst>
                <a:path w="780352" h="760156" extrusionOk="0">
                  <a:moveTo>
                    <a:pt x="780352" y="760156"/>
                  </a:moveTo>
                  <a:lnTo>
                    <a:pt x="775220" y="0"/>
                  </a:lnTo>
                  <a:cubicBezTo>
                    <a:pt x="746932" y="64518"/>
                    <a:pt x="739422" y="224465"/>
                    <a:pt x="737232" y="294885"/>
                  </a:cubicBezTo>
                  <a:cubicBezTo>
                    <a:pt x="575576" y="282575"/>
                    <a:pt x="423784" y="363540"/>
                    <a:pt x="268963" y="411530"/>
                  </a:cubicBezTo>
                  <a:cubicBezTo>
                    <a:pt x="178685" y="439511"/>
                    <a:pt x="81723" y="465615"/>
                    <a:pt x="0" y="418138"/>
                  </a:cubicBezTo>
                  <a:lnTo>
                    <a:pt x="0" y="760156"/>
                  </a:lnTo>
                  <a:lnTo>
                    <a:pt x="780352" y="76015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32"/>
            <p:cNvSpPr/>
            <p:nvPr/>
          </p:nvSpPr>
          <p:spPr>
            <a:xfrm>
              <a:off x="4505896" y="3545200"/>
              <a:ext cx="252905" cy="565612"/>
            </a:xfrm>
            <a:custGeom>
              <a:avLst/>
              <a:gdLst/>
              <a:ahLst/>
              <a:cxnLst/>
              <a:rect l="l" t="t" r="r" b="b"/>
              <a:pathLst>
                <a:path w="217086" h="485504" extrusionOk="0">
                  <a:moveTo>
                    <a:pt x="217087" y="485505"/>
                  </a:moveTo>
                  <a:lnTo>
                    <a:pt x="217087" y="0"/>
                  </a:lnTo>
                  <a:lnTo>
                    <a:pt x="0" y="46463"/>
                  </a:lnTo>
                  <a:lnTo>
                    <a:pt x="0" y="485505"/>
                  </a:lnTo>
                  <a:lnTo>
                    <a:pt x="217087" y="48550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0" name="Google Shape;980;p32"/>
            <p:cNvSpPr/>
            <p:nvPr/>
          </p:nvSpPr>
          <p:spPr>
            <a:xfrm>
              <a:off x="4505896" y="3742734"/>
              <a:ext cx="252898" cy="367936"/>
            </a:xfrm>
            <a:custGeom>
              <a:avLst/>
              <a:gdLst/>
              <a:ahLst/>
              <a:cxnLst/>
              <a:rect l="l" t="t" r="r" b="b"/>
              <a:pathLst>
                <a:path w="217080" h="315825" extrusionOk="0">
                  <a:moveTo>
                    <a:pt x="0" y="0"/>
                  </a:moveTo>
                  <a:lnTo>
                    <a:pt x="217081" y="0"/>
                  </a:lnTo>
                  <a:lnTo>
                    <a:pt x="217081" y="315826"/>
                  </a:lnTo>
                  <a:lnTo>
                    <a:pt x="0" y="31582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1" name="Google Shape;981;p32"/>
            <p:cNvSpPr/>
            <p:nvPr/>
          </p:nvSpPr>
          <p:spPr>
            <a:xfrm>
              <a:off x="4230550" y="3031173"/>
              <a:ext cx="291739" cy="547950"/>
            </a:xfrm>
            <a:custGeom>
              <a:avLst/>
              <a:gdLst/>
              <a:ahLst/>
              <a:cxnLst/>
              <a:rect l="l" t="t" r="r" b="b"/>
              <a:pathLst>
                <a:path w="250420" h="470343" extrusionOk="0">
                  <a:moveTo>
                    <a:pt x="250400" y="138427"/>
                  </a:moveTo>
                  <a:cubicBezTo>
                    <a:pt x="250400" y="165045"/>
                    <a:pt x="252540" y="100145"/>
                    <a:pt x="212805" y="71744"/>
                  </a:cubicBezTo>
                  <a:cubicBezTo>
                    <a:pt x="191151" y="56267"/>
                    <a:pt x="164472" y="49645"/>
                    <a:pt x="138324" y="44639"/>
                  </a:cubicBezTo>
                  <a:cubicBezTo>
                    <a:pt x="112183" y="39632"/>
                    <a:pt x="85521" y="36215"/>
                    <a:pt x="60563" y="26946"/>
                  </a:cubicBezTo>
                  <a:cubicBezTo>
                    <a:pt x="45737" y="21438"/>
                    <a:pt x="31361" y="13534"/>
                    <a:pt x="19633" y="3032"/>
                  </a:cubicBezTo>
                  <a:cubicBezTo>
                    <a:pt x="12041" y="-3764"/>
                    <a:pt x="0" y="1605"/>
                    <a:pt x="0" y="11794"/>
                  </a:cubicBezTo>
                  <a:lnTo>
                    <a:pt x="0" y="402114"/>
                  </a:lnTo>
                  <a:cubicBezTo>
                    <a:pt x="7478" y="403034"/>
                    <a:pt x="246220" y="470344"/>
                    <a:pt x="246220" y="470344"/>
                  </a:cubicBezTo>
                  <a:cubicBezTo>
                    <a:pt x="246220" y="470344"/>
                    <a:pt x="250388" y="135680"/>
                    <a:pt x="250388" y="13842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2" name="Google Shape;982;p32"/>
            <p:cNvSpPr/>
            <p:nvPr/>
          </p:nvSpPr>
          <p:spPr>
            <a:xfrm>
              <a:off x="4257791" y="2997294"/>
              <a:ext cx="281911" cy="187203"/>
            </a:xfrm>
            <a:custGeom>
              <a:avLst/>
              <a:gdLst/>
              <a:ahLst/>
              <a:cxnLst/>
              <a:rect l="l" t="t" r="r" b="b"/>
              <a:pathLst>
                <a:path w="241984" h="160689" extrusionOk="0">
                  <a:moveTo>
                    <a:pt x="237771" y="160683"/>
                  </a:moveTo>
                  <a:cubicBezTo>
                    <a:pt x="235968" y="160683"/>
                    <a:pt x="234298" y="159513"/>
                    <a:pt x="233747" y="157692"/>
                  </a:cubicBezTo>
                  <a:cubicBezTo>
                    <a:pt x="226662" y="134254"/>
                    <a:pt x="219634" y="113595"/>
                    <a:pt x="205364" y="98080"/>
                  </a:cubicBezTo>
                  <a:cubicBezTo>
                    <a:pt x="191252" y="82734"/>
                    <a:pt x="169710" y="72358"/>
                    <a:pt x="139526" y="66356"/>
                  </a:cubicBezTo>
                  <a:cubicBezTo>
                    <a:pt x="130182" y="64497"/>
                    <a:pt x="120525" y="63082"/>
                    <a:pt x="111194" y="61712"/>
                  </a:cubicBezTo>
                  <a:cubicBezTo>
                    <a:pt x="95435" y="59402"/>
                    <a:pt x="79144" y="57012"/>
                    <a:pt x="63479" y="52405"/>
                  </a:cubicBezTo>
                  <a:cubicBezTo>
                    <a:pt x="33645" y="43625"/>
                    <a:pt x="11265" y="27190"/>
                    <a:pt x="463" y="6124"/>
                  </a:cubicBezTo>
                  <a:cubicBezTo>
                    <a:pt x="-594" y="4059"/>
                    <a:pt x="219" y="1524"/>
                    <a:pt x="2291" y="460"/>
                  </a:cubicBezTo>
                  <a:cubicBezTo>
                    <a:pt x="4356" y="-591"/>
                    <a:pt x="6897" y="217"/>
                    <a:pt x="7955" y="2288"/>
                  </a:cubicBezTo>
                  <a:cubicBezTo>
                    <a:pt x="21091" y="27910"/>
                    <a:pt x="49874" y="39632"/>
                    <a:pt x="65858" y="44339"/>
                  </a:cubicBezTo>
                  <a:cubicBezTo>
                    <a:pt x="80947" y="48782"/>
                    <a:pt x="96944" y="51123"/>
                    <a:pt x="112408" y="53394"/>
                  </a:cubicBezTo>
                  <a:cubicBezTo>
                    <a:pt x="121846" y="54777"/>
                    <a:pt x="131609" y="56211"/>
                    <a:pt x="141165" y="58107"/>
                  </a:cubicBezTo>
                  <a:cubicBezTo>
                    <a:pt x="173165" y="64465"/>
                    <a:pt x="196190" y="75681"/>
                    <a:pt x="211561" y="92391"/>
                  </a:cubicBezTo>
                  <a:cubicBezTo>
                    <a:pt x="227037" y="109213"/>
                    <a:pt x="234410" y="130817"/>
                    <a:pt x="241802" y="155263"/>
                  </a:cubicBezTo>
                  <a:cubicBezTo>
                    <a:pt x="242478" y="157491"/>
                    <a:pt x="241219" y="159838"/>
                    <a:pt x="238991" y="160508"/>
                  </a:cubicBezTo>
                  <a:cubicBezTo>
                    <a:pt x="238591" y="160633"/>
                    <a:pt x="238178" y="160689"/>
                    <a:pt x="237771" y="16068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3" name="Google Shape;983;p32"/>
            <p:cNvSpPr/>
            <p:nvPr/>
          </p:nvSpPr>
          <p:spPr>
            <a:xfrm>
              <a:off x="4553252" y="3003429"/>
              <a:ext cx="291768" cy="547958"/>
            </a:xfrm>
            <a:custGeom>
              <a:avLst/>
              <a:gdLst/>
              <a:ahLst/>
              <a:cxnLst/>
              <a:rect l="l" t="t" r="r" b="b"/>
              <a:pathLst>
                <a:path w="250445" h="470350" extrusionOk="0">
                  <a:moveTo>
                    <a:pt x="20" y="138421"/>
                  </a:moveTo>
                  <a:cubicBezTo>
                    <a:pt x="20" y="165038"/>
                    <a:pt x="-2120" y="100138"/>
                    <a:pt x="37615" y="71744"/>
                  </a:cubicBezTo>
                  <a:cubicBezTo>
                    <a:pt x="59269" y="56266"/>
                    <a:pt x="85974" y="49645"/>
                    <a:pt x="112071" y="44638"/>
                  </a:cubicBezTo>
                  <a:cubicBezTo>
                    <a:pt x="138232" y="39632"/>
                    <a:pt x="164893" y="36214"/>
                    <a:pt x="189864" y="26946"/>
                  </a:cubicBezTo>
                  <a:cubicBezTo>
                    <a:pt x="204696" y="21438"/>
                    <a:pt x="219028" y="13534"/>
                    <a:pt x="230794" y="3032"/>
                  </a:cubicBezTo>
                  <a:cubicBezTo>
                    <a:pt x="238367" y="-3764"/>
                    <a:pt x="250446" y="1605"/>
                    <a:pt x="250446" y="11800"/>
                  </a:cubicBezTo>
                  <a:lnTo>
                    <a:pt x="250446" y="402120"/>
                  </a:lnTo>
                  <a:cubicBezTo>
                    <a:pt x="242936" y="403041"/>
                    <a:pt x="4195" y="470350"/>
                    <a:pt x="4195" y="470350"/>
                  </a:cubicBezTo>
                  <a:cubicBezTo>
                    <a:pt x="4195" y="470350"/>
                    <a:pt x="27" y="135692"/>
                    <a:pt x="27" y="1384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4" name="Google Shape;984;p32"/>
            <p:cNvSpPr/>
            <p:nvPr/>
          </p:nvSpPr>
          <p:spPr>
            <a:xfrm>
              <a:off x="4535833" y="2969535"/>
              <a:ext cx="281894" cy="187202"/>
            </a:xfrm>
            <a:custGeom>
              <a:avLst/>
              <a:gdLst/>
              <a:ahLst/>
              <a:cxnLst/>
              <a:rect l="l" t="t" r="r" b="b"/>
              <a:pathLst>
                <a:path w="241969" h="160688" extrusionOk="0">
                  <a:moveTo>
                    <a:pt x="4213" y="160689"/>
                  </a:moveTo>
                  <a:cubicBezTo>
                    <a:pt x="3806" y="160689"/>
                    <a:pt x="3399" y="160633"/>
                    <a:pt x="2993" y="160507"/>
                  </a:cubicBezTo>
                  <a:cubicBezTo>
                    <a:pt x="765" y="159831"/>
                    <a:pt x="-493" y="157485"/>
                    <a:pt x="183" y="155263"/>
                  </a:cubicBezTo>
                  <a:cubicBezTo>
                    <a:pt x="7574" y="130818"/>
                    <a:pt x="14952" y="109214"/>
                    <a:pt x="30424" y="92391"/>
                  </a:cubicBezTo>
                  <a:cubicBezTo>
                    <a:pt x="45788" y="75681"/>
                    <a:pt x="68819" y="64472"/>
                    <a:pt x="100812" y="58107"/>
                  </a:cubicBezTo>
                  <a:cubicBezTo>
                    <a:pt x="110388" y="56211"/>
                    <a:pt x="120150" y="54778"/>
                    <a:pt x="129538" y="53395"/>
                  </a:cubicBezTo>
                  <a:cubicBezTo>
                    <a:pt x="145060" y="51129"/>
                    <a:pt x="161019" y="48782"/>
                    <a:pt x="176101" y="44338"/>
                  </a:cubicBezTo>
                  <a:cubicBezTo>
                    <a:pt x="192123" y="39632"/>
                    <a:pt x="220911" y="27916"/>
                    <a:pt x="234054" y="2288"/>
                  </a:cubicBezTo>
                  <a:cubicBezTo>
                    <a:pt x="235118" y="216"/>
                    <a:pt x="237622" y="-591"/>
                    <a:pt x="239687" y="461"/>
                  </a:cubicBezTo>
                  <a:cubicBezTo>
                    <a:pt x="241752" y="1518"/>
                    <a:pt x="242566" y="4059"/>
                    <a:pt x="241502" y="6124"/>
                  </a:cubicBezTo>
                  <a:cubicBezTo>
                    <a:pt x="230737" y="27190"/>
                    <a:pt x="208332" y="43625"/>
                    <a:pt x="178479" y="52406"/>
                  </a:cubicBezTo>
                  <a:cubicBezTo>
                    <a:pt x="162833" y="57018"/>
                    <a:pt x="146561" y="59402"/>
                    <a:pt x="130790" y="61718"/>
                  </a:cubicBezTo>
                  <a:cubicBezTo>
                    <a:pt x="121465" y="63089"/>
                    <a:pt x="111827" y="64503"/>
                    <a:pt x="102439" y="66356"/>
                  </a:cubicBezTo>
                  <a:cubicBezTo>
                    <a:pt x="72273" y="72357"/>
                    <a:pt x="50732" y="82734"/>
                    <a:pt x="36619" y="98080"/>
                  </a:cubicBezTo>
                  <a:cubicBezTo>
                    <a:pt x="22350" y="113588"/>
                    <a:pt x="15322" y="134253"/>
                    <a:pt x="8237" y="157691"/>
                  </a:cubicBezTo>
                  <a:cubicBezTo>
                    <a:pt x="7693" y="159506"/>
                    <a:pt x="6022" y="160683"/>
                    <a:pt x="4213" y="16068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5" name="Google Shape;985;p32"/>
            <p:cNvSpPr/>
            <p:nvPr/>
          </p:nvSpPr>
          <p:spPr>
            <a:xfrm>
              <a:off x="4513539" y="3090026"/>
              <a:ext cx="378976" cy="515311"/>
            </a:xfrm>
            <a:custGeom>
              <a:avLst/>
              <a:gdLst/>
              <a:ahLst/>
              <a:cxnLst/>
              <a:rect l="l" t="t" r="r" b="b"/>
              <a:pathLst>
                <a:path w="325301" h="442327" extrusionOk="0">
                  <a:moveTo>
                    <a:pt x="1315" y="442327"/>
                  </a:moveTo>
                  <a:lnTo>
                    <a:pt x="271229" y="371870"/>
                  </a:lnTo>
                  <a:cubicBezTo>
                    <a:pt x="301206" y="364040"/>
                    <a:pt x="325427" y="331866"/>
                    <a:pt x="325301" y="300004"/>
                  </a:cubicBezTo>
                  <a:lnTo>
                    <a:pt x="324426" y="44365"/>
                  </a:lnTo>
                  <a:cubicBezTo>
                    <a:pt x="324300" y="13123"/>
                    <a:pt x="300393" y="-5978"/>
                    <a:pt x="270978" y="1695"/>
                  </a:cubicBezTo>
                  <a:lnTo>
                    <a:pt x="0" y="72428"/>
                  </a:lnTo>
                  <a:lnTo>
                    <a:pt x="1309" y="4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32"/>
            <p:cNvSpPr/>
            <p:nvPr/>
          </p:nvSpPr>
          <p:spPr>
            <a:xfrm>
              <a:off x="4599285" y="3131068"/>
              <a:ext cx="248108" cy="410075"/>
            </a:xfrm>
            <a:custGeom>
              <a:avLst/>
              <a:gdLst/>
              <a:ahLst/>
              <a:cxnLst/>
              <a:rect l="l" t="t" r="r" b="b"/>
              <a:pathLst>
                <a:path w="212968" h="351996" extrusionOk="0">
                  <a:moveTo>
                    <a:pt x="31599" y="351022"/>
                  </a:moveTo>
                  <a:lnTo>
                    <a:pt x="182490" y="311625"/>
                  </a:lnTo>
                  <a:cubicBezTo>
                    <a:pt x="199388" y="307212"/>
                    <a:pt x="213031" y="289082"/>
                    <a:pt x="212969" y="271126"/>
                  </a:cubicBezTo>
                  <a:lnTo>
                    <a:pt x="212092" y="25501"/>
                  </a:lnTo>
                  <a:cubicBezTo>
                    <a:pt x="212030" y="7546"/>
                    <a:pt x="198324" y="-3438"/>
                    <a:pt x="181426" y="975"/>
                  </a:cubicBezTo>
                  <a:lnTo>
                    <a:pt x="30473" y="40371"/>
                  </a:lnTo>
                  <a:cubicBezTo>
                    <a:pt x="13581" y="44784"/>
                    <a:pt x="-69" y="62914"/>
                    <a:pt x="0" y="80870"/>
                  </a:cubicBezTo>
                  <a:lnTo>
                    <a:pt x="870" y="326495"/>
                  </a:lnTo>
                  <a:cubicBezTo>
                    <a:pt x="933" y="344450"/>
                    <a:pt x="14683" y="355434"/>
                    <a:pt x="31599" y="351022"/>
                  </a:cubicBezTo>
                  <a:close/>
                </a:path>
              </a:pathLst>
            </a:custGeom>
            <a:noFill/>
            <a:ln w="9525" cap="flat"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32"/>
            <p:cNvSpPr/>
            <p:nvPr/>
          </p:nvSpPr>
          <p:spPr>
            <a:xfrm>
              <a:off x="4186784" y="3093698"/>
              <a:ext cx="379005" cy="515311"/>
            </a:xfrm>
            <a:custGeom>
              <a:avLst/>
              <a:gdLst/>
              <a:ahLst/>
              <a:cxnLst/>
              <a:rect l="l" t="t" r="r" b="b"/>
              <a:pathLst>
                <a:path w="325326" h="442327" extrusionOk="0">
                  <a:moveTo>
                    <a:pt x="324018" y="442327"/>
                  </a:moveTo>
                  <a:lnTo>
                    <a:pt x="54092" y="371870"/>
                  </a:lnTo>
                  <a:cubicBezTo>
                    <a:pt x="24108" y="364040"/>
                    <a:pt x="-106" y="331866"/>
                    <a:pt x="0" y="300004"/>
                  </a:cubicBezTo>
                  <a:lnTo>
                    <a:pt x="908" y="44365"/>
                  </a:lnTo>
                  <a:cubicBezTo>
                    <a:pt x="1020" y="13123"/>
                    <a:pt x="24940" y="-5978"/>
                    <a:pt x="54336" y="1695"/>
                  </a:cubicBezTo>
                  <a:lnTo>
                    <a:pt x="325327" y="72428"/>
                  </a:lnTo>
                  <a:lnTo>
                    <a:pt x="324018" y="442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32"/>
            <p:cNvSpPr/>
            <p:nvPr/>
          </p:nvSpPr>
          <p:spPr>
            <a:xfrm>
              <a:off x="4498837" y="3145623"/>
              <a:ext cx="84948" cy="465207"/>
            </a:xfrm>
            <a:custGeom>
              <a:avLst/>
              <a:gdLst/>
              <a:ahLst/>
              <a:cxnLst/>
              <a:rect l="l" t="t" r="r" b="b"/>
              <a:pathLst>
                <a:path w="72917" h="399319" extrusionOk="0">
                  <a:moveTo>
                    <a:pt x="0" y="0"/>
                  </a:moveTo>
                  <a:lnTo>
                    <a:pt x="72917" y="0"/>
                  </a:lnTo>
                  <a:lnTo>
                    <a:pt x="72917" y="399320"/>
                  </a:lnTo>
                  <a:lnTo>
                    <a:pt x="0" y="39932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32"/>
            <p:cNvSpPr/>
            <p:nvPr/>
          </p:nvSpPr>
          <p:spPr>
            <a:xfrm>
              <a:off x="4518719" y="3182147"/>
              <a:ext cx="42361" cy="382008"/>
            </a:xfrm>
            <a:custGeom>
              <a:avLst/>
              <a:gdLst/>
              <a:ahLst/>
              <a:cxnLst/>
              <a:rect l="l" t="t" r="r" b="b"/>
              <a:pathLst>
                <a:path w="36361" h="327904" extrusionOk="0">
                  <a:moveTo>
                    <a:pt x="0" y="0"/>
                  </a:moveTo>
                  <a:lnTo>
                    <a:pt x="36361" y="0"/>
                  </a:lnTo>
                  <a:lnTo>
                    <a:pt x="36361" y="327905"/>
                  </a:lnTo>
                  <a:lnTo>
                    <a:pt x="0" y="327905"/>
                  </a:lnTo>
                  <a:close/>
                </a:path>
              </a:pathLst>
            </a:custGeom>
            <a:noFill/>
            <a:ln w="9525" cap="flat"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0" name="Google Shape;990;p32"/>
            <p:cNvSpPr/>
            <p:nvPr/>
          </p:nvSpPr>
          <p:spPr>
            <a:xfrm>
              <a:off x="4231832" y="3134747"/>
              <a:ext cx="248123" cy="410075"/>
            </a:xfrm>
            <a:custGeom>
              <a:avLst/>
              <a:gdLst/>
              <a:ahLst/>
              <a:cxnLst/>
              <a:rect l="l" t="t" r="r" b="b"/>
              <a:pathLst>
                <a:path w="212981" h="351996" extrusionOk="0">
                  <a:moveTo>
                    <a:pt x="181401" y="351015"/>
                  </a:moveTo>
                  <a:lnTo>
                    <a:pt x="30479" y="311625"/>
                  </a:lnTo>
                  <a:cubicBezTo>
                    <a:pt x="13581" y="307212"/>
                    <a:pt x="-69" y="289082"/>
                    <a:pt x="0" y="271127"/>
                  </a:cubicBezTo>
                  <a:lnTo>
                    <a:pt x="870" y="25501"/>
                  </a:lnTo>
                  <a:cubicBezTo>
                    <a:pt x="933" y="7546"/>
                    <a:pt x="14683" y="-3437"/>
                    <a:pt x="31580" y="975"/>
                  </a:cubicBezTo>
                  <a:lnTo>
                    <a:pt x="182503" y="40372"/>
                  </a:lnTo>
                  <a:cubicBezTo>
                    <a:pt x="199401" y="44784"/>
                    <a:pt x="213050" y="62914"/>
                    <a:pt x="212981" y="80870"/>
                  </a:cubicBezTo>
                  <a:lnTo>
                    <a:pt x="212111" y="326495"/>
                  </a:lnTo>
                  <a:cubicBezTo>
                    <a:pt x="212049" y="344450"/>
                    <a:pt x="198299" y="355434"/>
                    <a:pt x="181401" y="351021"/>
                  </a:cubicBezTo>
                  <a:close/>
                </a:path>
              </a:pathLst>
            </a:custGeom>
            <a:noFill/>
            <a:ln w="9525" cap="flat" cmpd="sng">
              <a:solidFill>
                <a:schemeClr val="accent5"/>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1" name="Google Shape;991;p32"/>
            <p:cNvSpPr/>
            <p:nvPr/>
          </p:nvSpPr>
          <p:spPr>
            <a:xfrm>
              <a:off x="3699778" y="2646933"/>
              <a:ext cx="747296" cy="1093551"/>
            </a:xfrm>
            <a:custGeom>
              <a:avLst/>
              <a:gdLst/>
              <a:ahLst/>
              <a:cxnLst/>
              <a:rect l="l" t="t" r="r" b="b"/>
              <a:pathLst>
                <a:path w="641456" h="938670" extrusionOk="0">
                  <a:moveTo>
                    <a:pt x="224127" y="80105"/>
                  </a:moveTo>
                  <a:cubicBezTo>
                    <a:pt x="169202" y="147258"/>
                    <a:pt x="130688" y="219806"/>
                    <a:pt x="93313" y="298124"/>
                  </a:cubicBezTo>
                  <a:cubicBezTo>
                    <a:pt x="51957" y="384797"/>
                    <a:pt x="13499" y="482147"/>
                    <a:pt x="2052" y="580048"/>
                  </a:cubicBezTo>
                  <a:cubicBezTo>
                    <a:pt x="-13757" y="715237"/>
                    <a:pt x="63297" y="840718"/>
                    <a:pt x="180844" y="905436"/>
                  </a:cubicBezTo>
                  <a:cubicBezTo>
                    <a:pt x="273769" y="956599"/>
                    <a:pt x="388004" y="939007"/>
                    <a:pt x="491681" y="916702"/>
                  </a:cubicBezTo>
                  <a:cubicBezTo>
                    <a:pt x="549277" y="904310"/>
                    <a:pt x="615292" y="883682"/>
                    <a:pt x="635857" y="828382"/>
                  </a:cubicBezTo>
                  <a:cubicBezTo>
                    <a:pt x="655571" y="775367"/>
                    <a:pt x="620273" y="720437"/>
                    <a:pt x="576026" y="692825"/>
                  </a:cubicBezTo>
                  <a:cubicBezTo>
                    <a:pt x="522153" y="659199"/>
                    <a:pt x="456690" y="669425"/>
                    <a:pt x="396453" y="665488"/>
                  </a:cubicBezTo>
                  <a:cubicBezTo>
                    <a:pt x="332454" y="661307"/>
                    <a:pt x="251764" y="643196"/>
                    <a:pt x="251764" y="643196"/>
                  </a:cubicBezTo>
                  <a:cubicBezTo>
                    <a:pt x="250375" y="643196"/>
                    <a:pt x="470878" y="375084"/>
                    <a:pt x="460646" y="212233"/>
                  </a:cubicBezTo>
                  <a:cubicBezTo>
                    <a:pt x="458217" y="173575"/>
                    <a:pt x="562289" y="8471"/>
                    <a:pt x="531228" y="5141"/>
                  </a:cubicBezTo>
                  <a:cubicBezTo>
                    <a:pt x="306050" y="-19004"/>
                    <a:pt x="250400" y="47974"/>
                    <a:pt x="224127" y="800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32"/>
            <p:cNvSpPr/>
            <p:nvPr/>
          </p:nvSpPr>
          <p:spPr>
            <a:xfrm>
              <a:off x="4377010" y="3358551"/>
              <a:ext cx="276619" cy="251083"/>
            </a:xfrm>
            <a:custGeom>
              <a:avLst/>
              <a:gdLst/>
              <a:ahLst/>
              <a:cxnLst/>
              <a:rect l="l" t="t" r="r" b="b"/>
              <a:pathLst>
                <a:path w="237441" h="215522" extrusionOk="0">
                  <a:moveTo>
                    <a:pt x="19533" y="215523"/>
                  </a:moveTo>
                  <a:lnTo>
                    <a:pt x="0" y="126972"/>
                  </a:lnTo>
                  <a:cubicBezTo>
                    <a:pt x="0" y="126972"/>
                    <a:pt x="87162" y="-13580"/>
                    <a:pt x="109573" y="1071"/>
                  </a:cubicBezTo>
                  <a:cubicBezTo>
                    <a:pt x="122853" y="9751"/>
                    <a:pt x="84645" y="77517"/>
                    <a:pt x="84645" y="77517"/>
                  </a:cubicBezTo>
                  <a:cubicBezTo>
                    <a:pt x="84645" y="77517"/>
                    <a:pt x="227914" y="22055"/>
                    <a:pt x="236988" y="40574"/>
                  </a:cubicBezTo>
                  <a:cubicBezTo>
                    <a:pt x="237364" y="41318"/>
                    <a:pt x="237489" y="42114"/>
                    <a:pt x="237427" y="42921"/>
                  </a:cubicBezTo>
                  <a:cubicBezTo>
                    <a:pt x="234110" y="46932"/>
                    <a:pt x="230855" y="51007"/>
                    <a:pt x="227726" y="55156"/>
                  </a:cubicBezTo>
                  <a:cubicBezTo>
                    <a:pt x="218276" y="62134"/>
                    <a:pt x="203174" y="69688"/>
                    <a:pt x="187803" y="76472"/>
                  </a:cubicBezTo>
                  <a:cubicBezTo>
                    <a:pt x="206510" y="94934"/>
                    <a:pt x="209545" y="132961"/>
                    <a:pt x="177728" y="134212"/>
                  </a:cubicBezTo>
                  <a:cubicBezTo>
                    <a:pt x="187228" y="140358"/>
                    <a:pt x="189825" y="153933"/>
                    <a:pt x="185970" y="164585"/>
                  </a:cubicBezTo>
                  <a:cubicBezTo>
                    <a:pt x="182121" y="175237"/>
                    <a:pt x="173208" y="183292"/>
                    <a:pt x="163683" y="189400"/>
                  </a:cubicBezTo>
                  <a:cubicBezTo>
                    <a:pt x="143231" y="202505"/>
                    <a:pt x="118360" y="208432"/>
                    <a:pt x="94190" y="206197"/>
                  </a:cubicBezTo>
                  <a:cubicBezTo>
                    <a:pt x="53591" y="211805"/>
                    <a:pt x="19533" y="215516"/>
                    <a:pt x="19533" y="215516"/>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32"/>
            <p:cNvSpPr/>
            <p:nvPr/>
          </p:nvSpPr>
          <p:spPr>
            <a:xfrm>
              <a:off x="4458868" y="3369260"/>
              <a:ext cx="246639" cy="128746"/>
            </a:xfrm>
            <a:custGeom>
              <a:avLst/>
              <a:gdLst/>
              <a:ahLst/>
              <a:cxnLst/>
              <a:rect l="l" t="t" r="r" b="b"/>
              <a:pathLst>
                <a:path w="211707" h="110512" extrusionOk="0">
                  <a:moveTo>
                    <a:pt x="210295" y="11278"/>
                  </a:moveTo>
                  <a:lnTo>
                    <a:pt x="210295" y="11278"/>
                  </a:lnTo>
                  <a:cubicBezTo>
                    <a:pt x="214175" y="20622"/>
                    <a:pt x="209794" y="31487"/>
                    <a:pt x="200469" y="35417"/>
                  </a:cubicBezTo>
                  <a:lnTo>
                    <a:pt x="25539" y="109079"/>
                  </a:lnTo>
                  <a:cubicBezTo>
                    <a:pt x="16208" y="113009"/>
                    <a:pt x="5362" y="108578"/>
                    <a:pt x="1431" y="99235"/>
                  </a:cubicBezTo>
                  <a:lnTo>
                    <a:pt x="1431" y="99235"/>
                  </a:lnTo>
                  <a:cubicBezTo>
                    <a:pt x="-2492" y="89891"/>
                    <a:pt x="1933" y="79026"/>
                    <a:pt x="11264" y="75096"/>
                  </a:cubicBezTo>
                  <a:lnTo>
                    <a:pt x="186200" y="1434"/>
                  </a:lnTo>
                  <a:cubicBezTo>
                    <a:pt x="195525" y="-2496"/>
                    <a:pt x="206352" y="1935"/>
                    <a:pt x="210295" y="11285"/>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4" name="Google Shape;994;p32"/>
            <p:cNvSpPr/>
            <p:nvPr/>
          </p:nvSpPr>
          <p:spPr>
            <a:xfrm>
              <a:off x="4413518" y="3343466"/>
              <a:ext cx="108022" cy="145012"/>
            </a:xfrm>
            <a:custGeom>
              <a:avLst/>
              <a:gdLst/>
              <a:ahLst/>
              <a:cxnLst/>
              <a:rect l="l" t="t" r="r" b="b"/>
              <a:pathLst>
                <a:path w="92723" h="124474" extrusionOk="0">
                  <a:moveTo>
                    <a:pt x="83990" y="2932"/>
                  </a:moveTo>
                  <a:lnTo>
                    <a:pt x="83990" y="2932"/>
                  </a:lnTo>
                  <a:cubicBezTo>
                    <a:pt x="92752" y="8509"/>
                    <a:pt x="95361" y="20249"/>
                    <a:pt x="89797" y="29017"/>
                  </a:cubicBezTo>
                  <a:lnTo>
                    <a:pt x="34779" y="115729"/>
                  </a:lnTo>
                  <a:cubicBezTo>
                    <a:pt x="29210" y="124503"/>
                    <a:pt x="17494" y="127118"/>
                    <a:pt x="8732" y="121543"/>
                  </a:cubicBezTo>
                  <a:lnTo>
                    <a:pt x="8732" y="121543"/>
                  </a:lnTo>
                  <a:cubicBezTo>
                    <a:pt x="-30" y="115966"/>
                    <a:pt x="-2640" y="104226"/>
                    <a:pt x="2930" y="95457"/>
                  </a:cubicBezTo>
                  <a:lnTo>
                    <a:pt x="57948" y="8747"/>
                  </a:lnTo>
                  <a:cubicBezTo>
                    <a:pt x="63512" y="-28"/>
                    <a:pt x="75234" y="-2644"/>
                    <a:pt x="83996" y="2932"/>
                  </a:cubicBezTo>
                  <a:close/>
                </a:path>
              </a:pathLst>
            </a:custGeom>
            <a:solidFill>
              <a:srgbClr val="91603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5" name="Google Shape;995;p32"/>
            <p:cNvSpPr/>
            <p:nvPr/>
          </p:nvSpPr>
          <p:spPr>
            <a:xfrm>
              <a:off x="4114648" y="3625745"/>
              <a:ext cx="329447" cy="131802"/>
            </a:xfrm>
            <a:custGeom>
              <a:avLst/>
              <a:gdLst/>
              <a:ahLst/>
              <a:cxnLst/>
              <a:rect l="l" t="t" r="r" b="b"/>
              <a:pathLst>
                <a:path w="282787" h="113135" extrusionOk="0">
                  <a:moveTo>
                    <a:pt x="282787" y="0"/>
                  </a:moveTo>
                  <a:cubicBezTo>
                    <a:pt x="269544" y="53672"/>
                    <a:pt x="218476" y="91367"/>
                    <a:pt x="164891" y="104954"/>
                  </a:cubicBezTo>
                  <a:cubicBezTo>
                    <a:pt x="111306" y="118541"/>
                    <a:pt x="54936" y="112464"/>
                    <a:pt x="0" y="10629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6" name="Google Shape;996;p32"/>
            <p:cNvSpPr/>
            <p:nvPr/>
          </p:nvSpPr>
          <p:spPr>
            <a:xfrm>
              <a:off x="4609056" y="3890578"/>
              <a:ext cx="83978" cy="185732"/>
            </a:xfrm>
            <a:custGeom>
              <a:avLst/>
              <a:gdLst/>
              <a:ahLst/>
              <a:cxnLst/>
              <a:rect l="l" t="t" r="r" b="b"/>
              <a:pathLst>
                <a:path w="72084" h="159427" extrusionOk="0">
                  <a:moveTo>
                    <a:pt x="72085" y="0"/>
                  </a:moveTo>
                  <a:cubicBezTo>
                    <a:pt x="59442" y="35091"/>
                    <a:pt x="31155" y="60575"/>
                    <a:pt x="0" y="74732"/>
                  </a:cubicBezTo>
                  <a:cubicBezTo>
                    <a:pt x="0" y="103045"/>
                    <a:pt x="0" y="131358"/>
                    <a:pt x="958" y="159428"/>
                  </a:cubicBezTo>
                </a:path>
              </a:pathLst>
            </a:custGeom>
            <a:no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7" name="Google Shape;997;p32"/>
            <p:cNvSpPr/>
            <p:nvPr/>
          </p:nvSpPr>
          <p:spPr>
            <a:xfrm>
              <a:off x="4200933" y="2657341"/>
              <a:ext cx="228152" cy="323425"/>
            </a:xfrm>
            <a:custGeom>
              <a:avLst/>
              <a:gdLst/>
              <a:ahLst/>
              <a:cxnLst/>
              <a:rect l="l" t="t" r="r" b="b"/>
              <a:pathLst>
                <a:path w="195839" h="277618" extrusionOk="0">
                  <a:moveTo>
                    <a:pt x="0" y="0"/>
                  </a:moveTo>
                  <a:cubicBezTo>
                    <a:pt x="15509" y="52577"/>
                    <a:pt x="54342" y="97801"/>
                    <a:pt x="103965" y="121076"/>
                  </a:cubicBezTo>
                  <a:cubicBezTo>
                    <a:pt x="97244" y="154990"/>
                    <a:pt x="98320" y="185350"/>
                    <a:pt x="116050" y="215034"/>
                  </a:cubicBezTo>
                  <a:cubicBezTo>
                    <a:pt x="133780" y="244711"/>
                    <a:pt x="162789" y="267467"/>
                    <a:pt x="195839" y="27761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32"/>
            <p:cNvSpPr/>
            <p:nvPr/>
          </p:nvSpPr>
          <p:spPr>
            <a:xfrm>
              <a:off x="4078510" y="2880870"/>
              <a:ext cx="75645" cy="332859"/>
            </a:xfrm>
            <a:custGeom>
              <a:avLst/>
              <a:gdLst/>
              <a:ahLst/>
              <a:cxnLst/>
              <a:rect l="l" t="t" r="r" b="b"/>
              <a:pathLst>
                <a:path w="64931" h="285716" extrusionOk="0">
                  <a:moveTo>
                    <a:pt x="61302" y="0"/>
                  </a:moveTo>
                  <a:cubicBezTo>
                    <a:pt x="74263" y="98495"/>
                    <a:pt x="52215" y="201253"/>
                    <a:pt x="0" y="28571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9" name="Google Shape;999;p32"/>
            <p:cNvSpPr/>
            <p:nvPr/>
          </p:nvSpPr>
          <p:spPr>
            <a:xfrm>
              <a:off x="4494385" y="2414992"/>
              <a:ext cx="43965" cy="24699"/>
            </a:xfrm>
            <a:custGeom>
              <a:avLst/>
              <a:gdLst/>
              <a:ahLst/>
              <a:cxnLst/>
              <a:rect l="l" t="t" r="r" b="b"/>
              <a:pathLst>
                <a:path w="37738" h="21201" extrusionOk="0">
                  <a:moveTo>
                    <a:pt x="0" y="0"/>
                  </a:moveTo>
                  <a:cubicBezTo>
                    <a:pt x="7097" y="13493"/>
                    <a:pt x="22530" y="22130"/>
                    <a:pt x="37738" y="2112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0" name="Google Shape;1000;p32"/>
            <p:cNvSpPr/>
            <p:nvPr/>
          </p:nvSpPr>
          <p:spPr>
            <a:xfrm>
              <a:off x="4351444" y="2392607"/>
              <a:ext cx="56236" cy="33119"/>
            </a:xfrm>
            <a:custGeom>
              <a:avLst/>
              <a:gdLst/>
              <a:ahLst/>
              <a:cxnLst/>
              <a:rect l="l" t="t" r="r" b="b"/>
              <a:pathLst>
                <a:path w="48271" h="28428" extrusionOk="0">
                  <a:moveTo>
                    <a:pt x="0" y="9709"/>
                  </a:moveTo>
                  <a:cubicBezTo>
                    <a:pt x="7260" y="997"/>
                    <a:pt x="20278" y="-2363"/>
                    <a:pt x="30848" y="1736"/>
                  </a:cubicBezTo>
                  <a:cubicBezTo>
                    <a:pt x="41418" y="5835"/>
                    <a:pt x="48760" y="17100"/>
                    <a:pt x="48246" y="2842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1" name="Google Shape;1001;p32"/>
            <p:cNvSpPr/>
            <p:nvPr/>
          </p:nvSpPr>
          <p:spPr>
            <a:xfrm>
              <a:off x="4480636" y="1994468"/>
              <a:ext cx="170703" cy="303036"/>
            </a:xfrm>
            <a:custGeom>
              <a:avLst/>
              <a:gdLst/>
              <a:ahLst/>
              <a:cxnLst/>
              <a:rect l="l" t="t" r="r" b="b"/>
              <a:pathLst>
                <a:path w="146526" h="260117" extrusionOk="0">
                  <a:moveTo>
                    <a:pt x="1052" y="185795"/>
                  </a:moveTo>
                  <a:cubicBezTo>
                    <a:pt x="2398" y="217075"/>
                    <a:pt x="22174" y="246352"/>
                    <a:pt x="48678" y="256303"/>
                  </a:cubicBezTo>
                  <a:cubicBezTo>
                    <a:pt x="75183" y="266254"/>
                    <a:pt x="106707" y="256228"/>
                    <a:pt x="124600" y="232164"/>
                  </a:cubicBezTo>
                  <a:cubicBezTo>
                    <a:pt x="135396" y="217607"/>
                    <a:pt x="141216" y="199070"/>
                    <a:pt x="144158" y="180419"/>
                  </a:cubicBezTo>
                  <a:cubicBezTo>
                    <a:pt x="152419" y="127930"/>
                    <a:pt x="138775" y="71604"/>
                    <a:pt x="107896" y="31056"/>
                  </a:cubicBezTo>
                  <a:cubicBezTo>
                    <a:pt x="99641" y="20210"/>
                    <a:pt x="89997" y="10283"/>
                    <a:pt x="78325" y="4614"/>
                  </a:cubicBezTo>
                  <a:cubicBezTo>
                    <a:pt x="66653" y="-1063"/>
                    <a:pt x="52678" y="-2002"/>
                    <a:pt x="41419" y="4632"/>
                  </a:cubicBezTo>
                  <a:cubicBezTo>
                    <a:pt x="27938" y="12581"/>
                    <a:pt x="20566" y="30079"/>
                    <a:pt x="19708" y="47114"/>
                  </a:cubicBezTo>
                  <a:cubicBezTo>
                    <a:pt x="18851" y="64150"/>
                    <a:pt x="23526" y="80916"/>
                    <a:pt x="29008" y="96838"/>
                  </a:cubicBezTo>
                  <a:cubicBezTo>
                    <a:pt x="34491" y="112759"/>
                    <a:pt x="40887" y="128456"/>
                    <a:pt x="43728" y="145216"/>
                  </a:cubicBezTo>
                  <a:cubicBezTo>
                    <a:pt x="39810" y="136923"/>
                    <a:pt x="34516" y="133637"/>
                    <a:pt x="26198" y="132511"/>
                  </a:cubicBezTo>
                  <a:cubicBezTo>
                    <a:pt x="17887" y="131384"/>
                    <a:pt x="9050" y="135559"/>
                    <a:pt x="4344" y="143319"/>
                  </a:cubicBezTo>
                  <a:cubicBezTo>
                    <a:pt x="-2259" y="154215"/>
                    <a:pt x="476" y="172640"/>
                    <a:pt x="1039" y="18579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2" name="Google Shape;1002;p32"/>
            <p:cNvSpPr/>
            <p:nvPr/>
          </p:nvSpPr>
          <p:spPr>
            <a:xfrm>
              <a:off x="4485699" y="2024236"/>
              <a:ext cx="115893" cy="244174"/>
            </a:xfrm>
            <a:custGeom>
              <a:avLst/>
              <a:gdLst/>
              <a:ahLst/>
              <a:cxnLst/>
              <a:rect l="l" t="t" r="r" b="b"/>
              <a:pathLst>
                <a:path w="99479" h="209591" extrusionOk="0">
                  <a:moveTo>
                    <a:pt x="0" y="187936"/>
                  </a:moveTo>
                  <a:cubicBezTo>
                    <a:pt x="8074" y="195797"/>
                    <a:pt x="16510" y="203889"/>
                    <a:pt x="27162" y="207550"/>
                  </a:cubicBezTo>
                  <a:cubicBezTo>
                    <a:pt x="45706" y="213921"/>
                    <a:pt x="67034" y="204696"/>
                    <a:pt x="79244" y="189357"/>
                  </a:cubicBezTo>
                  <a:cubicBezTo>
                    <a:pt x="115162" y="144215"/>
                    <a:pt x="100092" y="52885"/>
                    <a:pt x="58936" y="14696"/>
                  </a:cubicBezTo>
                  <a:cubicBezTo>
                    <a:pt x="49217" y="5678"/>
                    <a:pt x="36306" y="-455"/>
                    <a:pt x="23050" y="2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3" name="Google Shape;1003;p32"/>
            <p:cNvSpPr/>
            <p:nvPr/>
          </p:nvSpPr>
          <p:spPr>
            <a:xfrm>
              <a:off x="4485699" y="1999670"/>
              <a:ext cx="144648" cy="278186"/>
            </a:xfrm>
            <a:custGeom>
              <a:avLst/>
              <a:gdLst/>
              <a:ahLst/>
              <a:cxnLst/>
              <a:rect l="l" t="t" r="r" b="b"/>
              <a:pathLst>
                <a:path w="124161" h="238786" extrusionOk="0">
                  <a:moveTo>
                    <a:pt x="32344" y="0"/>
                  </a:moveTo>
                  <a:cubicBezTo>
                    <a:pt x="114430" y="8837"/>
                    <a:pt x="147318" y="153332"/>
                    <a:pt x="106913" y="212155"/>
                  </a:cubicBezTo>
                  <a:cubicBezTo>
                    <a:pt x="80059" y="251239"/>
                    <a:pt x="26129" y="244824"/>
                    <a:pt x="0" y="20903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4" name="Google Shape;1004;p32"/>
            <p:cNvSpPr/>
            <p:nvPr/>
          </p:nvSpPr>
          <p:spPr>
            <a:xfrm>
              <a:off x="3932968" y="3285379"/>
              <a:ext cx="253364" cy="135820"/>
            </a:xfrm>
            <a:custGeom>
              <a:avLst/>
              <a:gdLst/>
              <a:ahLst/>
              <a:cxnLst/>
              <a:rect l="l" t="t" r="r" b="b"/>
              <a:pathLst>
                <a:path w="217480" h="116584" extrusionOk="0">
                  <a:moveTo>
                    <a:pt x="0" y="0"/>
                  </a:moveTo>
                  <a:cubicBezTo>
                    <a:pt x="27869" y="22568"/>
                    <a:pt x="45136" y="57703"/>
                    <a:pt x="45987" y="93551"/>
                  </a:cubicBezTo>
                  <a:cubicBezTo>
                    <a:pt x="110662" y="104429"/>
                    <a:pt x="147774" y="120795"/>
                    <a:pt x="217481" y="11558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5" name="Google Shape;1005;p32"/>
            <p:cNvSpPr/>
            <p:nvPr/>
          </p:nvSpPr>
          <p:spPr>
            <a:xfrm>
              <a:off x="3955707" y="3255078"/>
              <a:ext cx="39603" cy="144684"/>
            </a:xfrm>
            <a:custGeom>
              <a:avLst/>
              <a:gdLst/>
              <a:ahLst/>
              <a:cxnLst/>
              <a:rect l="l" t="t" r="r" b="b"/>
              <a:pathLst>
                <a:path w="33994" h="124192" extrusionOk="0">
                  <a:moveTo>
                    <a:pt x="0" y="0"/>
                  </a:moveTo>
                  <a:cubicBezTo>
                    <a:pt x="28664" y="26373"/>
                    <a:pt x="37638" y="68943"/>
                    <a:pt x="32719" y="107583"/>
                  </a:cubicBezTo>
                  <a:cubicBezTo>
                    <a:pt x="31943" y="113685"/>
                    <a:pt x="30560" y="120293"/>
                    <a:pt x="25804" y="12419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6" name="Google Shape;1006;p32"/>
            <p:cNvSpPr/>
            <p:nvPr/>
          </p:nvSpPr>
          <p:spPr>
            <a:xfrm>
              <a:off x="4236547" y="3031279"/>
              <a:ext cx="266147" cy="131216"/>
            </a:xfrm>
            <a:custGeom>
              <a:avLst/>
              <a:gdLst/>
              <a:ahLst/>
              <a:cxnLst/>
              <a:rect l="l" t="t" r="r" b="b"/>
              <a:pathLst>
                <a:path w="228452" h="112632" extrusionOk="0">
                  <a:moveTo>
                    <a:pt x="0" y="0"/>
                  </a:moveTo>
                  <a:cubicBezTo>
                    <a:pt x="11190" y="27043"/>
                    <a:pt x="41606" y="40160"/>
                    <a:pt x="69838" y="47890"/>
                  </a:cubicBezTo>
                  <a:cubicBezTo>
                    <a:pt x="97794" y="55544"/>
                    <a:pt x="126471" y="60563"/>
                    <a:pt x="154070" y="69431"/>
                  </a:cubicBezTo>
                  <a:cubicBezTo>
                    <a:pt x="181670" y="78299"/>
                    <a:pt x="208663" y="91448"/>
                    <a:pt x="228452" y="112633"/>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7" name="Google Shape;1007;p32"/>
            <p:cNvSpPr/>
            <p:nvPr/>
          </p:nvSpPr>
          <p:spPr>
            <a:xfrm>
              <a:off x="4582506" y="3007228"/>
              <a:ext cx="245870" cy="150392"/>
            </a:xfrm>
            <a:custGeom>
              <a:avLst/>
              <a:gdLst/>
              <a:ahLst/>
              <a:cxnLst/>
              <a:rect l="l" t="t" r="r" b="b"/>
              <a:pathLst>
                <a:path w="211047" h="129092" extrusionOk="0">
                  <a:moveTo>
                    <a:pt x="0" y="129093"/>
                  </a:moveTo>
                  <a:cubicBezTo>
                    <a:pt x="4957" y="104441"/>
                    <a:pt x="25303" y="83588"/>
                    <a:pt x="49830" y="78024"/>
                  </a:cubicBezTo>
                  <a:cubicBezTo>
                    <a:pt x="60720" y="75546"/>
                    <a:pt x="72110" y="75902"/>
                    <a:pt x="83250" y="75552"/>
                  </a:cubicBezTo>
                  <a:cubicBezTo>
                    <a:pt x="109598" y="74726"/>
                    <a:pt x="136259" y="69757"/>
                    <a:pt x="159540" y="57452"/>
                  </a:cubicBezTo>
                  <a:cubicBezTo>
                    <a:pt x="182822" y="45148"/>
                    <a:pt x="202661" y="24965"/>
                    <a:pt x="211048"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8" name="Google Shape;1008;p32"/>
            <p:cNvSpPr/>
            <p:nvPr/>
          </p:nvSpPr>
          <p:spPr>
            <a:xfrm>
              <a:off x="4156454" y="3859831"/>
              <a:ext cx="288949" cy="259103"/>
            </a:xfrm>
            <a:custGeom>
              <a:avLst/>
              <a:gdLst/>
              <a:ahLst/>
              <a:cxnLst/>
              <a:rect l="l" t="t" r="r" b="b"/>
              <a:pathLst>
                <a:path w="248025" h="222406" extrusionOk="0">
                  <a:moveTo>
                    <a:pt x="0" y="0"/>
                  </a:moveTo>
                  <a:lnTo>
                    <a:pt x="244686" y="0"/>
                  </a:lnTo>
                  <a:cubicBezTo>
                    <a:pt x="261678" y="83556"/>
                    <a:pt x="212111" y="185901"/>
                    <a:pt x="135057" y="222406"/>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9" name="Google Shape;1009;p32"/>
            <p:cNvSpPr/>
            <p:nvPr/>
          </p:nvSpPr>
          <p:spPr>
            <a:xfrm>
              <a:off x="4863599" y="3852480"/>
              <a:ext cx="68034" cy="235385"/>
            </a:xfrm>
            <a:custGeom>
              <a:avLst/>
              <a:gdLst/>
              <a:ahLst/>
              <a:cxnLst/>
              <a:rect l="l" t="t" r="r" b="b"/>
              <a:pathLst>
                <a:path w="58398" h="202047" extrusionOk="0">
                  <a:moveTo>
                    <a:pt x="58149" y="926"/>
                  </a:moveTo>
                  <a:cubicBezTo>
                    <a:pt x="42940" y="0"/>
                    <a:pt x="22976" y="0"/>
                    <a:pt x="6328" y="0"/>
                  </a:cubicBezTo>
                  <a:cubicBezTo>
                    <a:pt x="-13636" y="69901"/>
                    <a:pt x="16342" y="146454"/>
                    <a:pt x="58399" y="20204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0" name="Google Shape;1010;p32"/>
            <p:cNvSpPr/>
            <p:nvPr/>
          </p:nvSpPr>
          <p:spPr>
            <a:xfrm>
              <a:off x="5159996" y="3057086"/>
              <a:ext cx="120448" cy="224025"/>
            </a:xfrm>
            <a:custGeom>
              <a:avLst/>
              <a:gdLst/>
              <a:ahLst/>
              <a:cxnLst/>
              <a:rect l="l" t="t" r="r" b="b"/>
              <a:pathLst>
                <a:path w="103389" h="192296" extrusionOk="0">
                  <a:moveTo>
                    <a:pt x="103390" y="0"/>
                  </a:moveTo>
                  <a:cubicBezTo>
                    <a:pt x="49442" y="50693"/>
                    <a:pt x="12517" y="119298"/>
                    <a:pt x="0" y="192297"/>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1" name="Google Shape;1011;p32"/>
            <p:cNvSpPr/>
            <p:nvPr/>
          </p:nvSpPr>
          <p:spPr>
            <a:xfrm>
              <a:off x="5116645" y="3094586"/>
              <a:ext cx="124823" cy="124794"/>
            </a:xfrm>
            <a:custGeom>
              <a:avLst/>
              <a:gdLst/>
              <a:ahLst/>
              <a:cxnLst/>
              <a:rect l="l" t="t" r="r" b="b"/>
              <a:pathLst>
                <a:path w="107144" h="107119" extrusionOk="0">
                  <a:moveTo>
                    <a:pt x="0" y="107119"/>
                  </a:moveTo>
                  <a:cubicBezTo>
                    <a:pt x="17774" y="73950"/>
                    <a:pt x="33796" y="28363"/>
                    <a:pt x="107145"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2" name="Google Shape;1012;p32"/>
            <p:cNvSpPr/>
            <p:nvPr/>
          </p:nvSpPr>
          <p:spPr>
            <a:xfrm>
              <a:off x="5622997" y="2710535"/>
              <a:ext cx="50174" cy="149036"/>
            </a:xfrm>
            <a:custGeom>
              <a:avLst/>
              <a:gdLst/>
              <a:ahLst/>
              <a:cxnLst/>
              <a:rect l="l" t="t" r="r" b="b"/>
              <a:pathLst>
                <a:path w="43068" h="127928" extrusionOk="0">
                  <a:moveTo>
                    <a:pt x="33306" y="0"/>
                  </a:moveTo>
                  <a:cubicBezTo>
                    <a:pt x="19912" y="1271"/>
                    <a:pt x="9398" y="12667"/>
                    <a:pt x="4204" y="25077"/>
                  </a:cubicBezTo>
                  <a:cubicBezTo>
                    <a:pt x="73" y="34922"/>
                    <a:pt x="-1491" y="46156"/>
                    <a:pt x="1700" y="56345"/>
                  </a:cubicBezTo>
                  <a:cubicBezTo>
                    <a:pt x="4892" y="66534"/>
                    <a:pt x="13404" y="75345"/>
                    <a:pt x="23918" y="77117"/>
                  </a:cubicBezTo>
                  <a:cubicBezTo>
                    <a:pt x="17221" y="91480"/>
                    <a:pt x="28048" y="108740"/>
                    <a:pt x="43068" y="113816"/>
                  </a:cubicBezTo>
                  <a:cubicBezTo>
                    <a:pt x="34682" y="116939"/>
                    <a:pt x="26985" y="121777"/>
                    <a:pt x="20601" y="127929"/>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3" name="Google Shape;1013;p32"/>
            <p:cNvSpPr/>
            <p:nvPr/>
          </p:nvSpPr>
          <p:spPr>
            <a:xfrm>
              <a:off x="4938070" y="3197309"/>
              <a:ext cx="22155" cy="388651"/>
            </a:xfrm>
            <a:custGeom>
              <a:avLst/>
              <a:gdLst/>
              <a:ahLst/>
              <a:cxnLst/>
              <a:rect l="l" t="t" r="r" b="b"/>
              <a:pathLst>
                <a:path w="19017" h="333606" extrusionOk="0">
                  <a:moveTo>
                    <a:pt x="0" y="333606"/>
                  </a:moveTo>
                  <a:cubicBezTo>
                    <a:pt x="16209" y="236138"/>
                    <a:pt x="20966" y="98752"/>
                    <a:pt x="1833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 name="TextBox 5">
            <a:extLst>
              <a:ext uri="{FF2B5EF4-FFF2-40B4-BE49-F238E27FC236}">
                <a16:creationId xmlns:a16="http://schemas.microsoft.com/office/drawing/2014/main" id="{4E5E3D4C-FA03-B194-C7D4-02A227E00F17}"/>
              </a:ext>
            </a:extLst>
          </p:cNvPr>
          <p:cNvSpPr txBox="1"/>
          <p:nvPr/>
        </p:nvSpPr>
        <p:spPr>
          <a:xfrm>
            <a:off x="4143019" y="1423549"/>
            <a:ext cx="4631386" cy="2463037"/>
          </a:xfrm>
          <a:prstGeom prst="rect">
            <a:avLst/>
          </a:prstGeom>
          <a:noFill/>
        </p:spPr>
        <p:txBody>
          <a:bodyPr wrap="square" lIns="72000" tIns="0" rIns="72000" bIns="72000">
            <a:spAutoFit/>
          </a:bodyPr>
          <a:lstStyle/>
          <a:p>
            <a:pPr algn="ctr">
              <a:lnSpc>
                <a:spcPct val="150000"/>
              </a:lnSpc>
            </a:pPr>
            <a:r>
              <a:rPr lang="vi-VN" sz="3600" b="1">
                <a:solidFill>
                  <a:srgbClr val="351C75">
                    <a:lumMod val="50000"/>
                  </a:srgbClr>
                </a:solidFill>
                <a:latin typeface="Arial" panose="020B0604020202020204" pitchFamily="34" charset="0"/>
                <a:ea typeface="Arial" panose="020B0604020202020204" pitchFamily="34" charset="0"/>
                <a:cs typeface="Arial" panose="020B0604020202020204" pitchFamily="34" charset="0"/>
              </a:rPr>
              <a:t>Hoạt động 1: </a:t>
            </a:r>
            <a:endParaRPr lang="en-US" sz="3600" b="1">
              <a:solidFill>
                <a:srgbClr val="351C75">
                  <a:lumMod val="50000"/>
                </a:srgbClr>
              </a:solidFill>
              <a:latin typeface="Arial" panose="020B0604020202020204" pitchFamily="34" charset="0"/>
              <a:ea typeface="Arial" panose="020B0604020202020204" pitchFamily="34" charset="0"/>
              <a:cs typeface="Arial" panose="020B0604020202020204" pitchFamily="34" charset="0"/>
            </a:endParaRPr>
          </a:p>
          <a:p>
            <a:pPr algn="ctr">
              <a:lnSpc>
                <a:spcPct val="150000"/>
              </a:lnSpc>
            </a:pPr>
            <a:r>
              <a:rPr lang="vi-VN" sz="3600" b="1">
                <a:solidFill>
                  <a:srgbClr val="351C75">
                    <a:lumMod val="50000"/>
                  </a:srgbClr>
                </a:solidFill>
                <a:latin typeface="Arial" panose="020B0604020202020204" pitchFamily="34" charset="0"/>
                <a:ea typeface="Arial" panose="020B0604020202020204" pitchFamily="34" charset="0"/>
                <a:cs typeface="Arial" panose="020B0604020202020204" pitchFamily="34" charset="0"/>
              </a:rPr>
              <a:t>Chia sẻ những kỉ niệm về tình thầy trò</a:t>
            </a:r>
          </a:p>
        </p:txBody>
      </p:sp>
    </p:spTree>
  </p:cSld>
  <p:clrMapOvr>
    <a:masterClrMapping/>
  </p:clrMapOvr>
  <p:transition spd="med">
    <p:blinds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518"/>
        <p:cNvGrpSpPr/>
        <p:nvPr/>
      </p:nvGrpSpPr>
      <p:grpSpPr>
        <a:xfrm>
          <a:off x="0" y="0"/>
          <a:ext cx="0" cy="0"/>
          <a:chOff x="0" y="0"/>
          <a:chExt cx="0" cy="0"/>
        </a:xfrm>
      </p:grpSpPr>
      <p:grpSp>
        <p:nvGrpSpPr>
          <p:cNvPr id="6" name="Group 5">
            <a:extLst>
              <a:ext uri="{FF2B5EF4-FFF2-40B4-BE49-F238E27FC236}">
                <a16:creationId xmlns:a16="http://schemas.microsoft.com/office/drawing/2014/main" id="{7D998A0C-951D-8BB5-3A1B-A396B1A105DC}"/>
              </a:ext>
            </a:extLst>
          </p:cNvPr>
          <p:cNvGrpSpPr/>
          <p:nvPr/>
        </p:nvGrpSpPr>
        <p:grpSpPr>
          <a:xfrm>
            <a:off x="2683041" y="0"/>
            <a:ext cx="3777915" cy="688427"/>
            <a:chOff x="5714998" y="-9"/>
            <a:chExt cx="7372837" cy="1319976"/>
          </a:xfrm>
        </p:grpSpPr>
        <p:sp>
          <p:nvSpPr>
            <p:cNvPr id="7" name="Round Same Side Corner Rectangle 11">
              <a:extLst>
                <a:ext uri="{FF2B5EF4-FFF2-40B4-BE49-F238E27FC236}">
                  <a16:creationId xmlns:a16="http://schemas.microsoft.com/office/drawing/2014/main" id="{547D7F4C-B06A-23B0-0292-B32575277C6A}"/>
                </a:ext>
              </a:extLst>
            </p:cNvPr>
            <p:cNvSpPr/>
            <p:nvPr/>
          </p:nvSpPr>
          <p:spPr>
            <a:xfrm flipV="1">
              <a:off x="5714998" y="-9"/>
              <a:ext cx="7372837" cy="1319976"/>
            </a:xfrm>
            <a:prstGeom prst="round2SameRect">
              <a:avLst>
                <a:gd name="adj1" fmla="val 37720"/>
                <a:gd name="adj2" fmla="val 0"/>
              </a:avLst>
            </a:prstGeom>
            <a:solidFill>
              <a:srgbClr val="EF9B3E">
                <a:lumMod val="75000"/>
              </a:srgbClr>
            </a:solidFill>
            <a:ln w="25400" cap="flat" cmpd="sng" algn="ctr">
              <a:solidFill>
                <a:srgbClr val="EF9B3E">
                  <a:lumMod val="50000"/>
                </a:srgbClr>
              </a:solidFill>
              <a:prstDash val="solid"/>
            </a:ln>
            <a:effectLst/>
          </p:spPr>
          <p:txBody>
            <a:bodyPr rtlCol="0" anchor="ctr"/>
            <a:lstStyle/>
            <a:p>
              <a:pPr algn="ctr" defTabSz="457200">
                <a:buClrTx/>
                <a:buFontTx/>
                <a:buNone/>
                <a:defRPr/>
              </a:pPr>
              <a:endParaRPr lang="en-US" sz="900" kern="1200" dirty="0">
                <a:solidFill>
                  <a:prstClr val="white"/>
                </a:solidFill>
                <a:latin typeface="Calibri"/>
                <a:ea typeface="+mn-ea"/>
                <a:cs typeface="Arial" panose="020B0604020202020204" pitchFamily="34" charset="0"/>
              </a:endParaRPr>
            </a:p>
          </p:txBody>
        </p:sp>
        <p:sp>
          <p:nvSpPr>
            <p:cNvPr id="8" name="TextBox 7">
              <a:extLst>
                <a:ext uri="{FF2B5EF4-FFF2-40B4-BE49-F238E27FC236}">
                  <a16:creationId xmlns:a16="http://schemas.microsoft.com/office/drawing/2014/main" id="{0EAA2D72-95A3-60B3-F64B-903DD622FBAB}"/>
                </a:ext>
              </a:extLst>
            </p:cNvPr>
            <p:cNvSpPr txBox="1"/>
            <p:nvPr/>
          </p:nvSpPr>
          <p:spPr>
            <a:xfrm>
              <a:off x="6043723" y="217384"/>
              <a:ext cx="6715385" cy="885187"/>
            </a:xfrm>
            <a:prstGeom prst="rect">
              <a:avLst/>
            </a:prstGeom>
            <a:noFill/>
          </p:spPr>
          <p:txBody>
            <a:bodyPr wrap="square" rtlCol="0">
              <a:spAutoFit/>
            </a:bodyPr>
            <a:lstStyle/>
            <a:p>
              <a:pPr algn="ctr" defTabSz="457200">
                <a:buClrTx/>
                <a:buFontTx/>
                <a:buNone/>
                <a:defRPr/>
              </a:pPr>
              <a:r>
                <a:rPr lang="en-US" sz="2400" b="1" kern="1200">
                  <a:solidFill>
                    <a:prstClr val="white"/>
                  </a:solidFill>
                  <a:latin typeface="Arial" panose="020B0604020202020204" pitchFamily="34" charset="0"/>
                  <a:ea typeface="+mn-ea"/>
                  <a:cs typeface="Arial" panose="020B0604020202020204" pitchFamily="34" charset="0"/>
                </a:rPr>
                <a:t>Làm việc theo nhóm</a:t>
              </a:r>
              <a:endParaRPr lang="en-US" sz="2400" b="1" kern="1200" dirty="0">
                <a:solidFill>
                  <a:prstClr val="white"/>
                </a:solidFill>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FC7E91E9-17C5-1F80-2ECB-610F984CCC53}"/>
              </a:ext>
            </a:extLst>
          </p:cNvPr>
          <p:cNvGrpSpPr/>
          <p:nvPr/>
        </p:nvGrpSpPr>
        <p:grpSpPr>
          <a:xfrm>
            <a:off x="920923" y="834485"/>
            <a:ext cx="7302149" cy="909034"/>
            <a:chOff x="1490703" y="845188"/>
            <a:chExt cx="7302149" cy="909034"/>
          </a:xfrm>
        </p:grpSpPr>
        <p:sp>
          <p:nvSpPr>
            <p:cNvPr id="10" name="Rounded Rectangle 2">
              <a:extLst>
                <a:ext uri="{FF2B5EF4-FFF2-40B4-BE49-F238E27FC236}">
                  <a16:creationId xmlns:a16="http://schemas.microsoft.com/office/drawing/2014/main" id="{FC5606D3-CDFB-AFF3-7A30-B0304AD7711D}"/>
                </a:ext>
              </a:extLst>
            </p:cNvPr>
            <p:cNvSpPr/>
            <p:nvPr/>
          </p:nvSpPr>
          <p:spPr>
            <a:xfrm>
              <a:off x="1490703" y="1027600"/>
              <a:ext cx="7213948" cy="726622"/>
            </a:xfrm>
            <a:prstGeom prst="roundRect">
              <a:avLst/>
            </a:prstGeom>
            <a:solidFill>
              <a:srgbClr val="FFB028">
                <a:lumMod val="20000"/>
                <a:lumOff val="80000"/>
              </a:srgbClr>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C00000"/>
                  </a:solidFill>
                  <a:effectLst/>
                  <a:uLnTx/>
                  <a:uFillTx/>
                  <a:ea typeface="+mn-ea"/>
                  <a:cs typeface="Arial" panose="020B0604020202020204" pitchFamily="34" charset="0"/>
                </a:rPr>
                <a:t>Cả lớp chia thành các nhóm nhỏ (4 – 6 HS)</a:t>
              </a:r>
              <a:endParaRPr kumimoji="0" lang="en-US" sz="2000" b="1" i="0" u="none" strike="noStrike" kern="0" cap="none" spc="0" normalizeH="0" baseline="0" noProof="0" dirty="0">
                <a:ln>
                  <a:noFill/>
                </a:ln>
                <a:solidFill>
                  <a:srgbClr val="C00000"/>
                </a:solidFill>
                <a:effectLst/>
                <a:uLnTx/>
                <a:uFillTx/>
                <a:ea typeface="+mn-ea"/>
                <a:cs typeface="Arial" panose="020B0604020202020204" pitchFamily="34" charset="0"/>
              </a:endParaRPr>
            </a:p>
          </p:txBody>
        </p:sp>
        <p:pic>
          <p:nvPicPr>
            <p:cNvPr id="11" name="Picture 9">
              <a:extLst>
                <a:ext uri="{FF2B5EF4-FFF2-40B4-BE49-F238E27FC236}">
                  <a16:creationId xmlns:a16="http://schemas.microsoft.com/office/drawing/2014/main" id="{E076E6A2-8567-02E9-3C9C-D2D343FDB8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25512" y="845188"/>
              <a:ext cx="267340" cy="364823"/>
            </a:xfrm>
            <a:prstGeom prst="rect">
              <a:avLst/>
            </a:prstGeom>
          </p:spPr>
        </p:pic>
      </p:grpSp>
      <p:pic>
        <p:nvPicPr>
          <p:cNvPr id="13" name="Picture 12" descr="A person standing in front of a chalkboard with students raising their hands&#10;&#10;Description automatically generated">
            <a:extLst>
              <a:ext uri="{FF2B5EF4-FFF2-40B4-BE49-F238E27FC236}">
                <a16:creationId xmlns:a16="http://schemas.microsoft.com/office/drawing/2014/main" id="{6121CF47-69F8-8646-56FB-09772337B207}"/>
              </a:ext>
            </a:extLst>
          </p:cNvPr>
          <p:cNvPicPr>
            <a:picLocks noChangeAspect="1"/>
          </p:cNvPicPr>
          <p:nvPr/>
        </p:nvPicPr>
        <p:blipFill>
          <a:blip r:embed="rId5"/>
          <a:srcRect l="2083" r="1283"/>
          <a:stretch/>
        </p:blipFill>
        <p:spPr>
          <a:xfrm>
            <a:off x="246979" y="2361055"/>
            <a:ext cx="3469821" cy="2143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207">
            <a:extLst>
              <a:ext uri="{FF2B5EF4-FFF2-40B4-BE49-F238E27FC236}">
                <a16:creationId xmlns:a16="http://schemas.microsoft.com/office/drawing/2014/main" id="{D61A3EC1-8C85-F58F-F32A-CBCC41842387}"/>
              </a:ext>
            </a:extLst>
          </p:cNvPr>
          <p:cNvSpPr/>
          <p:nvPr/>
        </p:nvSpPr>
        <p:spPr>
          <a:xfrm>
            <a:off x="4412796" y="2068289"/>
            <a:ext cx="4480142" cy="1304456"/>
          </a:xfrm>
          <a:prstGeom prst="roundRect">
            <a:avLst>
              <a:gd name="adj" fmla="val 10658"/>
            </a:avLst>
          </a:prstGeom>
          <a:solidFill>
            <a:srgbClr val="FFFFFF">
              <a:lumMod val="20000"/>
              <a:lumOff val="80000"/>
            </a:srgbClr>
          </a:solidFill>
          <a:ln w="12700" cap="flat" cmpd="sng" algn="ctr">
            <a:solidFill>
              <a:srgbClr val="000000"/>
            </a:solidFill>
            <a:prstDash val="solid"/>
          </a:ln>
          <a:effectLst/>
        </p:spPr>
        <p:txBody>
          <a:bodyPr rtlCol="0" anchor="ctr"/>
          <a:lstStyle/>
          <a:p>
            <a:pPr algn="just">
              <a:lnSpc>
                <a:spcPct val="150000"/>
              </a:lnSpc>
              <a:buClrTx/>
            </a:pPr>
            <a:r>
              <a:rPr lang="vi-VN" sz="2000">
                <a:solidFill>
                  <a:srgbClr val="242324"/>
                </a:solidFill>
                <a:ea typeface="+mn-ea"/>
                <a:cs typeface="Arial" panose="020B0604020202020204" pitchFamily="34" charset="0"/>
              </a:rPr>
              <a:t>Viết lên tấm bìa trái tim tên một thầy cô từng dạy em mà em yêu quý.</a:t>
            </a:r>
            <a:endParaRPr lang="en-US" sz="2000" dirty="0">
              <a:solidFill>
                <a:srgbClr val="242324"/>
              </a:solidFill>
              <a:ea typeface="+mn-ea"/>
              <a:cs typeface="Arial" panose="020B0604020202020204" pitchFamily="34" charset="0"/>
            </a:endParaRPr>
          </a:p>
        </p:txBody>
      </p:sp>
      <p:cxnSp>
        <p:nvCxnSpPr>
          <p:cNvPr id="15" name="Elbow Connector 209">
            <a:extLst>
              <a:ext uri="{FF2B5EF4-FFF2-40B4-BE49-F238E27FC236}">
                <a16:creationId xmlns:a16="http://schemas.microsoft.com/office/drawing/2014/main" id="{6188DB00-4F74-FD10-5AB2-C7B0E2DB1EE4}"/>
              </a:ext>
            </a:extLst>
          </p:cNvPr>
          <p:cNvCxnSpPr>
            <a:cxnSpLocks/>
            <a:stCxn id="13" idx="3"/>
            <a:endCxn id="14" idx="1"/>
          </p:cNvCxnSpPr>
          <p:nvPr/>
        </p:nvCxnSpPr>
        <p:spPr>
          <a:xfrm flipV="1">
            <a:off x="3716800" y="2720517"/>
            <a:ext cx="695996" cy="712143"/>
          </a:xfrm>
          <a:prstGeom prst="bentConnector3">
            <a:avLst>
              <a:gd name="adj1" fmla="val 50000"/>
            </a:avLst>
          </a:prstGeom>
          <a:noFill/>
          <a:ln w="19050" cap="flat" cmpd="sng" algn="ctr">
            <a:solidFill>
              <a:srgbClr val="000000"/>
            </a:solidFill>
            <a:prstDash val="solid"/>
            <a:tailEnd type="triangle"/>
          </a:ln>
          <a:effectLst/>
        </p:spPr>
      </p:cxnSp>
      <p:sp>
        <p:nvSpPr>
          <p:cNvPr id="16" name="Rounded Rectangle 212">
            <a:extLst>
              <a:ext uri="{FF2B5EF4-FFF2-40B4-BE49-F238E27FC236}">
                <a16:creationId xmlns:a16="http://schemas.microsoft.com/office/drawing/2014/main" id="{D45BD5E3-FACB-4D86-877D-F48EE704635C}"/>
              </a:ext>
            </a:extLst>
          </p:cNvPr>
          <p:cNvSpPr/>
          <p:nvPr/>
        </p:nvSpPr>
        <p:spPr>
          <a:xfrm>
            <a:off x="4412796" y="3635846"/>
            <a:ext cx="4484225" cy="1275491"/>
          </a:xfrm>
          <a:prstGeom prst="roundRect">
            <a:avLst>
              <a:gd name="adj" fmla="val 10658"/>
            </a:avLst>
          </a:prstGeom>
          <a:solidFill>
            <a:srgbClr val="FFFFFF">
              <a:lumMod val="20000"/>
              <a:lumOff val="80000"/>
            </a:srgbClr>
          </a:solidFill>
          <a:ln w="12700" cap="flat" cmpd="sng" algn="ctr">
            <a:solidFill>
              <a:srgbClr val="000000"/>
            </a:solidFill>
            <a:prstDash val="solid"/>
          </a:ln>
          <a:effectLst/>
        </p:spPr>
        <p:txBody>
          <a:bodyPr rtlCol="0" anchor="ctr"/>
          <a:lstStyle/>
          <a:p>
            <a:pPr algn="just">
              <a:lnSpc>
                <a:spcPct val="150000"/>
              </a:lnSpc>
              <a:buClrTx/>
              <a:buFontTx/>
              <a:buNone/>
              <a:defRPr/>
            </a:pPr>
            <a:r>
              <a:rPr lang="vi-VN" sz="2000">
                <a:solidFill>
                  <a:srgbClr val="242324"/>
                </a:solidFill>
                <a:ea typeface="+mn-ea"/>
                <a:cs typeface="Arial" panose="020B0604020202020204" pitchFamily="34" charset="0"/>
              </a:rPr>
              <a:t>Chia sẻ với các bạn ấn tượng khó quên của mình về thầy cô.</a:t>
            </a:r>
            <a:endParaRPr lang="en-US" sz="2000" dirty="0">
              <a:solidFill>
                <a:srgbClr val="242324"/>
              </a:solidFill>
              <a:ea typeface="+mn-ea"/>
              <a:cs typeface="Arial" panose="020B0604020202020204" pitchFamily="34" charset="0"/>
            </a:endParaRPr>
          </a:p>
        </p:txBody>
      </p:sp>
      <p:cxnSp>
        <p:nvCxnSpPr>
          <p:cNvPr id="17" name="Elbow Connector 213">
            <a:extLst>
              <a:ext uri="{FF2B5EF4-FFF2-40B4-BE49-F238E27FC236}">
                <a16:creationId xmlns:a16="http://schemas.microsoft.com/office/drawing/2014/main" id="{CDC60D7E-82E9-5970-2A09-9A5BADABD609}"/>
              </a:ext>
            </a:extLst>
          </p:cNvPr>
          <p:cNvCxnSpPr>
            <a:cxnSpLocks/>
            <a:stCxn id="13" idx="3"/>
            <a:endCxn id="16" idx="1"/>
          </p:cNvCxnSpPr>
          <p:nvPr/>
        </p:nvCxnSpPr>
        <p:spPr>
          <a:xfrm>
            <a:off x="3716800" y="3432660"/>
            <a:ext cx="695996" cy="840932"/>
          </a:xfrm>
          <a:prstGeom prst="bentConnector3">
            <a:avLst>
              <a:gd name="adj1" fmla="val 50000"/>
            </a:avLst>
          </a:prstGeom>
          <a:noFill/>
          <a:ln w="19050" cap="flat" cmpd="sng" algn="ctr">
            <a:solidFill>
              <a:srgbClr val="000000"/>
            </a:solidFill>
            <a:prstDash val="solid"/>
            <a:tailEnd type="triangle"/>
          </a:ln>
          <a:effectLst/>
        </p:spPr>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DDFF"/>
        </a:solidFill>
        <a:effectLst/>
      </p:bgPr>
    </p:bg>
    <p:spTree>
      <p:nvGrpSpPr>
        <p:cNvPr id="1" name="Shape 1054"/>
        <p:cNvGrpSpPr/>
        <p:nvPr/>
      </p:nvGrpSpPr>
      <p:grpSpPr>
        <a:xfrm>
          <a:off x="0" y="0"/>
          <a:ext cx="0" cy="0"/>
          <a:chOff x="0" y="0"/>
          <a:chExt cx="0" cy="0"/>
        </a:xfrm>
      </p:grpSpPr>
      <p:grpSp>
        <p:nvGrpSpPr>
          <p:cNvPr id="1055" name="Google Shape;1055;p35"/>
          <p:cNvGrpSpPr/>
          <p:nvPr/>
        </p:nvGrpSpPr>
        <p:grpSpPr>
          <a:xfrm rot="10800000">
            <a:off x="-142422" y="-211654"/>
            <a:ext cx="1536288" cy="1502301"/>
            <a:chOff x="5521078" y="3852846"/>
            <a:chExt cx="1536288" cy="1502301"/>
          </a:xfrm>
        </p:grpSpPr>
        <p:sp>
          <p:nvSpPr>
            <p:cNvPr id="1056" name="Google Shape;1056;p35"/>
            <p:cNvSpPr/>
            <p:nvPr/>
          </p:nvSpPr>
          <p:spPr>
            <a:xfrm rot="5400000">
              <a:off x="5588206" y="3848003"/>
              <a:ext cx="1448798" cy="1489522"/>
            </a:xfrm>
            <a:custGeom>
              <a:avLst/>
              <a:gdLst/>
              <a:ahLst/>
              <a:cxnLst/>
              <a:rect l="l" t="t" r="r" b="b"/>
              <a:pathLst>
                <a:path w="746803" h="767795" extrusionOk="0">
                  <a:moveTo>
                    <a:pt x="196603" y="322975"/>
                  </a:moveTo>
                  <a:cubicBezTo>
                    <a:pt x="130244" y="374451"/>
                    <a:pt x="58742" y="435898"/>
                    <a:pt x="23189" y="517411"/>
                  </a:cubicBezTo>
                  <a:cubicBezTo>
                    <a:pt x="-10047" y="593616"/>
                    <a:pt x="-17960" y="713988"/>
                    <a:pt x="70895" y="756782"/>
                  </a:cubicBezTo>
                  <a:cubicBezTo>
                    <a:pt x="110857" y="776012"/>
                    <a:pt x="158167" y="767511"/>
                    <a:pt x="198694" y="750768"/>
                  </a:cubicBezTo>
                  <a:cubicBezTo>
                    <a:pt x="273814" y="719720"/>
                    <a:pt x="335594" y="663095"/>
                    <a:pt x="391214" y="603264"/>
                  </a:cubicBezTo>
                  <a:cubicBezTo>
                    <a:pt x="550666" y="431800"/>
                    <a:pt x="672814" y="224517"/>
                    <a:pt x="746803" y="0"/>
                  </a:cubicBezTo>
                  <a:cubicBezTo>
                    <a:pt x="739738" y="21275"/>
                    <a:pt x="629290" y="58643"/>
                    <a:pt x="605212" y="70530"/>
                  </a:cubicBezTo>
                  <a:cubicBezTo>
                    <a:pt x="466333" y="139138"/>
                    <a:pt x="332542" y="218933"/>
                    <a:pt x="209151" y="313321"/>
                  </a:cubicBezTo>
                  <a:cubicBezTo>
                    <a:pt x="204969" y="316504"/>
                    <a:pt x="200786" y="319720"/>
                    <a:pt x="196603" y="32298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7" name="Google Shape;1057;p35"/>
            <p:cNvSpPr/>
            <p:nvPr/>
          </p:nvSpPr>
          <p:spPr>
            <a:xfrm rot="5400000">
              <a:off x="5842162" y="4101657"/>
              <a:ext cx="1202265" cy="1228142"/>
            </a:xfrm>
            <a:custGeom>
              <a:avLst/>
              <a:gdLst/>
              <a:ahLst/>
              <a:cxnLst/>
              <a:rect l="l" t="t" r="r" b="b"/>
              <a:pathLst>
                <a:path w="619724" h="633063" extrusionOk="0">
                  <a:moveTo>
                    <a:pt x="0" y="633064"/>
                  </a:moveTo>
                  <a:lnTo>
                    <a:pt x="619724"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8" name="Google Shape;1058;p35"/>
            <p:cNvSpPr/>
            <p:nvPr/>
          </p:nvSpPr>
          <p:spPr>
            <a:xfrm rot="5400000">
              <a:off x="5986037" y="4238692"/>
              <a:ext cx="1437903" cy="666212"/>
            </a:xfrm>
            <a:custGeom>
              <a:avLst/>
              <a:gdLst/>
              <a:ahLst/>
              <a:cxnLst/>
              <a:rect l="l" t="t" r="r" b="b"/>
              <a:pathLst>
                <a:path w="741187" h="343408" extrusionOk="0">
                  <a:moveTo>
                    <a:pt x="243497" y="62481"/>
                  </a:moveTo>
                  <a:cubicBezTo>
                    <a:pt x="179852" y="78223"/>
                    <a:pt x="109480" y="99120"/>
                    <a:pt x="59626" y="142897"/>
                  </a:cubicBezTo>
                  <a:cubicBezTo>
                    <a:pt x="12994" y="183826"/>
                    <a:pt x="-27929" y="260568"/>
                    <a:pt x="24694" y="312711"/>
                  </a:cubicBezTo>
                  <a:cubicBezTo>
                    <a:pt x="48378" y="336134"/>
                    <a:pt x="85570" y="343397"/>
                    <a:pt x="120163" y="343409"/>
                  </a:cubicBezTo>
                  <a:cubicBezTo>
                    <a:pt x="184260" y="343426"/>
                    <a:pt x="246097" y="323072"/>
                    <a:pt x="304373" y="298947"/>
                  </a:cubicBezTo>
                  <a:cubicBezTo>
                    <a:pt x="471344" y="229802"/>
                    <a:pt x="621414" y="127082"/>
                    <a:pt x="741187" y="0"/>
                  </a:cubicBezTo>
                  <a:cubicBezTo>
                    <a:pt x="729826" y="12045"/>
                    <a:pt x="637918" y="6579"/>
                    <a:pt x="616835" y="7845"/>
                  </a:cubicBezTo>
                  <a:cubicBezTo>
                    <a:pt x="494970" y="15143"/>
                    <a:pt x="373558" y="31161"/>
                    <a:pt x="255537" y="59565"/>
                  </a:cubicBezTo>
                  <a:cubicBezTo>
                    <a:pt x="251580" y="60520"/>
                    <a:pt x="247567" y="61498"/>
                    <a:pt x="243497" y="6249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9" name="Google Shape;1059;p35"/>
            <p:cNvSpPr/>
            <p:nvPr/>
          </p:nvSpPr>
          <p:spPr>
            <a:xfrm rot="5400000">
              <a:off x="5981289" y="4321516"/>
              <a:ext cx="573419" cy="1493843"/>
            </a:xfrm>
            <a:custGeom>
              <a:avLst/>
              <a:gdLst/>
              <a:ahLst/>
              <a:cxnLst/>
              <a:rect l="l" t="t" r="r" b="b"/>
              <a:pathLst>
                <a:path w="295577" h="770022" extrusionOk="0">
                  <a:moveTo>
                    <a:pt x="38624" y="446660"/>
                  </a:moveTo>
                  <a:cubicBezTo>
                    <a:pt x="15845" y="508175"/>
                    <a:pt x="-6426" y="578077"/>
                    <a:pt x="1714" y="643933"/>
                  </a:cubicBezTo>
                  <a:cubicBezTo>
                    <a:pt x="9288" y="705504"/>
                    <a:pt x="49702" y="782523"/>
                    <a:pt x="122448" y="768307"/>
                  </a:cubicBezTo>
                  <a:cubicBezTo>
                    <a:pt x="155118" y="761920"/>
                    <a:pt x="182080" y="735264"/>
                    <a:pt x="201525" y="706674"/>
                  </a:cubicBezTo>
                  <a:cubicBezTo>
                    <a:pt x="237586" y="653655"/>
                    <a:pt x="255561" y="591078"/>
                    <a:pt x="268392" y="529337"/>
                  </a:cubicBezTo>
                  <a:cubicBezTo>
                    <a:pt x="305132" y="352402"/>
                    <a:pt x="304623" y="170520"/>
                    <a:pt x="266922" y="0"/>
                  </a:cubicBezTo>
                  <a:cubicBezTo>
                    <a:pt x="270483" y="16160"/>
                    <a:pt x="214242" y="89075"/>
                    <a:pt x="203446" y="107248"/>
                  </a:cubicBezTo>
                  <a:cubicBezTo>
                    <a:pt x="140931" y="212127"/>
                    <a:pt x="85877" y="321512"/>
                    <a:pt x="42976" y="435073"/>
                  </a:cubicBezTo>
                  <a:cubicBezTo>
                    <a:pt x="41506" y="438900"/>
                    <a:pt x="40093" y="442760"/>
                    <a:pt x="38624" y="44665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0" name="Google Shape;1060;p35"/>
            <p:cNvSpPr/>
            <p:nvPr/>
          </p:nvSpPr>
          <p:spPr>
            <a:xfrm rot="5400000">
              <a:off x="5986037" y="4238692"/>
              <a:ext cx="1437903" cy="666212"/>
            </a:xfrm>
            <a:custGeom>
              <a:avLst/>
              <a:gdLst/>
              <a:ahLst/>
              <a:cxnLst/>
              <a:rect l="l" t="t" r="r" b="b"/>
              <a:pathLst>
                <a:path w="741187" h="343408" extrusionOk="0">
                  <a:moveTo>
                    <a:pt x="243497" y="62481"/>
                  </a:moveTo>
                  <a:cubicBezTo>
                    <a:pt x="179852" y="78223"/>
                    <a:pt x="109480" y="99120"/>
                    <a:pt x="59626" y="142897"/>
                  </a:cubicBezTo>
                  <a:cubicBezTo>
                    <a:pt x="12994" y="183826"/>
                    <a:pt x="-27929" y="260568"/>
                    <a:pt x="24694" y="312711"/>
                  </a:cubicBezTo>
                  <a:cubicBezTo>
                    <a:pt x="48378" y="336134"/>
                    <a:pt x="85570" y="343397"/>
                    <a:pt x="120163" y="343409"/>
                  </a:cubicBezTo>
                  <a:cubicBezTo>
                    <a:pt x="184260" y="343426"/>
                    <a:pt x="246097" y="323072"/>
                    <a:pt x="304373" y="298947"/>
                  </a:cubicBezTo>
                  <a:cubicBezTo>
                    <a:pt x="471344" y="229802"/>
                    <a:pt x="621414" y="127082"/>
                    <a:pt x="741187" y="0"/>
                  </a:cubicBezTo>
                  <a:cubicBezTo>
                    <a:pt x="729826" y="12045"/>
                    <a:pt x="637918" y="6579"/>
                    <a:pt x="616835" y="7845"/>
                  </a:cubicBezTo>
                  <a:cubicBezTo>
                    <a:pt x="494970" y="15143"/>
                    <a:pt x="373558" y="31161"/>
                    <a:pt x="255537" y="59565"/>
                  </a:cubicBezTo>
                  <a:cubicBezTo>
                    <a:pt x="251580" y="60520"/>
                    <a:pt x="247567" y="61498"/>
                    <a:pt x="243497" y="62492"/>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1" name="Google Shape;1061;p35"/>
            <p:cNvSpPr/>
            <p:nvPr/>
          </p:nvSpPr>
          <p:spPr>
            <a:xfrm rot="5400000">
              <a:off x="6308160" y="4560482"/>
              <a:ext cx="1042277" cy="417634"/>
            </a:xfrm>
            <a:custGeom>
              <a:avLst/>
              <a:gdLst/>
              <a:ahLst/>
              <a:cxnLst/>
              <a:rect l="l" t="t" r="r" b="b"/>
              <a:pathLst>
                <a:path w="537256" h="215275" extrusionOk="0">
                  <a:moveTo>
                    <a:pt x="0" y="215276"/>
                  </a:moveTo>
                  <a:lnTo>
                    <a:pt x="537256"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2" name="Google Shape;1062;p35"/>
            <p:cNvSpPr/>
            <p:nvPr/>
          </p:nvSpPr>
          <p:spPr>
            <a:xfrm rot="5400000">
              <a:off x="5981289" y="4321516"/>
              <a:ext cx="573419" cy="1493843"/>
            </a:xfrm>
            <a:custGeom>
              <a:avLst/>
              <a:gdLst/>
              <a:ahLst/>
              <a:cxnLst/>
              <a:rect l="l" t="t" r="r" b="b"/>
              <a:pathLst>
                <a:path w="295577" h="770022" extrusionOk="0">
                  <a:moveTo>
                    <a:pt x="38624" y="446660"/>
                  </a:moveTo>
                  <a:cubicBezTo>
                    <a:pt x="15845" y="508175"/>
                    <a:pt x="-6426" y="578077"/>
                    <a:pt x="1714" y="643933"/>
                  </a:cubicBezTo>
                  <a:cubicBezTo>
                    <a:pt x="9288" y="705504"/>
                    <a:pt x="49702" y="782523"/>
                    <a:pt x="122448" y="768307"/>
                  </a:cubicBezTo>
                  <a:cubicBezTo>
                    <a:pt x="155118" y="761920"/>
                    <a:pt x="182080" y="735264"/>
                    <a:pt x="201525" y="706674"/>
                  </a:cubicBezTo>
                  <a:cubicBezTo>
                    <a:pt x="237586" y="653655"/>
                    <a:pt x="255561" y="591078"/>
                    <a:pt x="268392" y="529337"/>
                  </a:cubicBezTo>
                  <a:cubicBezTo>
                    <a:pt x="305132" y="352402"/>
                    <a:pt x="304623" y="170520"/>
                    <a:pt x="266922" y="0"/>
                  </a:cubicBezTo>
                  <a:cubicBezTo>
                    <a:pt x="270483" y="16160"/>
                    <a:pt x="214242" y="89075"/>
                    <a:pt x="203446" y="107248"/>
                  </a:cubicBezTo>
                  <a:cubicBezTo>
                    <a:pt x="140931" y="212127"/>
                    <a:pt x="85877" y="321512"/>
                    <a:pt x="42976" y="435073"/>
                  </a:cubicBezTo>
                  <a:cubicBezTo>
                    <a:pt x="41506" y="438900"/>
                    <a:pt x="40093" y="442760"/>
                    <a:pt x="38624" y="446655"/>
                  </a:cubicBezTo>
                  <a:close/>
                </a:path>
              </a:pathLst>
            </a:custGeom>
            <a:solidFill>
              <a:srgbClr val="FFFFFF">
                <a:alpha val="3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3" name="Google Shape;1063;p35"/>
            <p:cNvSpPr/>
            <p:nvPr/>
          </p:nvSpPr>
          <p:spPr>
            <a:xfrm rot="5400000">
              <a:off x="6346108" y="4630538"/>
              <a:ext cx="240913" cy="1096688"/>
            </a:xfrm>
            <a:custGeom>
              <a:avLst/>
              <a:gdLst/>
              <a:ahLst/>
              <a:cxnLst/>
              <a:rect l="l" t="t" r="r" b="b"/>
              <a:pathLst>
                <a:path w="124182" h="565303" extrusionOk="0">
                  <a:moveTo>
                    <a:pt x="0" y="565303"/>
                  </a:moveTo>
                  <a:lnTo>
                    <a:pt x="124182"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72" name="Google Shape;1072;p35"/>
          <p:cNvSpPr/>
          <p:nvPr/>
        </p:nvSpPr>
        <p:spPr>
          <a:xfrm rot="5400000">
            <a:off x="5901225" y="-224448"/>
            <a:ext cx="2111019" cy="1478966"/>
          </a:xfrm>
          <a:custGeom>
            <a:avLst/>
            <a:gdLst/>
            <a:ahLst/>
            <a:cxnLst/>
            <a:rect l="l" t="t" r="r" b="b"/>
            <a:pathLst>
              <a:path w="872322" h="611143" extrusionOk="0">
                <a:moveTo>
                  <a:pt x="33961" y="611143"/>
                </a:moveTo>
                <a:cubicBezTo>
                  <a:pt x="17996" y="568166"/>
                  <a:pt x="2425" y="524188"/>
                  <a:pt x="235" y="478395"/>
                </a:cubicBezTo>
                <a:cubicBezTo>
                  <a:pt x="-1956" y="432602"/>
                  <a:pt x="11049" y="383993"/>
                  <a:pt x="44670" y="352820"/>
                </a:cubicBezTo>
                <a:cubicBezTo>
                  <a:pt x="87359" y="313241"/>
                  <a:pt x="153848" y="310193"/>
                  <a:pt x="209379" y="327654"/>
                </a:cubicBezTo>
                <a:cubicBezTo>
                  <a:pt x="264911" y="345122"/>
                  <a:pt x="313113" y="379693"/>
                  <a:pt x="363212" y="409346"/>
                </a:cubicBezTo>
                <a:cubicBezTo>
                  <a:pt x="466551" y="470510"/>
                  <a:pt x="593510" y="512291"/>
                  <a:pt x="706024" y="470334"/>
                </a:cubicBezTo>
                <a:cubicBezTo>
                  <a:pt x="792898" y="437941"/>
                  <a:pt x="858711" y="354904"/>
                  <a:pt x="870415" y="262923"/>
                </a:cubicBezTo>
                <a:cubicBezTo>
                  <a:pt x="882118" y="170943"/>
                  <a:pt x="839198" y="74075"/>
                  <a:pt x="763201" y="20953"/>
                </a:cubicBezTo>
                <a:cubicBezTo>
                  <a:pt x="761806" y="13969"/>
                  <a:pt x="760416" y="6984"/>
                  <a:pt x="759021" y="0"/>
                </a:cubicBezTo>
              </a:path>
            </a:pathLst>
          </a:custGeom>
          <a:noFill/>
          <a:ln w="19050" cap="rnd" cmpd="sng">
            <a:solidFill>
              <a:schemeClr val="accent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22" name="Google Shape;1122;p35"/>
          <p:cNvGrpSpPr/>
          <p:nvPr/>
        </p:nvGrpSpPr>
        <p:grpSpPr>
          <a:xfrm>
            <a:off x="1844631" y="569170"/>
            <a:ext cx="145888" cy="230533"/>
            <a:chOff x="4280101" y="1383410"/>
            <a:chExt cx="130549" cy="206293"/>
          </a:xfrm>
        </p:grpSpPr>
        <p:sp>
          <p:nvSpPr>
            <p:cNvPr id="1123" name="Google Shape;1123;p35"/>
            <p:cNvSpPr/>
            <p:nvPr/>
          </p:nvSpPr>
          <p:spPr>
            <a:xfrm>
              <a:off x="4280101" y="1383410"/>
              <a:ext cx="130549" cy="195563"/>
            </a:xfrm>
            <a:custGeom>
              <a:avLst/>
              <a:gdLst/>
              <a:ahLst/>
              <a:cxnLst/>
              <a:rect l="l" t="t" r="r" b="b"/>
              <a:pathLst>
                <a:path w="174065" h="260751" extrusionOk="0">
                  <a:moveTo>
                    <a:pt x="1324" y="176828"/>
                  </a:moveTo>
                  <a:cubicBezTo>
                    <a:pt x="-2537" y="200471"/>
                    <a:pt x="1702" y="226862"/>
                    <a:pt x="18603" y="243848"/>
                  </a:cubicBezTo>
                  <a:cubicBezTo>
                    <a:pt x="45830" y="271211"/>
                    <a:pt x="94248" y="262596"/>
                    <a:pt x="123708" y="237653"/>
                  </a:cubicBezTo>
                  <a:cubicBezTo>
                    <a:pt x="165214" y="202506"/>
                    <a:pt x="180328" y="142874"/>
                    <a:pt x="171753" y="89165"/>
                  </a:cubicBezTo>
                  <a:cubicBezTo>
                    <a:pt x="168181" y="66799"/>
                    <a:pt x="159403" y="20913"/>
                    <a:pt x="141333" y="5369"/>
                  </a:cubicBezTo>
                  <a:cubicBezTo>
                    <a:pt x="120176" y="-12826"/>
                    <a:pt x="111262" y="19647"/>
                    <a:pt x="97075" y="37034"/>
                  </a:cubicBezTo>
                  <a:cubicBezTo>
                    <a:pt x="60832" y="81439"/>
                    <a:pt x="11210" y="116246"/>
                    <a:pt x="1329" y="17682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35"/>
            <p:cNvSpPr/>
            <p:nvPr/>
          </p:nvSpPr>
          <p:spPr>
            <a:xfrm>
              <a:off x="4284579" y="1391170"/>
              <a:ext cx="97025" cy="198533"/>
            </a:xfrm>
            <a:custGeom>
              <a:avLst/>
              <a:gdLst/>
              <a:ahLst/>
              <a:cxnLst/>
              <a:rect l="l" t="t" r="r" b="b"/>
              <a:pathLst>
                <a:path w="129366" h="264711" extrusionOk="0">
                  <a:moveTo>
                    <a:pt x="125804" y="0"/>
                  </a:moveTo>
                  <a:cubicBezTo>
                    <a:pt x="134543" y="51301"/>
                    <a:pt x="127082" y="105235"/>
                    <a:pt x="104744" y="152241"/>
                  </a:cubicBezTo>
                  <a:cubicBezTo>
                    <a:pt x="82406" y="199240"/>
                    <a:pt x="45298" y="239089"/>
                    <a:pt x="0" y="264711"/>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35"/>
            <p:cNvSpPr/>
            <p:nvPr/>
          </p:nvSpPr>
          <p:spPr>
            <a:xfrm>
              <a:off x="4290700" y="1490103"/>
              <a:ext cx="102603" cy="65988"/>
            </a:xfrm>
            <a:custGeom>
              <a:avLst/>
              <a:gdLst/>
              <a:ahLst/>
              <a:cxnLst/>
              <a:rect l="l" t="t" r="r" b="b"/>
              <a:pathLst>
                <a:path w="136804" h="87984" extrusionOk="0">
                  <a:moveTo>
                    <a:pt x="0" y="0"/>
                  </a:moveTo>
                  <a:lnTo>
                    <a:pt x="51510" y="87984"/>
                  </a:lnTo>
                  <a:lnTo>
                    <a:pt x="136804" y="60978"/>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35"/>
            <p:cNvSpPr/>
            <p:nvPr/>
          </p:nvSpPr>
          <p:spPr>
            <a:xfrm>
              <a:off x="4342115" y="1425281"/>
              <a:ext cx="67238" cy="64627"/>
            </a:xfrm>
            <a:custGeom>
              <a:avLst/>
              <a:gdLst/>
              <a:ahLst/>
              <a:cxnLst/>
              <a:rect l="l" t="t" r="r" b="b"/>
              <a:pathLst>
                <a:path w="89651" h="86170" extrusionOk="0">
                  <a:moveTo>
                    <a:pt x="89652" y="40267"/>
                  </a:moveTo>
                  <a:lnTo>
                    <a:pt x="35423" y="86170"/>
                  </a:lnTo>
                  <a:cubicBezTo>
                    <a:pt x="35423" y="86170"/>
                    <a:pt x="2436" y="2097"/>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35"/>
            <p:cNvSpPr/>
            <p:nvPr/>
          </p:nvSpPr>
          <p:spPr>
            <a:xfrm>
              <a:off x="4313100" y="1455381"/>
              <a:ext cx="93938" cy="62897"/>
            </a:xfrm>
            <a:custGeom>
              <a:avLst/>
              <a:gdLst/>
              <a:ahLst/>
              <a:cxnLst/>
              <a:rect l="l" t="t" r="r" b="b"/>
              <a:pathLst>
                <a:path w="125250" h="83863" extrusionOk="0">
                  <a:moveTo>
                    <a:pt x="125250" y="58824"/>
                  </a:moveTo>
                  <a:lnTo>
                    <a:pt x="55760" y="83864"/>
                  </a:lnTo>
                  <a:lnTo>
                    <a:pt x="0" y="0"/>
                  </a:ln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 name="Freeform 6">
            <a:extLst>
              <a:ext uri="{FF2B5EF4-FFF2-40B4-BE49-F238E27FC236}">
                <a16:creationId xmlns:a16="http://schemas.microsoft.com/office/drawing/2014/main" id="{95C29039-DF2E-B883-87C8-7F0E7354AABB}"/>
              </a:ext>
            </a:extLst>
          </p:cNvPr>
          <p:cNvSpPr/>
          <p:nvPr/>
        </p:nvSpPr>
        <p:spPr>
          <a:xfrm>
            <a:off x="736519" y="666750"/>
            <a:ext cx="7670963" cy="4094016"/>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pPr>
            <a:endParaRPr lang="en-US" sz="900" kern="1200">
              <a:solidFill>
                <a:prstClr val="black"/>
              </a:solidFill>
              <a:latin typeface="Calibri"/>
              <a:ea typeface="+mn-ea"/>
            </a:endParaRPr>
          </a:p>
        </p:txBody>
      </p:sp>
      <p:sp>
        <p:nvSpPr>
          <p:cNvPr id="7" name="TextBox 11">
            <a:extLst>
              <a:ext uri="{FF2B5EF4-FFF2-40B4-BE49-F238E27FC236}">
                <a16:creationId xmlns:a16="http://schemas.microsoft.com/office/drawing/2014/main" id="{A6DE8BCD-FE4F-875A-1FCE-AA3D743E0647}"/>
              </a:ext>
            </a:extLst>
          </p:cNvPr>
          <p:cNvSpPr txBox="1"/>
          <p:nvPr/>
        </p:nvSpPr>
        <p:spPr>
          <a:xfrm>
            <a:off x="2480742" y="1811229"/>
            <a:ext cx="4182516" cy="1527149"/>
          </a:xfrm>
          <a:prstGeom prst="rect">
            <a:avLst/>
          </a:prstGeom>
        </p:spPr>
        <p:txBody>
          <a:bodyPr wrap="square" lIns="0" tIns="0" rIns="0" bIns="0" rtlCol="0" anchor="t">
            <a:spAutoFit/>
          </a:bodyPr>
          <a:lstStyle/>
          <a:p>
            <a:pPr algn="ctr" defTabSz="457200">
              <a:lnSpc>
                <a:spcPct val="150000"/>
              </a:lnSpc>
              <a:spcBef>
                <a:spcPct val="0"/>
              </a:spcBef>
              <a:buClrTx/>
            </a:pPr>
            <a:r>
              <a:rPr lang="en-US" sz="2300" kern="1200">
                <a:solidFill>
                  <a:prstClr val="black"/>
                </a:solidFill>
                <a:latin typeface="Arial" panose="020B0604020202020204" pitchFamily="34" charset="0"/>
                <a:ea typeface="+mn-ea"/>
                <a:cs typeface="Arial" panose="020B0604020202020204" pitchFamily="34" charset="0"/>
              </a:rPr>
              <a:t>Các em hãy trả lời câu hỏi sau: </a:t>
            </a:r>
          </a:p>
          <a:p>
            <a:pPr algn="ctr" defTabSz="457200">
              <a:lnSpc>
                <a:spcPct val="150000"/>
              </a:lnSpc>
              <a:spcBef>
                <a:spcPct val="0"/>
              </a:spcBef>
              <a:buClrTx/>
            </a:pPr>
            <a:r>
              <a:rPr lang="en-US" sz="2300" kern="1200">
                <a:solidFill>
                  <a:srgbClr val="FF0000"/>
                </a:solidFill>
                <a:latin typeface="Arial" panose="020B0604020202020204" pitchFamily="34" charset="0"/>
                <a:ea typeface="+mn-ea"/>
                <a:cs typeface="Arial" panose="020B0604020202020204" pitchFamily="34" charset="0"/>
              </a:rPr>
              <a:t>Khi nghĩ đến thầy cô, em có cảm xúc gì?</a:t>
            </a:r>
          </a:p>
        </p:txBody>
      </p:sp>
      <p:pic>
        <p:nvPicPr>
          <p:cNvPr id="8" name="Picture 7" descr="Logo&#10;&#10;Description automatically generated">
            <a:extLst>
              <a:ext uri="{FF2B5EF4-FFF2-40B4-BE49-F238E27FC236}">
                <a16:creationId xmlns:a16="http://schemas.microsoft.com/office/drawing/2014/main" id="{F2593705-24A6-CAFB-F2FC-3B8DB53B74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514">
            <a:off x="6500084" y="259979"/>
            <a:ext cx="1953941" cy="1997115"/>
          </a:xfrm>
          <a:prstGeom prst="rect">
            <a:avLst/>
          </a:prstGeom>
        </p:spPr>
      </p:pic>
      <p:pic>
        <p:nvPicPr>
          <p:cNvPr id="9" name="Picture 9">
            <a:extLst>
              <a:ext uri="{FF2B5EF4-FFF2-40B4-BE49-F238E27FC236}">
                <a16:creationId xmlns:a16="http://schemas.microsoft.com/office/drawing/2014/main" id="{EE6CB34E-8479-2E6D-9FEB-7C08F59E279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986" y="3204650"/>
            <a:ext cx="2234985" cy="1938850"/>
          </a:xfrm>
          <a:prstGeom prst="rect">
            <a:avLst/>
          </a:prstGeom>
        </p:spPr>
      </p:pic>
      <p:pic>
        <p:nvPicPr>
          <p:cNvPr id="10" name="Picture 9">
            <a:extLst>
              <a:ext uri="{FF2B5EF4-FFF2-40B4-BE49-F238E27FC236}">
                <a16:creationId xmlns:a16="http://schemas.microsoft.com/office/drawing/2014/main" id="{934D2B39-46A3-8ED4-0E6A-30A703BB24DF}"/>
              </a:ext>
            </a:extLst>
          </p:cNvPr>
          <p:cNvPicPr>
            <a:picLocks noChangeAspect="1"/>
          </p:cNvPicPr>
          <p:nvPr/>
        </p:nvPicPr>
        <p:blipFill>
          <a:blip r:embed="rId8"/>
          <a:stretch>
            <a:fillRect/>
          </a:stretch>
        </p:blipFill>
        <p:spPr>
          <a:xfrm>
            <a:off x="8599904" y="39303"/>
            <a:ext cx="566977" cy="499915"/>
          </a:xfrm>
          <a:prstGeom prst="rect">
            <a:avLst/>
          </a:prstGeom>
        </p:spPr>
      </p:pic>
      <p:pic>
        <p:nvPicPr>
          <p:cNvPr id="11" name="Picture 10">
            <a:extLst>
              <a:ext uri="{FF2B5EF4-FFF2-40B4-BE49-F238E27FC236}">
                <a16:creationId xmlns:a16="http://schemas.microsoft.com/office/drawing/2014/main" id="{2C115308-6FAF-C89D-5EE2-5DC16C1A9BF1}"/>
              </a:ext>
            </a:extLst>
          </p:cNvPr>
          <p:cNvPicPr>
            <a:picLocks noChangeAspect="1"/>
          </p:cNvPicPr>
          <p:nvPr/>
        </p:nvPicPr>
        <p:blipFill>
          <a:blip r:embed="rId9"/>
          <a:stretch>
            <a:fillRect/>
          </a:stretch>
        </p:blipFill>
        <p:spPr>
          <a:xfrm>
            <a:off x="7477054" y="3555133"/>
            <a:ext cx="1700931" cy="1548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Teacher Self Introduction to Students by Slidesgo">
  <a:themeElements>
    <a:clrScheme name="Simple Light">
      <a:dk1>
        <a:srgbClr val="06002C"/>
      </a:dk1>
      <a:lt1>
        <a:srgbClr val="CBCBFF"/>
      </a:lt1>
      <a:dk2>
        <a:srgbClr val="9092F7"/>
      </a:dk2>
      <a:lt2>
        <a:srgbClr val="8ACAC9"/>
      </a:lt2>
      <a:accent1>
        <a:srgbClr val="E0993A"/>
      </a:accent1>
      <a:accent2>
        <a:srgbClr val="E4A5D6"/>
      </a:accent2>
      <a:accent3>
        <a:srgbClr val="DC5D3D"/>
      </a:accent3>
      <a:accent4>
        <a:srgbClr val="EEE1CC"/>
      </a:accent4>
      <a:accent5>
        <a:srgbClr val="F9EFEA"/>
      </a:accent5>
      <a:accent6>
        <a:srgbClr val="FFFFFF"/>
      </a:accent6>
      <a:hlink>
        <a:srgbClr val="0600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722</Words>
  <Application>Microsoft Office PowerPoint</Application>
  <PresentationFormat>On-screen Show (16:9)</PresentationFormat>
  <Paragraphs>62</Paragraphs>
  <Slides>19</Slides>
  <Notes>18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Bahnschrift SemiBold</vt:lpstr>
      <vt:lpstr>Albert Sans Light</vt:lpstr>
      <vt:lpstr>Anaheim</vt:lpstr>
      <vt:lpstr>Albert Sans</vt:lpstr>
      <vt:lpstr>Nunito Light</vt:lpstr>
      <vt:lpstr>Bebas Neue</vt:lpstr>
      <vt:lpstr>Bakbak One</vt:lpstr>
      <vt:lpstr>Teacher Self Introduction to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Nguyen Thi My Duyen 20210318P</cp:lastModifiedBy>
  <cp:revision>2</cp:revision>
  <dcterms:modified xsi:type="dcterms:W3CDTF">2024-10-14T01:31:16Z</dcterms:modified>
</cp:coreProperties>
</file>