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35"/>
  </p:notesMasterIdLst>
  <p:sldIdLst>
    <p:sldId id="257" r:id="rId5"/>
    <p:sldId id="478" r:id="rId6"/>
    <p:sldId id="461" r:id="rId7"/>
    <p:sldId id="479" r:id="rId8"/>
    <p:sldId id="256" r:id="rId9"/>
    <p:sldId id="480" r:id="rId10"/>
    <p:sldId id="454" r:id="rId11"/>
    <p:sldId id="456" r:id="rId12"/>
    <p:sldId id="457" r:id="rId13"/>
    <p:sldId id="270" r:id="rId14"/>
    <p:sldId id="271" r:id="rId15"/>
    <p:sldId id="460" r:id="rId16"/>
    <p:sldId id="459" r:id="rId17"/>
    <p:sldId id="481" r:id="rId18"/>
    <p:sldId id="462" r:id="rId19"/>
    <p:sldId id="463" r:id="rId20"/>
    <p:sldId id="341" r:id="rId21"/>
    <p:sldId id="482" r:id="rId22"/>
    <p:sldId id="486" r:id="rId23"/>
    <p:sldId id="483" r:id="rId24"/>
    <p:sldId id="487" r:id="rId25"/>
    <p:sldId id="484" r:id="rId26"/>
    <p:sldId id="488" r:id="rId27"/>
    <p:sldId id="485" r:id="rId28"/>
    <p:sldId id="468" r:id="rId29"/>
    <p:sldId id="469" r:id="rId30"/>
    <p:sldId id="489" r:id="rId31"/>
    <p:sldId id="490" r:id="rId32"/>
    <p:sldId id="473" r:id="rId33"/>
    <p:sldId id="475"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35" d="100"/>
          <a:sy n="35" d="100"/>
        </p:scale>
        <p:origin x="98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26/11/2024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9</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9.jpeg"/><Relationship Id="rId11" Type="http://schemas.openxmlformats.org/officeDocument/2006/relationships/image" Target="../media/image12.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5.sv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43.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7.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453220" y="-283460"/>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a:extLst>
              <a:ext uri="{FF2B5EF4-FFF2-40B4-BE49-F238E27FC236}">
                <a16:creationId xmlns:a16="http://schemas.microsoft.com/office/drawing/2014/main" id="{838B5558-38F4-A46F-AFE9-8BAEF9C387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id="{6E2464A7-F685-AB0B-F567-BC9AD744CF01}"/>
              </a:ext>
            </a:extLst>
          </p:cNvPr>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322</TotalTime>
  <Words>1260</Words>
  <Application>Microsoft Office PowerPoint</Application>
  <PresentationFormat>Widescreen</PresentationFormat>
  <Paragraphs>84</Paragraphs>
  <Slides>30</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微软雅黑</vt:lpstr>
      <vt:lpstr>#9Slide07 SVNDessert Menu Scrip</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STD_DELL</cp:lastModifiedBy>
  <cp:revision>29</cp:revision>
  <dcterms:created xsi:type="dcterms:W3CDTF">2024-08-14T05:49:52Z</dcterms:created>
  <dcterms:modified xsi:type="dcterms:W3CDTF">2024-11-26T12:38:28Z</dcterms:modified>
</cp:coreProperties>
</file>