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9"/>
  </p:notesMasterIdLst>
  <p:handoutMasterIdLst>
    <p:handoutMasterId r:id="rId20"/>
  </p:handoutMasterIdLst>
  <p:sldIdLst>
    <p:sldId id="335" r:id="rId3"/>
    <p:sldId id="313" r:id="rId4"/>
    <p:sldId id="314" r:id="rId5"/>
    <p:sldId id="315" r:id="rId6"/>
    <p:sldId id="316" r:id="rId7"/>
    <p:sldId id="342" r:id="rId8"/>
    <p:sldId id="336" r:id="rId9"/>
    <p:sldId id="303" r:id="rId10"/>
    <p:sldId id="310" r:id="rId11"/>
    <p:sldId id="362" r:id="rId12"/>
    <p:sldId id="354" r:id="rId13"/>
    <p:sldId id="318" r:id="rId14"/>
    <p:sldId id="363" r:id="rId15"/>
    <p:sldId id="364" r:id="rId16"/>
    <p:sldId id="365" r:id="rId17"/>
    <p:sldId id="366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3506" autoAdjust="0"/>
  </p:normalViewPr>
  <p:slideViewPr>
    <p:cSldViewPr>
      <p:cViewPr varScale="1">
        <p:scale>
          <a:sx n="61" d="100"/>
          <a:sy n="61" d="100"/>
        </p:scale>
        <p:origin x="804" y="52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286</Words>
  <Application>Microsoft Office PowerPoint</Application>
  <PresentationFormat>Widescreen</PresentationFormat>
  <Paragraphs>55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Handlee</vt:lpstr>
      <vt:lpstr>Merriweather Black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STD_DELL</cp:lastModifiedBy>
  <cp:revision>206</cp:revision>
  <dcterms:created xsi:type="dcterms:W3CDTF">2009-12-25T13:38:18Z</dcterms:created>
  <dcterms:modified xsi:type="dcterms:W3CDTF">2024-11-26T12:54:32Z</dcterms:modified>
</cp:coreProperties>
</file>