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58" d="100"/>
          <a:sy n="58" d="100"/>
        </p:scale>
        <p:origin x="96" y="56"/>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jp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3000" b="-13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3000" b="-13000"/>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1.svg"/><Relationship Id="rId18" Type="http://schemas.openxmlformats.org/officeDocument/2006/relationships/image" Target="../media/image48.png"/><Relationship Id="rId3" Type="http://schemas.openxmlformats.org/officeDocument/2006/relationships/image" Target="../media/image33.svg"/><Relationship Id="rId21" Type="http://schemas.openxmlformats.org/officeDocument/2006/relationships/image" Target="../media/image41.png"/><Relationship Id="rId7" Type="http://schemas.openxmlformats.org/officeDocument/2006/relationships/image" Target="../media/image57.svg"/><Relationship Id="rId12" Type="http://schemas.openxmlformats.org/officeDocument/2006/relationships/image" Target="../media/image46.png"/><Relationship Id="rId17" Type="http://schemas.openxmlformats.org/officeDocument/2006/relationships/image" Target="../media/image63.svg"/><Relationship Id="rId2" Type="http://schemas.openxmlformats.org/officeDocument/2006/relationships/image" Target="../media/image26.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65.svg"/><Relationship Id="rId4" Type="http://schemas.openxmlformats.org/officeDocument/2006/relationships/image" Target="../media/image21.png"/><Relationship Id="rId9" Type="http://schemas.openxmlformats.org/officeDocument/2006/relationships/image" Target="../media/image29.svg"/><Relationship Id="rId14" Type="http://schemas.openxmlformats.org/officeDocument/2006/relationships/image" Target="../media/image28.png"/><Relationship Id="rId22"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51.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1.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2.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84.svg"/><Relationship Id="rId17" Type="http://schemas.openxmlformats.org/officeDocument/2006/relationships/image" Target="../media/image64.png"/><Relationship Id="rId25"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61.png"/><Relationship Id="rId24" Type="http://schemas.openxmlformats.org/officeDocument/2006/relationships/image" Target="../media/image29.svg"/><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24.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5.png"/><Relationship Id="rId4" Type="http://schemas.openxmlformats.org/officeDocument/2006/relationships/image" Target="../media/image76.svg"/><Relationship Id="rId9" Type="http://schemas.openxmlformats.org/officeDocument/2006/relationships/image" Target="../media/image60.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10.png"/><Relationship Id="rId24" Type="http://schemas.openxmlformats.org/officeDocument/2006/relationships/image" Target="../media/image15.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8.png"/><Relationship Id="rId4" Type="http://schemas.microsoft.com/office/2007/relationships/media" Target="../media/media2.mp3"/><Relationship Id="rId9" Type="http://schemas.openxmlformats.org/officeDocument/2006/relationships/image" Target="../media/image7.png"/><Relationship Id="rId14" Type="http://schemas.openxmlformats.org/officeDocument/2006/relationships/image" Target="../media/image9.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5.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29.sv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4.png"/><Relationship Id="rId24" Type="http://schemas.openxmlformats.org/officeDocument/2006/relationships/image" Target="../media/image32.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1.png"/><Relationship Id="rId10" Type="http://schemas.openxmlformats.org/officeDocument/2006/relationships/image" Target="../media/image27.svg"/><Relationship Id="rId19" Type="http://schemas.openxmlformats.org/officeDocument/2006/relationships/image" Target="../media/image28.png"/><Relationship Id="rId4" Type="http://schemas.openxmlformats.org/officeDocument/2006/relationships/image" Target="../media/image21.svg"/><Relationship Id="rId9" Type="http://schemas.openxmlformats.org/officeDocument/2006/relationships/image" Target="../media/image23.png"/><Relationship Id="rId14" Type="http://schemas.openxmlformats.org/officeDocument/2006/relationships/image" Target="../media/image31.sv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2"/>
          <a:stretch>
            <a:fillRect/>
          </a:stretch>
        </p:blipFill>
        <p:spPr>
          <a:xfrm>
            <a:off x="3801328" y="2214873"/>
            <a:ext cx="7888908" cy="18960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7483</TotalTime>
  <Words>1033</Words>
  <Application>Microsoft Office PowerPoint</Application>
  <PresentationFormat>Widescreen</PresentationFormat>
  <Paragraphs>76</Paragraphs>
  <Slides>24</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STD_DELL</cp:lastModifiedBy>
  <cp:revision>225</cp:revision>
  <dcterms:created xsi:type="dcterms:W3CDTF">2024-06-19T08:15:46Z</dcterms:created>
  <dcterms:modified xsi:type="dcterms:W3CDTF">2024-11-26T12:40:00Z</dcterms:modified>
</cp:coreProperties>
</file>