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28"/>
  </p:notesMasterIdLst>
  <p:sldIdLst>
    <p:sldId id="266" r:id="rId5"/>
    <p:sldId id="276" r:id="rId6"/>
    <p:sldId id="260" r:id="rId7"/>
    <p:sldId id="256" r:id="rId8"/>
    <p:sldId id="277" r:id="rId9"/>
    <p:sldId id="269" r:id="rId10"/>
    <p:sldId id="262" r:id="rId11"/>
    <p:sldId id="263" r:id="rId12"/>
    <p:sldId id="264" r:id="rId13"/>
    <p:sldId id="267" r:id="rId14"/>
    <p:sldId id="268" r:id="rId15"/>
    <p:sldId id="270" r:id="rId16"/>
    <p:sldId id="278" r:id="rId17"/>
    <p:sldId id="279" r:id="rId18"/>
    <p:sldId id="368" r:id="rId19"/>
    <p:sldId id="369" r:id="rId20"/>
    <p:sldId id="370" r:id="rId21"/>
    <p:sldId id="371" r:id="rId22"/>
    <p:sldId id="353" r:id="rId23"/>
    <p:sldId id="372" r:id="rId24"/>
    <p:sldId id="373" r:id="rId25"/>
    <p:sldId id="374" r:id="rId26"/>
    <p:sldId id="350" r:id="rId27"/>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20" d="100"/>
          <a:sy n="20" d="100"/>
        </p:scale>
        <p:origin x="1988" y="7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8B07A6-6A91-4B60-8A0E-3A4D4B8FB01B}" type="datetimeFigureOut">
              <a:rPr lang="en-US" smtClean="0"/>
              <a:t>9/5/2024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680024-633E-4A15-A1C6-0295F92B5833}" type="slidenum">
              <a:rPr lang="en-US" smtClean="0"/>
              <a:t>‹#›</a:t>
            </a:fld>
            <a:endParaRPr lang="en-US"/>
          </a:p>
        </p:txBody>
      </p:sp>
    </p:spTree>
    <p:extLst>
      <p:ext uri="{BB962C8B-B14F-4D97-AF65-F5344CB8AC3E}">
        <p14:creationId xmlns:p14="http://schemas.microsoft.com/office/powerpoint/2010/main" val="931857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80024-633E-4A15-A1C6-0295F92B5833}" type="slidenum">
              <a:rPr lang="en-US" smtClean="0"/>
              <a:t>12</a:t>
            </a:fld>
            <a:endParaRPr lang="en-US"/>
          </a:p>
        </p:txBody>
      </p:sp>
    </p:spTree>
    <p:extLst>
      <p:ext uri="{BB962C8B-B14F-4D97-AF65-F5344CB8AC3E}">
        <p14:creationId xmlns:p14="http://schemas.microsoft.com/office/powerpoint/2010/main" val="1922019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80024-633E-4A15-A1C6-0295F92B5833}" type="slidenum">
              <a:rPr lang="en-US" smtClean="0"/>
              <a:t>14</a:t>
            </a:fld>
            <a:endParaRPr lang="en-US"/>
          </a:p>
        </p:txBody>
      </p:sp>
    </p:spTree>
    <p:extLst>
      <p:ext uri="{BB962C8B-B14F-4D97-AF65-F5344CB8AC3E}">
        <p14:creationId xmlns:p14="http://schemas.microsoft.com/office/powerpoint/2010/main" val="863816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80024-633E-4A15-A1C6-0295F92B5833}" type="slidenum">
              <a:rPr lang="en-US" smtClean="0"/>
              <a:t>15</a:t>
            </a:fld>
            <a:endParaRPr lang="en-US"/>
          </a:p>
        </p:txBody>
      </p:sp>
    </p:spTree>
    <p:extLst>
      <p:ext uri="{BB962C8B-B14F-4D97-AF65-F5344CB8AC3E}">
        <p14:creationId xmlns:p14="http://schemas.microsoft.com/office/powerpoint/2010/main" val="3027140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80024-633E-4A15-A1C6-0295F92B5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8162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80024-633E-4A15-A1C6-0295F92B5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5745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80024-633E-4A15-A1C6-0295F92B5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0553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E665B5-3980-4777-95AA-8820A70795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5286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80024-633E-4A15-A1C6-0295F92B5833}" type="slidenum">
              <a:rPr lang="en-US" smtClean="0"/>
              <a:t>22</a:t>
            </a:fld>
            <a:endParaRPr lang="en-US"/>
          </a:p>
        </p:txBody>
      </p:sp>
    </p:spTree>
    <p:extLst>
      <p:ext uri="{BB962C8B-B14F-4D97-AF65-F5344CB8AC3E}">
        <p14:creationId xmlns:p14="http://schemas.microsoft.com/office/powerpoint/2010/main" val="439752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E665B5-3980-4777-95AA-8820A70795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818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6A726-961A-E749-1A82-7DE65E014790}"/>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4ADF8F63-0AD3-4315-166A-9A480D86DC2F}"/>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BB50460-62BB-0B5A-EBB3-F355530A9544}"/>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9/5/2024</a:t>
            </a:fld>
            <a:endParaRPr lang="en-US"/>
          </a:p>
        </p:txBody>
      </p:sp>
      <p:sp>
        <p:nvSpPr>
          <p:cNvPr id="5" name="Footer Placeholder 4">
            <a:extLst>
              <a:ext uri="{FF2B5EF4-FFF2-40B4-BE49-F238E27FC236}">
                <a16:creationId xmlns:a16="http://schemas.microsoft.com/office/drawing/2014/main" id="{41F1328C-AD66-8289-A728-830476B2450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A45DEA-FA74-014E-5CE2-4C944B571752}"/>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937945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AF964-403C-00C1-1396-7A0A4A27054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EC6C958-85FD-8DF3-CEDF-CC0BB7323304}"/>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1335C0-5DD9-70C8-9EFC-046A8D4D40AD}"/>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9/5/2024</a:t>
            </a:fld>
            <a:endParaRPr lang="en-US"/>
          </a:p>
        </p:txBody>
      </p:sp>
      <p:sp>
        <p:nvSpPr>
          <p:cNvPr id="5" name="Footer Placeholder 4">
            <a:extLst>
              <a:ext uri="{FF2B5EF4-FFF2-40B4-BE49-F238E27FC236}">
                <a16:creationId xmlns:a16="http://schemas.microsoft.com/office/drawing/2014/main" id="{5C5D9A87-D7DB-30A2-FD05-99B73E5639F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C757CA6-4CD4-C03E-C756-A548A0A783EA}"/>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462123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22E40-AF43-95D5-4A77-5E962FB728D9}"/>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3DEF92C7-C3BF-CE7D-D9EB-0A6A847C0C90}"/>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CA7BCC-0B96-2690-A693-E9B4C3C6136F}"/>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9/5/2024</a:t>
            </a:fld>
            <a:endParaRPr lang="en-US"/>
          </a:p>
        </p:txBody>
      </p:sp>
      <p:sp>
        <p:nvSpPr>
          <p:cNvPr id="5" name="Footer Placeholder 4">
            <a:extLst>
              <a:ext uri="{FF2B5EF4-FFF2-40B4-BE49-F238E27FC236}">
                <a16:creationId xmlns:a16="http://schemas.microsoft.com/office/drawing/2014/main" id="{0F9A7040-764D-022B-F4EF-4804DDB08D0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70462-556C-3C24-27BA-4A05B3E8BAF1}"/>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229032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C0EC7-B9E1-F86E-7FCA-9E4B094E9A29}"/>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D5266E6-54FE-9C09-66C7-E0B0B7C0882C}"/>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8FD9FB-679C-5285-C458-9C2FF56524F6}"/>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AAB051-E663-47D6-8B16-37C9F7B0D8B3}"/>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9/5/2024</a:t>
            </a:fld>
            <a:endParaRPr lang="en-US"/>
          </a:p>
        </p:txBody>
      </p:sp>
      <p:sp>
        <p:nvSpPr>
          <p:cNvPr id="6" name="Footer Placeholder 5">
            <a:extLst>
              <a:ext uri="{FF2B5EF4-FFF2-40B4-BE49-F238E27FC236}">
                <a16:creationId xmlns:a16="http://schemas.microsoft.com/office/drawing/2014/main" id="{FA8FE4E4-BD66-93CD-F169-410AD050B76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BB50FC8-3CB9-20A4-A382-D959BCB23AE7}"/>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1111582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12429-7C09-92AB-2EB7-D5D11360EB76}"/>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43B340A-1044-BFE2-1E6D-969099C450EC}"/>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CCFFFC54-B0EE-2AB0-CD0C-2D5F599160DB}"/>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6D31E-0EAD-2292-6298-B61E2D69BC03}"/>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52316147-E915-1604-1964-5B7CEA942A7B}"/>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5E7889-AC17-F054-B38A-C964E27C6715}"/>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9/5/2024</a:t>
            </a:fld>
            <a:endParaRPr lang="en-US"/>
          </a:p>
        </p:txBody>
      </p:sp>
      <p:sp>
        <p:nvSpPr>
          <p:cNvPr id="8" name="Footer Placeholder 7">
            <a:extLst>
              <a:ext uri="{FF2B5EF4-FFF2-40B4-BE49-F238E27FC236}">
                <a16:creationId xmlns:a16="http://schemas.microsoft.com/office/drawing/2014/main" id="{3688487D-3C57-5C3C-7EC9-415F81746C7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02C5C14-E19A-AB5B-7277-152A81358719}"/>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101727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E2B47-3C83-DE03-F7A3-BD3363C5559D}"/>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9EE76F2-0312-116B-AF45-F18F5589A0AE}"/>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9/5/2024</a:t>
            </a:fld>
            <a:endParaRPr lang="en-US"/>
          </a:p>
        </p:txBody>
      </p:sp>
      <p:sp>
        <p:nvSpPr>
          <p:cNvPr id="4" name="Footer Placeholder 3">
            <a:extLst>
              <a:ext uri="{FF2B5EF4-FFF2-40B4-BE49-F238E27FC236}">
                <a16:creationId xmlns:a16="http://schemas.microsoft.com/office/drawing/2014/main" id="{A70ED9A6-B84F-199E-CC22-0A6631C0F42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4B50E3E-DA29-46C1-81C2-F89D6C2FF44A}"/>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267690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2EFEF6-2D31-FDA5-D003-2FD721AE53FF}"/>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9/5/2024</a:t>
            </a:fld>
            <a:endParaRPr lang="en-US"/>
          </a:p>
        </p:txBody>
      </p:sp>
      <p:sp>
        <p:nvSpPr>
          <p:cNvPr id="3" name="Footer Placeholder 2">
            <a:extLst>
              <a:ext uri="{FF2B5EF4-FFF2-40B4-BE49-F238E27FC236}">
                <a16:creationId xmlns:a16="http://schemas.microsoft.com/office/drawing/2014/main" id="{7DB2E048-B9A8-C5F7-1C6D-F4CD06465D5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A6077A2-A142-8F40-A35F-6528A80DBA7F}"/>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3591899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C7CD3-2F40-413F-F82F-9CE1734F8749}"/>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0B3CB751-4FEE-1797-963A-426BDA2423C1}"/>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AD1153-1503-30EB-1BD1-028E627F740A}"/>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A4B42425-A59E-EFEB-FA95-3D70F21552A1}"/>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9/5/2024</a:t>
            </a:fld>
            <a:endParaRPr lang="en-US"/>
          </a:p>
        </p:txBody>
      </p:sp>
      <p:sp>
        <p:nvSpPr>
          <p:cNvPr id="6" name="Footer Placeholder 5">
            <a:extLst>
              <a:ext uri="{FF2B5EF4-FFF2-40B4-BE49-F238E27FC236}">
                <a16:creationId xmlns:a16="http://schemas.microsoft.com/office/drawing/2014/main" id="{15E7ABE5-186E-E395-6CD0-82AFFC771AA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C41B06F-7E67-647A-5D94-32B90A1ED66D}"/>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3716086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EB8E0-B8BD-927F-D399-47EAC0BB8A76}"/>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4331C779-B60C-0557-563B-539742C91934}"/>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703A1D62-F1ED-76D2-5B1D-CB0B912BF461}"/>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42C89265-484C-53A1-FEAE-216CEC675EB4}"/>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9/5/2024</a:t>
            </a:fld>
            <a:endParaRPr lang="en-US"/>
          </a:p>
        </p:txBody>
      </p:sp>
      <p:sp>
        <p:nvSpPr>
          <p:cNvPr id="6" name="Footer Placeholder 5">
            <a:extLst>
              <a:ext uri="{FF2B5EF4-FFF2-40B4-BE49-F238E27FC236}">
                <a16:creationId xmlns:a16="http://schemas.microsoft.com/office/drawing/2014/main" id="{5E9AA9D0-4CEF-B000-D424-F29D9D46FB1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F5D171-9FFB-D618-8B1B-6D6FB0A42B2A}"/>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3236303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10CFB-CD33-6067-1AD3-7331D63C4D01}"/>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8A8687-D4BF-6996-F359-581CC32B94C2}"/>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7FB176-1049-9542-AE15-87D516EE00A3}"/>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9/5/2024</a:t>
            </a:fld>
            <a:endParaRPr lang="en-US"/>
          </a:p>
        </p:txBody>
      </p:sp>
      <p:sp>
        <p:nvSpPr>
          <p:cNvPr id="5" name="Footer Placeholder 4">
            <a:extLst>
              <a:ext uri="{FF2B5EF4-FFF2-40B4-BE49-F238E27FC236}">
                <a16:creationId xmlns:a16="http://schemas.microsoft.com/office/drawing/2014/main" id="{DF144AA5-D523-3973-FB74-F44EA8E412A2}"/>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FD4754F-F184-E6D5-B0D2-D14E626371FF}"/>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2140516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6D3810-9F5B-99BF-0A28-EB4AE8A90AC9}"/>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E86239-3422-2C8D-5A8B-C707ACD83228}"/>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D4AF7B-16B3-7261-44C6-3179DFF609D9}"/>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9/5/2024</a:t>
            </a:fld>
            <a:endParaRPr lang="en-US"/>
          </a:p>
        </p:txBody>
      </p:sp>
      <p:sp>
        <p:nvSpPr>
          <p:cNvPr id="5" name="Footer Placeholder 4">
            <a:extLst>
              <a:ext uri="{FF2B5EF4-FFF2-40B4-BE49-F238E27FC236}">
                <a16:creationId xmlns:a16="http://schemas.microsoft.com/office/drawing/2014/main" id="{13E65448-52D9-A832-0750-17EBAD1F684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DA1294-3D50-C348-03A8-34E106F615EE}"/>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3824225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465DF5-3113-4688-830F-CDED75235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4000502" y="-4000502"/>
            <a:ext cx="10287000" cy="18288003"/>
          </a:xfrm>
          <a:prstGeom prst="rect">
            <a:avLst/>
          </a:prstGeom>
        </p:spPr>
      </p:pic>
    </p:spTree>
    <p:extLst>
      <p:ext uri="{BB962C8B-B14F-4D97-AF65-F5344CB8AC3E}">
        <p14:creationId xmlns:p14="http://schemas.microsoft.com/office/powerpoint/2010/main" val="3995006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9F59B8D-2E76-41FC-BC9A-9311E43E19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4000502" y="-4000502"/>
            <a:ext cx="10287000" cy="18288003"/>
          </a:xfrm>
          <a:prstGeom prst="rect">
            <a:avLst/>
          </a:prstGeom>
        </p:spPr>
      </p:pic>
      <p:sp>
        <p:nvSpPr>
          <p:cNvPr id="7" name="矩形: 圆角 6">
            <a:extLst>
              <a:ext uri="{FF2B5EF4-FFF2-40B4-BE49-F238E27FC236}">
                <a16:creationId xmlns:a16="http://schemas.microsoft.com/office/drawing/2014/main" id="{FC8A23B2-6893-45E5-8C3C-52D518212B4E}"/>
              </a:ext>
            </a:extLst>
          </p:cNvPr>
          <p:cNvSpPr/>
          <p:nvPr userDrawn="1"/>
        </p:nvSpPr>
        <p:spPr>
          <a:xfrm>
            <a:off x="328613" y="300038"/>
            <a:ext cx="17630775" cy="9686925"/>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p>
        </p:txBody>
      </p:sp>
    </p:spTree>
    <p:extLst>
      <p:ext uri="{BB962C8B-B14F-4D97-AF65-F5344CB8AC3E}">
        <p14:creationId xmlns:p14="http://schemas.microsoft.com/office/powerpoint/2010/main" val="3542676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53BF5E-A465-41F6-9480-EA94242A95D8}"/>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zh-CN" altLang="en-US"/>
              <a:t>单击此处编辑母版标题样式</a:t>
            </a:r>
          </a:p>
        </p:txBody>
      </p:sp>
      <p:sp>
        <p:nvSpPr>
          <p:cNvPr id="3" name="文本占位符 2">
            <a:extLst>
              <a:ext uri="{FF2B5EF4-FFF2-40B4-BE49-F238E27FC236}">
                <a16:creationId xmlns:a16="http://schemas.microsoft.com/office/drawing/2014/main" id="{8E69FBEB-9771-428E-8AFA-73CD3A4F240D}"/>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66D2476-05AF-4D91-85C7-F35A1B86B913}"/>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2024/9/5</a:t>
            </a:fld>
            <a:endParaRPr lang="zh-CN" altLang="en-US"/>
          </a:p>
        </p:txBody>
      </p:sp>
      <p:sp>
        <p:nvSpPr>
          <p:cNvPr id="5" name="页脚占位符 4">
            <a:extLst>
              <a:ext uri="{FF2B5EF4-FFF2-40B4-BE49-F238E27FC236}">
                <a16:creationId xmlns:a16="http://schemas.microsoft.com/office/drawing/2014/main" id="{8FBD3A81-6763-4FC8-9AD6-812BDEC98348}"/>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8D0C8CC-779B-4D18-9BA6-CEAE2569C14C}"/>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635553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E0D862-6A0B-481D-B717-8D9400B98A69}"/>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1C84FC-A8AD-4A6A-9B83-0DDE9477CD2E}"/>
              </a:ext>
            </a:extLst>
          </p:cNvPr>
          <p:cNvSpPr>
            <a:spLocks noGrp="1"/>
          </p:cNvSpPr>
          <p:nvPr>
            <p:ph sz="half" idx="1"/>
          </p:nvPr>
        </p:nvSpPr>
        <p:spPr>
          <a:xfrm>
            <a:off x="1257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105C18F-B328-4139-8E00-EF74A2DF30CD}"/>
              </a:ext>
            </a:extLst>
          </p:cNvPr>
          <p:cNvSpPr>
            <a:spLocks noGrp="1"/>
          </p:cNvSpPr>
          <p:nvPr>
            <p:ph sz="half" idx="2"/>
          </p:nvPr>
        </p:nvSpPr>
        <p:spPr>
          <a:xfrm>
            <a:off x="9258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3EC34E8-F2D5-4298-96ED-3B51AE51F713}"/>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2024/9/5</a:t>
            </a:fld>
            <a:endParaRPr lang="zh-CN" altLang="en-US"/>
          </a:p>
        </p:txBody>
      </p:sp>
      <p:sp>
        <p:nvSpPr>
          <p:cNvPr id="6" name="页脚占位符 5">
            <a:extLst>
              <a:ext uri="{FF2B5EF4-FFF2-40B4-BE49-F238E27FC236}">
                <a16:creationId xmlns:a16="http://schemas.microsoft.com/office/drawing/2014/main" id="{804AF534-9271-40EC-ABFC-6ECDD9D5E617}"/>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AB22CA0-5A7C-4FD5-A979-4DE80BC8B89A}"/>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26822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142E0C-1BF6-4006-8A7D-0BB73A51AFB1}"/>
              </a:ext>
            </a:extLst>
          </p:cNvPr>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250A6AE-C285-4F64-BFBD-67D1806F7760}"/>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B1A7E8-7FFA-4B29-BE50-8925BE41229C}"/>
              </a:ext>
            </a:extLst>
          </p:cNvPr>
          <p:cNvSpPr>
            <a:spLocks noGrp="1"/>
          </p:cNvSpPr>
          <p:nvPr>
            <p:ph sz="half" idx="2"/>
          </p:nvPr>
        </p:nvSpPr>
        <p:spPr>
          <a:xfrm>
            <a:off x="1259683" y="3757613"/>
            <a:ext cx="7736681"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8E2253-52DC-41F9-9748-31799E25F5B1}"/>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9EA6C18-804B-492C-A826-B7F7C90BAF38}"/>
              </a:ext>
            </a:extLst>
          </p:cNvPr>
          <p:cNvSpPr>
            <a:spLocks noGrp="1"/>
          </p:cNvSpPr>
          <p:nvPr>
            <p:ph sz="quarter" idx="4"/>
          </p:nvPr>
        </p:nvSpPr>
        <p:spPr>
          <a:xfrm>
            <a:off x="9258300" y="3757613"/>
            <a:ext cx="7774782"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25837A8-5454-4BA6-A97D-5A9ACAE1322D}"/>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2024/9/5</a:t>
            </a:fld>
            <a:endParaRPr lang="zh-CN" altLang="en-US"/>
          </a:p>
        </p:txBody>
      </p:sp>
      <p:sp>
        <p:nvSpPr>
          <p:cNvPr id="8" name="页脚占位符 7">
            <a:extLst>
              <a:ext uri="{FF2B5EF4-FFF2-40B4-BE49-F238E27FC236}">
                <a16:creationId xmlns:a16="http://schemas.microsoft.com/office/drawing/2014/main" id="{1826ABDF-3796-426B-B75F-0912CA5396A2}"/>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52C5F35-153E-44FD-A14A-8C714A198832}"/>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119028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7A83C-3244-452F-88FF-64D4600C5628}"/>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29C7225-0E09-4829-9D44-48F010AF8C61}"/>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2024/9/5</a:t>
            </a:fld>
            <a:endParaRPr lang="zh-CN" altLang="en-US"/>
          </a:p>
        </p:txBody>
      </p:sp>
      <p:sp>
        <p:nvSpPr>
          <p:cNvPr id="4" name="页脚占位符 3">
            <a:extLst>
              <a:ext uri="{FF2B5EF4-FFF2-40B4-BE49-F238E27FC236}">
                <a16:creationId xmlns:a16="http://schemas.microsoft.com/office/drawing/2014/main" id="{D6254E1F-B1D4-4EEC-A105-CFFC9E088C99}"/>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3191C4C-15E5-4480-8086-B3CAE02B09E4}"/>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2861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D2C5A70-1A92-49F0-9CD0-5B0258C0D582}"/>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2024/9/5</a:t>
            </a:fld>
            <a:endParaRPr lang="zh-CN" altLang="en-US"/>
          </a:p>
        </p:txBody>
      </p:sp>
      <p:sp>
        <p:nvSpPr>
          <p:cNvPr id="3" name="页脚占位符 2">
            <a:extLst>
              <a:ext uri="{FF2B5EF4-FFF2-40B4-BE49-F238E27FC236}">
                <a16:creationId xmlns:a16="http://schemas.microsoft.com/office/drawing/2014/main" id="{7DDF09B2-6451-4290-9497-3A2A151EF4DF}"/>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07C7F8F-705D-4748-886B-409935C5B7E6}"/>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696725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B2B44F-809F-4F0B-83A9-77DD40F3C173}"/>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0FC4DA64-D1C8-4453-A5A8-C58376A1B21E}"/>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155DB26-B814-4E1E-8E76-EE9CFEEE3E8D}"/>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759BD1-FAB5-4141-8C0B-F4C42013E016}"/>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2024/9/5</a:t>
            </a:fld>
            <a:endParaRPr lang="zh-CN" altLang="en-US"/>
          </a:p>
        </p:txBody>
      </p:sp>
      <p:sp>
        <p:nvSpPr>
          <p:cNvPr id="6" name="页脚占位符 5">
            <a:extLst>
              <a:ext uri="{FF2B5EF4-FFF2-40B4-BE49-F238E27FC236}">
                <a16:creationId xmlns:a16="http://schemas.microsoft.com/office/drawing/2014/main" id="{E9284AC4-6259-41B5-AD3F-1D8CA9CD47E0}"/>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DF8D830-2FF3-4C1D-90D3-FEDF094854F4}"/>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90940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886BBA-8A98-4FF4-BE6F-D3B649950025}"/>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4B90D06F-E71C-46AC-9BD0-DFB77DE8CB0A}"/>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id="{8F7D3841-1DC6-41F1-B30A-6B8F198BFAD2}"/>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C954574-96AE-43E8-A568-9F8A93026132}"/>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2024/9/5</a:t>
            </a:fld>
            <a:endParaRPr lang="zh-CN" altLang="en-US"/>
          </a:p>
        </p:txBody>
      </p:sp>
      <p:sp>
        <p:nvSpPr>
          <p:cNvPr id="6" name="页脚占位符 5">
            <a:extLst>
              <a:ext uri="{FF2B5EF4-FFF2-40B4-BE49-F238E27FC236}">
                <a16:creationId xmlns:a16="http://schemas.microsoft.com/office/drawing/2014/main" id="{5D1351A1-3BDC-4852-BC93-3627251BEE79}"/>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73C37DC-8F1D-4BA2-9A9D-B93FB801A613}"/>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545924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A8A74-021B-4229-A153-B649B0913CE3}"/>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458212-FCC6-49EE-A126-B8F8743DBCFE}"/>
              </a:ext>
            </a:extLst>
          </p:cNvPr>
          <p:cNvSpPr>
            <a:spLocks noGrp="1"/>
          </p:cNvSpPr>
          <p:nvPr>
            <p:ph type="body" orient="vert" idx="1"/>
          </p:nvPr>
        </p:nvSpPr>
        <p:spPr>
          <a:xfrm>
            <a:off x="1257300" y="2738438"/>
            <a:ext cx="15773400" cy="652700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E334A2-151B-4DE9-A75A-ED338695ED51}"/>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2024/9/5</a:t>
            </a:fld>
            <a:endParaRPr lang="zh-CN" altLang="en-US"/>
          </a:p>
        </p:txBody>
      </p:sp>
      <p:sp>
        <p:nvSpPr>
          <p:cNvPr id="5" name="页脚占位符 4">
            <a:extLst>
              <a:ext uri="{FF2B5EF4-FFF2-40B4-BE49-F238E27FC236}">
                <a16:creationId xmlns:a16="http://schemas.microsoft.com/office/drawing/2014/main" id="{B5DCAD16-ED91-4109-84AC-78F0C65FF86F}"/>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83C38EA-0105-481E-8CB4-FE7EE26475E9}"/>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746387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5B7B9F-DB27-4C83-B578-6A2A67043C77}"/>
              </a:ext>
            </a:extLst>
          </p:cNvPr>
          <p:cNvSpPr>
            <a:spLocks noGrp="1"/>
          </p:cNvSpPr>
          <p:nvPr>
            <p:ph type="title" orient="vert"/>
          </p:nvPr>
        </p:nvSpPr>
        <p:spPr>
          <a:xfrm>
            <a:off x="13087350" y="547688"/>
            <a:ext cx="3943350" cy="8717757"/>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BC52642-F7C1-470D-92D3-431164858BFE}"/>
              </a:ext>
            </a:extLst>
          </p:cNvPr>
          <p:cNvSpPr>
            <a:spLocks noGrp="1"/>
          </p:cNvSpPr>
          <p:nvPr>
            <p:ph type="body" orient="vert" idx="1"/>
          </p:nvPr>
        </p:nvSpPr>
        <p:spPr>
          <a:xfrm>
            <a:off x="1257300" y="547688"/>
            <a:ext cx="11601450" cy="871775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9C4FB6-B2CA-490C-90E1-5081A62A6A5C}"/>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2024/9/5</a:t>
            </a:fld>
            <a:endParaRPr lang="zh-CN" altLang="en-US"/>
          </a:p>
        </p:txBody>
      </p:sp>
      <p:sp>
        <p:nvSpPr>
          <p:cNvPr id="5" name="页脚占位符 4">
            <a:extLst>
              <a:ext uri="{FF2B5EF4-FFF2-40B4-BE49-F238E27FC236}">
                <a16:creationId xmlns:a16="http://schemas.microsoft.com/office/drawing/2014/main" id="{67F71ED3-3BF4-4E88-8863-31F11F6B7580}"/>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806FE0F-9DD3-47B7-80B9-66026B0DF579}"/>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02078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938DFF0D-5943-4598-BF80-1A703042AE35}" type="datetimeFigureOut">
              <a:rPr lang="en-US" smtClean="0"/>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40260288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4341740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8DFF0D-5943-4598-BF80-1A703042AE35}" type="datetimeFigureOut">
              <a:rPr lang="en-US" smtClean="0"/>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2575499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8DFF0D-5943-4598-BF80-1A703042AE35}" type="datetimeFigureOut">
              <a:rPr lang="en-US" smtClean="0"/>
              <a:t>9/5/2024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7950950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8DFF0D-5943-4598-BF80-1A703042AE35}" type="datetimeFigureOut">
              <a:rPr lang="en-US" smtClean="0"/>
              <a:t>9/5/2024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8892093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8DFF0D-5943-4598-BF80-1A703042AE35}" type="datetimeFigureOut">
              <a:rPr lang="en-US" smtClean="0"/>
              <a:t>9/5/2024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990261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8DFF0D-5943-4598-BF80-1A703042AE35}" type="datetimeFigureOut">
              <a:rPr lang="en-US" smtClean="0"/>
              <a:t>9/5/2024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8708912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9/5/2024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5470216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9/5/2024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7941498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4696242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522991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A06961BD-A509-2146-6938-8D03DF3C212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53023" y="9524"/>
            <a:ext cx="2466975" cy="2466975"/>
          </a:xfrm>
          <a:prstGeom prst="rect">
            <a:avLst/>
          </a:prstGeom>
        </p:spPr>
      </p:pic>
    </p:spTree>
    <p:extLst>
      <p:ext uri="{BB962C8B-B14F-4D97-AF65-F5344CB8AC3E}">
        <p14:creationId xmlns:p14="http://schemas.microsoft.com/office/powerpoint/2010/main" val="9943597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64485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938DFF0D-5943-4598-BF80-1A703042AE35}" type="datetimeFigureOut">
              <a:rPr lang="en-US" smtClean="0"/>
              <a:t>9/5/2024</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AC0E712-D067-47E6-8AF2-28F6E0C7B555}" type="slidenum">
              <a:rPr lang="en-US" smtClean="0"/>
              <a:t>‹#›</a:t>
            </a:fld>
            <a:endParaRPr lang="en-US"/>
          </a:p>
        </p:txBody>
      </p:sp>
    </p:spTree>
    <p:extLst>
      <p:ext uri="{BB962C8B-B14F-4D97-AF65-F5344CB8AC3E}">
        <p14:creationId xmlns:p14="http://schemas.microsoft.com/office/powerpoint/2010/main" val="107115282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1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image" Target="../media/image9.svg"/><Relationship Id="rId15" Type="http://schemas.openxmlformats.org/officeDocument/2006/relationships/image" Target="../media/image10.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3.svg"/><Relationship Id="rId14" Type="http://schemas.openxmlformats.org/officeDocument/2006/relationships/image" Target="../media/image18.sv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1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image" Target="../media/image9.svg"/><Relationship Id="rId15" Type="http://schemas.openxmlformats.org/officeDocument/2006/relationships/image" Target="../media/image34.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3.svg"/><Relationship Id="rId14" Type="http://schemas.openxmlformats.org/officeDocument/2006/relationships/image" Target="../media/image18.sv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4.xml"/><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image" Target="../media/image24.svg"/><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image" Target="../media/image22.sv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NULL" TargetMode="External"/><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slideLayout" Target="../slideLayouts/slideLayout34.xml"/><Relationship Id="rId10" Type="http://schemas.openxmlformats.org/officeDocument/2006/relationships/image" Target="../media/image49.gif"/><Relationship Id="rId4" Type="http://schemas.microsoft.com/office/2007/relationships/media" Target="../media/media2.mp3"/><Relationship Id="rId9" Type="http://schemas.openxmlformats.org/officeDocument/2006/relationships/image" Target="../media/image48.jpeg"/></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4.xm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30.svg"/><Relationship Id="rId7"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26.png"/><Relationship Id="rId3" Type="http://schemas.openxmlformats.org/officeDocument/2006/relationships/image" Target="../media/image35.svg"/><Relationship Id="rId7" Type="http://schemas.openxmlformats.org/officeDocument/2006/relationships/image" Target="../media/image23.png"/><Relationship Id="rId12"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42.svg"/><Relationship Id="rId5" Type="http://schemas.openxmlformats.org/officeDocument/2006/relationships/image" Target="../media/image37.sv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1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image" Target="../media/image9.svg"/><Relationship Id="rId15" Type="http://schemas.openxmlformats.org/officeDocument/2006/relationships/image" Target="../media/image27.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3.svg"/><Relationship Id="rId14" Type="http://schemas.openxmlformats.org/officeDocument/2006/relationships/image" Target="../media/image18.sv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0.sv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sp>
        <p:nvSpPr>
          <p:cNvPr id="2" name="Freeform 2"/>
          <p:cNvSpPr/>
          <p:nvPr/>
        </p:nvSpPr>
        <p:spPr>
          <a:xfrm flipH="1">
            <a:off x="6431075" y="-75217"/>
            <a:ext cx="11856925" cy="10437434"/>
          </a:xfrm>
          <a:custGeom>
            <a:avLst/>
            <a:gdLst/>
            <a:ahLst/>
            <a:cxnLst/>
            <a:rect l="l" t="t" r="r" b="b"/>
            <a:pathLst>
              <a:path w="11856925" h="10437434">
                <a:moveTo>
                  <a:pt x="11856925" y="0"/>
                </a:moveTo>
                <a:lnTo>
                  <a:pt x="0" y="0"/>
                </a:lnTo>
                <a:lnTo>
                  <a:pt x="0" y="10437434"/>
                </a:lnTo>
                <a:lnTo>
                  <a:pt x="11856925" y="10437434"/>
                </a:lnTo>
                <a:lnTo>
                  <a:pt x="11856925"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2756749" y="3633786"/>
            <a:ext cx="12774503" cy="3019428"/>
          </a:xfrm>
          <a:custGeom>
            <a:avLst/>
            <a:gdLst/>
            <a:ahLst/>
            <a:cxnLst/>
            <a:rect l="l" t="t" r="r" b="b"/>
            <a:pathLst>
              <a:path w="12774503" h="3019428">
                <a:moveTo>
                  <a:pt x="0" y="0"/>
                </a:moveTo>
                <a:lnTo>
                  <a:pt x="12774502" y="0"/>
                </a:lnTo>
                <a:lnTo>
                  <a:pt x="12774502" y="3019428"/>
                </a:lnTo>
                <a:lnTo>
                  <a:pt x="0" y="301942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5173727" y="-401147"/>
            <a:ext cx="3481982" cy="3481982"/>
          </a:xfrm>
          <a:custGeom>
            <a:avLst/>
            <a:gdLst/>
            <a:ahLst/>
            <a:cxnLst/>
            <a:rect l="l" t="t" r="r" b="b"/>
            <a:pathLst>
              <a:path w="3481982" h="3481982">
                <a:moveTo>
                  <a:pt x="0" y="0"/>
                </a:moveTo>
                <a:lnTo>
                  <a:pt x="3481981" y="0"/>
                </a:lnTo>
                <a:lnTo>
                  <a:pt x="3481981" y="3481982"/>
                </a:lnTo>
                <a:lnTo>
                  <a:pt x="0" y="348198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 name="Freeform 5"/>
          <p:cNvSpPr/>
          <p:nvPr/>
        </p:nvSpPr>
        <p:spPr>
          <a:xfrm rot="-10800000" flipV="1">
            <a:off x="-843329" y="8573830"/>
            <a:ext cx="7200156" cy="3992814"/>
          </a:xfrm>
          <a:custGeom>
            <a:avLst/>
            <a:gdLst/>
            <a:ahLst/>
            <a:cxnLst/>
            <a:rect l="l" t="t" r="r" b="b"/>
            <a:pathLst>
              <a:path w="7200156" h="3992814">
                <a:moveTo>
                  <a:pt x="0" y="3992814"/>
                </a:moveTo>
                <a:lnTo>
                  <a:pt x="7200156" y="3992814"/>
                </a:lnTo>
                <a:lnTo>
                  <a:pt x="7200156" y="0"/>
                </a:lnTo>
                <a:lnTo>
                  <a:pt x="0" y="0"/>
                </a:lnTo>
                <a:lnTo>
                  <a:pt x="0" y="3992814"/>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6" name="Freeform 6"/>
          <p:cNvSpPr/>
          <p:nvPr/>
        </p:nvSpPr>
        <p:spPr>
          <a:xfrm>
            <a:off x="-2072267" y="1773168"/>
            <a:ext cx="6201934" cy="8797069"/>
          </a:xfrm>
          <a:custGeom>
            <a:avLst/>
            <a:gdLst/>
            <a:ahLst/>
            <a:cxnLst/>
            <a:rect l="l" t="t" r="r" b="b"/>
            <a:pathLst>
              <a:path w="6201934" h="8797069">
                <a:moveTo>
                  <a:pt x="0" y="0"/>
                </a:moveTo>
                <a:lnTo>
                  <a:pt x="6201934" y="0"/>
                </a:lnTo>
                <a:lnTo>
                  <a:pt x="6201934" y="8797069"/>
                </a:lnTo>
                <a:lnTo>
                  <a:pt x="0" y="8797069"/>
                </a:lnTo>
                <a:lnTo>
                  <a:pt x="0" y="0"/>
                </a:lnTo>
                <a:close/>
              </a:path>
            </a:pathLst>
          </a:custGeom>
          <a:blipFill>
            <a:blip r:embed="rId10"/>
            <a:stretch>
              <a:fillRect/>
            </a:stretch>
          </a:blipFill>
        </p:spPr>
        <p:txBody>
          <a:bodyPr/>
          <a:lstStyle/>
          <a:p>
            <a:endParaRPr lang="en-US"/>
          </a:p>
        </p:txBody>
      </p:sp>
      <p:sp>
        <p:nvSpPr>
          <p:cNvPr id="7" name="Freeform 7"/>
          <p:cNvSpPr/>
          <p:nvPr/>
        </p:nvSpPr>
        <p:spPr>
          <a:xfrm rot="-10800000">
            <a:off x="-1794278" y="-2630680"/>
            <a:ext cx="7315200" cy="4056611"/>
          </a:xfrm>
          <a:custGeom>
            <a:avLst/>
            <a:gdLst/>
            <a:ahLst/>
            <a:cxnLst/>
            <a:rect l="l" t="t" r="r" b="b"/>
            <a:pathLst>
              <a:path w="7315200" h="4056611">
                <a:moveTo>
                  <a:pt x="0" y="0"/>
                </a:moveTo>
                <a:lnTo>
                  <a:pt x="7315200" y="0"/>
                </a:lnTo>
                <a:lnTo>
                  <a:pt x="7315200" y="4056611"/>
                </a:lnTo>
                <a:lnTo>
                  <a:pt x="0" y="405661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8" name="Freeform 8"/>
          <p:cNvSpPr/>
          <p:nvPr/>
        </p:nvSpPr>
        <p:spPr>
          <a:xfrm>
            <a:off x="3315643" y="619111"/>
            <a:ext cx="1613640" cy="1613640"/>
          </a:xfrm>
          <a:custGeom>
            <a:avLst/>
            <a:gdLst/>
            <a:ahLst/>
            <a:cxnLst/>
            <a:rect l="l" t="t" r="r" b="b"/>
            <a:pathLst>
              <a:path w="1613640" h="1613640">
                <a:moveTo>
                  <a:pt x="0" y="0"/>
                </a:moveTo>
                <a:lnTo>
                  <a:pt x="1613640" y="0"/>
                </a:lnTo>
                <a:lnTo>
                  <a:pt x="1613640" y="1613640"/>
                </a:lnTo>
                <a:lnTo>
                  <a:pt x="0" y="161364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9" name="Freeform 9"/>
          <p:cNvSpPr/>
          <p:nvPr/>
        </p:nvSpPr>
        <p:spPr>
          <a:xfrm>
            <a:off x="4449673" y="2441632"/>
            <a:ext cx="959220" cy="959220"/>
          </a:xfrm>
          <a:custGeom>
            <a:avLst/>
            <a:gdLst/>
            <a:ahLst/>
            <a:cxnLst/>
            <a:rect l="l" t="t" r="r" b="b"/>
            <a:pathLst>
              <a:path w="959220" h="959220">
                <a:moveTo>
                  <a:pt x="0" y="0"/>
                </a:moveTo>
                <a:lnTo>
                  <a:pt x="959220" y="0"/>
                </a:lnTo>
                <a:lnTo>
                  <a:pt x="959220" y="959220"/>
                </a:lnTo>
                <a:lnTo>
                  <a:pt x="0" y="95922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0" name="Freeform 10"/>
          <p:cNvSpPr/>
          <p:nvPr/>
        </p:nvSpPr>
        <p:spPr>
          <a:xfrm>
            <a:off x="2190255" y="790726"/>
            <a:ext cx="872336" cy="872336"/>
          </a:xfrm>
          <a:custGeom>
            <a:avLst/>
            <a:gdLst/>
            <a:ahLst/>
            <a:cxnLst/>
            <a:rect l="l" t="t" r="r" b="b"/>
            <a:pathLst>
              <a:path w="872336" h="872336">
                <a:moveTo>
                  <a:pt x="0" y="0"/>
                </a:moveTo>
                <a:lnTo>
                  <a:pt x="872336" y="0"/>
                </a:lnTo>
                <a:lnTo>
                  <a:pt x="872336" y="872336"/>
                </a:lnTo>
                <a:lnTo>
                  <a:pt x="0" y="87233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1" name="Freeform 11"/>
          <p:cNvSpPr/>
          <p:nvPr/>
        </p:nvSpPr>
        <p:spPr>
          <a:xfrm>
            <a:off x="11963905" y="4704112"/>
            <a:ext cx="7976640" cy="8385430"/>
          </a:xfrm>
          <a:custGeom>
            <a:avLst/>
            <a:gdLst/>
            <a:ahLst/>
            <a:cxnLst/>
            <a:rect l="l" t="t" r="r" b="b"/>
            <a:pathLst>
              <a:path w="7976640" h="8385430">
                <a:moveTo>
                  <a:pt x="0" y="0"/>
                </a:moveTo>
                <a:lnTo>
                  <a:pt x="7976640" y="0"/>
                </a:lnTo>
                <a:lnTo>
                  <a:pt x="7976640" y="8385430"/>
                </a:lnTo>
                <a:lnTo>
                  <a:pt x="0" y="838543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id="{35EA4215-2A31-1BCA-51D2-7AAB3B56FADF}"/>
              </a:ext>
            </a:extLst>
          </p:cNvPr>
          <p:cNvPicPr>
            <a:picLocks noChangeAspect="1"/>
          </p:cNvPicPr>
          <p:nvPr/>
        </p:nvPicPr>
        <p:blipFill>
          <a:blip r:embed="rId15"/>
          <a:stretch>
            <a:fillRect/>
          </a:stretch>
        </p:blipFill>
        <p:spPr>
          <a:xfrm>
            <a:off x="3124200" y="3543300"/>
            <a:ext cx="11754107" cy="37005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A1971"/>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pPr algn="just"/>
              <a:endParaRPr lang="en-US"/>
            </a:p>
          </p:txBody>
        </p:sp>
        <p:sp>
          <p:nvSpPr>
            <p:cNvPr id="4" name="TextBox 4"/>
            <p:cNvSpPr txBox="1"/>
            <p:nvPr/>
          </p:nvSpPr>
          <p:spPr>
            <a:xfrm>
              <a:off x="0" y="-9525"/>
              <a:ext cx="4451488" cy="2372805"/>
            </a:xfrm>
            <a:prstGeom prst="rect">
              <a:avLst/>
            </a:prstGeom>
          </p:spPr>
          <p:txBody>
            <a:bodyPr lIns="50800" tIns="50800" rIns="50800" bIns="50800" rtlCol="0" anchor="ctr"/>
            <a:lstStyle/>
            <a:p>
              <a:pPr algn="just">
                <a:lnSpc>
                  <a:spcPts val="2714"/>
                </a:lnSpc>
              </a:pPr>
              <a:endParaRPr/>
            </a:p>
          </p:txBody>
        </p:sp>
      </p:grpSp>
      <p:sp>
        <p:nvSpPr>
          <p:cNvPr id="60" name="Freeform 60"/>
          <p:cNvSpPr/>
          <p:nvPr/>
        </p:nvSpPr>
        <p:spPr>
          <a:xfrm>
            <a:off x="457200" y="0"/>
            <a:ext cx="2202888" cy="2469002"/>
          </a:xfrm>
          <a:custGeom>
            <a:avLst/>
            <a:gdLst/>
            <a:ahLst/>
            <a:cxnLst/>
            <a:rect l="l" t="t" r="r" b="b"/>
            <a:pathLst>
              <a:path w="2583888" h="3665090">
                <a:moveTo>
                  <a:pt x="0" y="0"/>
                </a:moveTo>
                <a:lnTo>
                  <a:pt x="2583888" y="0"/>
                </a:lnTo>
                <a:lnTo>
                  <a:pt x="2583888" y="3665090"/>
                </a:lnTo>
                <a:lnTo>
                  <a:pt x="0" y="3665090"/>
                </a:lnTo>
                <a:lnTo>
                  <a:pt x="0" y="0"/>
                </a:lnTo>
                <a:close/>
              </a:path>
            </a:pathLst>
          </a:custGeom>
          <a:blipFill>
            <a:blip r:embed="rId2"/>
            <a:stretch>
              <a:fillRect/>
            </a:stretch>
          </a:blipFill>
        </p:spPr>
        <p:txBody>
          <a:bodyPr/>
          <a:lstStyle/>
          <a:p>
            <a:pPr algn="just"/>
            <a:endParaRPr lang="en-US"/>
          </a:p>
        </p:txBody>
      </p:sp>
      <p:sp>
        <p:nvSpPr>
          <p:cNvPr id="65" name="AutoShape 65"/>
          <p:cNvSpPr/>
          <p:nvPr/>
        </p:nvSpPr>
        <p:spPr>
          <a:xfrm flipV="1">
            <a:off x="674234" y="2461299"/>
            <a:ext cx="0" cy="7154189"/>
          </a:xfrm>
          <a:prstGeom prst="line">
            <a:avLst/>
          </a:prstGeom>
          <a:ln w="95250" cap="flat">
            <a:solidFill>
              <a:srgbClr val="30447D"/>
            </a:solidFill>
            <a:prstDash val="solid"/>
            <a:headEnd type="none" w="sm" len="sm"/>
            <a:tailEnd type="none" w="sm" len="sm"/>
          </a:ln>
        </p:spPr>
        <p:txBody>
          <a:bodyPr/>
          <a:lstStyle/>
          <a:p>
            <a:pPr algn="just"/>
            <a:endParaRPr lang="en-US"/>
          </a:p>
        </p:txBody>
      </p:sp>
      <p:sp>
        <p:nvSpPr>
          <p:cNvPr id="81" name="Rectangle: Rounded Corners 80">
            <a:extLst>
              <a:ext uri="{FF2B5EF4-FFF2-40B4-BE49-F238E27FC236}">
                <a16:creationId xmlns:a16="http://schemas.microsoft.com/office/drawing/2014/main" id="{5B96E5DA-41AA-1CD5-6FA2-F2390B3D8C13}"/>
              </a:ext>
            </a:extLst>
          </p:cNvPr>
          <p:cNvSpPr/>
          <p:nvPr/>
        </p:nvSpPr>
        <p:spPr>
          <a:xfrm>
            <a:off x="2362200" y="723900"/>
            <a:ext cx="15087600" cy="1676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3000" b="1" dirty="0">
                <a:latin typeface="Cambria" panose="02040503050406030204" pitchFamily="18" charset="0"/>
                <a:ea typeface="Cambria" panose="02040503050406030204" pitchFamily="18" charset="0"/>
              </a:rPr>
              <a:t> Từ các dụng cụ ở hình 2, mắc được mạch điện thắp sáng đơn giản như hình 3. Hãy:</a:t>
            </a:r>
          </a:p>
          <a:p>
            <a:pPr algn="just"/>
            <a:r>
              <a:rPr lang="vi-VN" sz="3000" dirty="0">
                <a:latin typeface="Cambria" panose="02040503050406030204" pitchFamily="18" charset="0"/>
                <a:ea typeface="Cambria" panose="02040503050406030204" pitchFamily="18" charset="0"/>
              </a:rPr>
              <a:t>- Chỉ ra điểm khác nhau của hai mạch điện hình 3a và 3b.</a:t>
            </a:r>
          </a:p>
          <a:p>
            <a:pPr algn="just"/>
            <a:r>
              <a:rPr lang="vi-VN" sz="3000" dirty="0">
                <a:latin typeface="Cambria" panose="02040503050406030204" pitchFamily="18" charset="0"/>
                <a:ea typeface="Cambria" panose="02040503050406030204" pitchFamily="18" charset="0"/>
              </a:rPr>
              <a:t>- Chỉ trên hình 3a và 3b, mô tả cấu tạo, hoạt động của mạch điện thắp sáng.</a:t>
            </a:r>
          </a:p>
        </p:txBody>
      </p:sp>
      <p:pic>
        <p:nvPicPr>
          <p:cNvPr id="83" name="Picture 82">
            <a:extLst>
              <a:ext uri="{FF2B5EF4-FFF2-40B4-BE49-F238E27FC236}">
                <a16:creationId xmlns:a16="http://schemas.microsoft.com/office/drawing/2014/main" id="{282AE526-94BF-C0CE-3201-E611C249AA70}"/>
              </a:ext>
            </a:extLst>
          </p:cNvPr>
          <p:cNvPicPr>
            <a:picLocks noChangeAspect="1"/>
          </p:cNvPicPr>
          <p:nvPr/>
        </p:nvPicPr>
        <p:blipFill>
          <a:blip r:embed="rId3"/>
          <a:stretch>
            <a:fillRect/>
          </a:stretch>
        </p:blipFill>
        <p:spPr>
          <a:xfrm>
            <a:off x="1219200" y="2781300"/>
            <a:ext cx="6781800" cy="68730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5" name="Picture 84">
            <a:extLst>
              <a:ext uri="{FF2B5EF4-FFF2-40B4-BE49-F238E27FC236}">
                <a16:creationId xmlns:a16="http://schemas.microsoft.com/office/drawing/2014/main" id="{80916301-4534-F6C5-E551-47BB2C7F1033}"/>
              </a:ext>
            </a:extLst>
          </p:cNvPr>
          <p:cNvPicPr>
            <a:picLocks noChangeAspect="1"/>
          </p:cNvPicPr>
          <p:nvPr/>
        </p:nvPicPr>
        <p:blipFill>
          <a:blip r:embed="rId4"/>
          <a:stretch>
            <a:fillRect/>
          </a:stretch>
        </p:blipFill>
        <p:spPr>
          <a:xfrm>
            <a:off x="8382000" y="3924300"/>
            <a:ext cx="8677018" cy="4343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barn(inVertical)">
                                      <p:cBhvr>
                                        <p:cTn id="7" dur="500"/>
                                        <p:tgtEl>
                                          <p:spTgt spid="8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barn(inVertical)">
                                      <p:cBhvr>
                                        <p:cTn id="10" dur="500"/>
                                        <p:tgtEl>
                                          <p:spTgt spid="8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barn(inVertical)">
                                      <p:cBhvr>
                                        <p:cTn id="13" dur="500"/>
                                        <p:tgtEl>
                                          <p:spTgt spid="60"/>
                                        </p:tgtEl>
                                      </p:cBhvr>
                                    </p:animEffect>
                                  </p:childTnLst>
                                </p:cTn>
                              </p:par>
                              <p:par>
                                <p:cTn id="14" presetID="16" presetClass="entr" presetSubtype="21" fill="hold" nodeType="withEffect">
                                  <p:stCondLst>
                                    <p:cond delay="0"/>
                                  </p:stCondLst>
                                  <p:childTnLst>
                                    <p:set>
                                      <p:cBhvr>
                                        <p:cTn id="15" dur="1" fill="hold">
                                          <p:stCondLst>
                                            <p:cond delay="0"/>
                                          </p:stCondLst>
                                        </p:cTn>
                                        <p:tgtEl>
                                          <p:spTgt spid="85"/>
                                        </p:tgtEl>
                                        <p:attrNameLst>
                                          <p:attrName>style.visibility</p:attrName>
                                        </p:attrNameLst>
                                      </p:cBhvr>
                                      <p:to>
                                        <p:strVal val="visible"/>
                                      </p:to>
                                    </p:set>
                                    <p:animEffect transition="in" filter="barn(inVertical)">
                                      <p:cBhvr>
                                        <p:cTn id="16"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8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3306E4B-9AF3-C239-CD53-779BDE6FBD3D}"/>
              </a:ext>
            </a:extLst>
          </p:cNvPr>
          <p:cNvPicPr>
            <a:picLocks noChangeAspect="1"/>
          </p:cNvPicPr>
          <p:nvPr/>
        </p:nvPicPr>
        <p:blipFill>
          <a:blip r:embed="rId2"/>
          <a:stretch>
            <a:fillRect/>
          </a:stretch>
        </p:blipFill>
        <p:spPr>
          <a:xfrm>
            <a:off x="457200" y="2247900"/>
            <a:ext cx="6781800" cy="68730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5" name="TextBox 24">
            <a:extLst>
              <a:ext uri="{FF2B5EF4-FFF2-40B4-BE49-F238E27FC236}">
                <a16:creationId xmlns:a16="http://schemas.microsoft.com/office/drawing/2014/main" id="{35480D6D-D9C1-EF87-DE30-F6F2FBB6025E}"/>
              </a:ext>
            </a:extLst>
          </p:cNvPr>
          <p:cNvSpPr txBox="1"/>
          <p:nvPr/>
        </p:nvSpPr>
        <p:spPr>
          <a:xfrm>
            <a:off x="7848600" y="3467100"/>
            <a:ext cx="9982200" cy="3779758"/>
          </a:xfrm>
          <a:prstGeom prst="roundRect">
            <a:avLst/>
          </a:prstGeom>
          <a:solidFill>
            <a:schemeClr val="accent6">
              <a:lumMod val="20000"/>
              <a:lumOff val="80000"/>
            </a:schemeClr>
          </a:solidFill>
          <a:ln w="76200">
            <a:solidFill>
              <a:srgbClr val="00642D"/>
            </a:solidFill>
            <a:prstDash val="sysDot"/>
          </a:ln>
        </p:spPr>
        <p:txBody>
          <a:bodyPr wrap="square" rtlCol="0">
            <a:spAutoFit/>
          </a:bodyPr>
          <a:lstStyle/>
          <a:p>
            <a:pPr algn="just"/>
            <a:r>
              <a:rPr lang="vi-VN" sz="5400" dirty="0">
                <a:latin typeface="Cambria" panose="02040503050406030204" pitchFamily="18" charset="0"/>
                <a:ea typeface="Cambria" panose="02040503050406030204" pitchFamily="18" charset="0"/>
                <a:cs typeface="Arial-Rounded" panose="020B0500000000000000" pitchFamily="34" charset="0"/>
              </a:rPr>
              <a:t> </a:t>
            </a:r>
            <a:r>
              <a:rPr lang="en-US" sz="5400" dirty="0">
                <a:latin typeface="Cambria" panose="02040503050406030204" pitchFamily="18" charset="0"/>
                <a:ea typeface="Cambria" panose="02040503050406030204" pitchFamily="18" charset="0"/>
                <a:cs typeface="Arial-Rounded" panose="020B0500000000000000" pitchFamily="34" charset="0"/>
              </a:rPr>
              <a:t>   </a:t>
            </a:r>
            <a:r>
              <a:rPr lang="vi-VN" sz="5400" dirty="0">
                <a:latin typeface="Cambria" panose="02040503050406030204" pitchFamily="18" charset="0"/>
                <a:ea typeface="Cambria" panose="02040503050406030204" pitchFamily="18" charset="0"/>
                <a:cs typeface="Arial-Rounded" panose="020B0500000000000000" pitchFamily="34" charset="0"/>
              </a:rPr>
              <a:t>Mạch điện thắp sáng đơn giản ở hình 3 gồm các bộ phận: </a:t>
            </a:r>
            <a:r>
              <a:rPr lang="vi-VN" sz="5400" b="1" dirty="0">
                <a:latin typeface="Cambria" panose="02040503050406030204" pitchFamily="18" charset="0"/>
                <a:ea typeface="Cambria" panose="02040503050406030204" pitchFamily="18" charset="0"/>
                <a:cs typeface="Arial-Rounded" panose="020B0500000000000000" pitchFamily="34" charset="0"/>
              </a:rPr>
              <a:t>pin, bóng đèn điện, công tắc (khoá K) và dây dẫn điện</a:t>
            </a:r>
            <a:endParaRPr lang="en-US" sz="5400" b="1" dirty="0">
              <a:latin typeface="Cambria" panose="02040503050406030204" pitchFamily="18" charset="0"/>
              <a:ea typeface="Cambria" panose="02040503050406030204" pitchFamily="18"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44E2BD9-0EED-EEE0-99B7-FABAC4F1846B}"/>
              </a:ext>
            </a:extLst>
          </p:cNvPr>
          <p:cNvPicPr>
            <a:picLocks noChangeAspect="1"/>
          </p:cNvPicPr>
          <p:nvPr/>
        </p:nvPicPr>
        <p:blipFill>
          <a:blip r:embed="rId3"/>
          <a:stretch>
            <a:fillRect/>
          </a:stretch>
        </p:blipFill>
        <p:spPr>
          <a:xfrm>
            <a:off x="381000" y="3238500"/>
            <a:ext cx="8677018" cy="4343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TextBox 19">
            <a:extLst>
              <a:ext uri="{FF2B5EF4-FFF2-40B4-BE49-F238E27FC236}">
                <a16:creationId xmlns:a16="http://schemas.microsoft.com/office/drawing/2014/main" id="{D1135123-60BE-B720-F5DA-C02180312C2E}"/>
              </a:ext>
            </a:extLst>
          </p:cNvPr>
          <p:cNvSpPr txBox="1"/>
          <p:nvPr/>
        </p:nvSpPr>
        <p:spPr>
          <a:xfrm>
            <a:off x="9677400" y="266700"/>
            <a:ext cx="8077200" cy="2860358"/>
          </a:xfrm>
          <a:prstGeom prst="roundRect">
            <a:avLst/>
          </a:prstGeom>
          <a:solidFill>
            <a:schemeClr val="accent6">
              <a:lumMod val="20000"/>
              <a:lumOff val="80000"/>
            </a:schemeClr>
          </a:solidFill>
          <a:ln w="76200">
            <a:solidFill>
              <a:srgbClr val="00642D"/>
            </a:solidFill>
            <a:prstDash val="sysDot"/>
          </a:ln>
        </p:spPr>
        <p:txBody>
          <a:bodyPr wrap="square" rtlCol="0">
            <a:spAutoFit/>
          </a:bodyPr>
          <a:lstStyle/>
          <a:p>
            <a:pPr algn="just"/>
            <a:r>
              <a:rPr lang="vi-VN" sz="5400" dirty="0">
                <a:latin typeface="Cambria" panose="02040503050406030204" pitchFamily="18" charset="0"/>
                <a:ea typeface="Cambria" panose="02040503050406030204" pitchFamily="18" charset="0"/>
                <a:cs typeface="Arial-Rounded" panose="020B0500000000000000" pitchFamily="34" charset="0"/>
              </a:rPr>
              <a:t>+ Ở mạch điện hình 3a, khoá K </a:t>
            </a:r>
            <a:r>
              <a:rPr lang="vi-VN" sz="5400" b="1" dirty="0">
                <a:latin typeface="Cambria" panose="02040503050406030204" pitchFamily="18" charset="0"/>
                <a:ea typeface="Cambria" panose="02040503050406030204" pitchFamily="18" charset="0"/>
                <a:cs typeface="Arial-Rounded" panose="020B0500000000000000" pitchFamily="34" charset="0"/>
              </a:rPr>
              <a:t>đóng</a:t>
            </a:r>
            <a:r>
              <a:rPr lang="vi-VN" sz="5400" dirty="0">
                <a:latin typeface="Cambria" panose="02040503050406030204" pitchFamily="18" charset="0"/>
                <a:ea typeface="Cambria" panose="02040503050406030204" pitchFamily="18" charset="0"/>
                <a:cs typeface="Arial-Rounded" panose="020B0500000000000000" pitchFamily="34" charset="0"/>
              </a:rPr>
              <a:t>. Ở mạch điện hình 3b, khoá K </a:t>
            </a:r>
            <a:r>
              <a:rPr lang="vi-VN" sz="5400" b="1" dirty="0">
                <a:latin typeface="Cambria" panose="02040503050406030204" pitchFamily="18" charset="0"/>
                <a:ea typeface="Cambria" panose="02040503050406030204" pitchFamily="18" charset="0"/>
                <a:cs typeface="Arial-Rounded" panose="020B0500000000000000" pitchFamily="34" charset="0"/>
              </a:rPr>
              <a:t>mở</a:t>
            </a:r>
            <a:r>
              <a:rPr lang="vi-VN" sz="5400" dirty="0">
                <a:latin typeface="Cambria" panose="02040503050406030204" pitchFamily="18" charset="0"/>
                <a:ea typeface="Cambria" panose="02040503050406030204" pitchFamily="18" charset="0"/>
                <a:cs typeface="Arial-Rounded" panose="020B0500000000000000" pitchFamily="34" charset="0"/>
              </a:rPr>
              <a:t>. </a:t>
            </a:r>
            <a:endParaRPr lang="en-US" sz="5400" b="1" dirty="0">
              <a:latin typeface="Cambria" panose="02040503050406030204" pitchFamily="18" charset="0"/>
              <a:ea typeface="Cambria" panose="02040503050406030204" pitchFamily="18" charset="0"/>
              <a:cs typeface="Arial-Rounded" panose="020B0500000000000000" pitchFamily="34" charset="0"/>
            </a:endParaRPr>
          </a:p>
        </p:txBody>
      </p:sp>
      <p:sp>
        <p:nvSpPr>
          <p:cNvPr id="21" name="Oval 20">
            <a:extLst>
              <a:ext uri="{FF2B5EF4-FFF2-40B4-BE49-F238E27FC236}">
                <a16:creationId xmlns:a16="http://schemas.microsoft.com/office/drawing/2014/main" id="{0E6936E7-E209-C68E-593C-CFE09441F9BE}"/>
              </a:ext>
            </a:extLst>
          </p:cNvPr>
          <p:cNvSpPr/>
          <p:nvPr/>
        </p:nvSpPr>
        <p:spPr>
          <a:xfrm>
            <a:off x="2667000" y="6057900"/>
            <a:ext cx="1219200" cy="6096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FAA7CE2-3C8C-1DB8-3C6C-E14EF3C94566}"/>
              </a:ext>
            </a:extLst>
          </p:cNvPr>
          <p:cNvSpPr/>
          <p:nvPr/>
        </p:nvSpPr>
        <p:spPr>
          <a:xfrm>
            <a:off x="6934200" y="5829300"/>
            <a:ext cx="1219200" cy="9906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04F64AF-8B05-5E16-1A42-482045C8106D}"/>
              </a:ext>
            </a:extLst>
          </p:cNvPr>
          <p:cNvSpPr txBox="1"/>
          <p:nvPr/>
        </p:nvSpPr>
        <p:spPr>
          <a:xfrm>
            <a:off x="9525000" y="4152900"/>
            <a:ext cx="8305800" cy="5550456"/>
          </a:xfrm>
          <a:prstGeom prst="roundRect">
            <a:avLst/>
          </a:prstGeom>
          <a:solidFill>
            <a:schemeClr val="accent6">
              <a:lumMod val="20000"/>
              <a:lumOff val="80000"/>
            </a:schemeClr>
          </a:solidFill>
          <a:ln w="76200">
            <a:solidFill>
              <a:srgbClr val="00642D"/>
            </a:solidFill>
            <a:prstDash val="sysDot"/>
          </a:ln>
        </p:spPr>
        <p:txBody>
          <a:bodyPr wrap="square" rtlCol="0">
            <a:spAutoFit/>
          </a:bodyPr>
          <a:lstStyle/>
          <a:p>
            <a:pPr algn="just"/>
            <a:r>
              <a:rPr lang="vi-VN" sz="4000" b="1" dirty="0">
                <a:latin typeface="Cambria" panose="02040503050406030204" pitchFamily="18" charset="0"/>
                <a:ea typeface="Cambria" panose="02040503050406030204" pitchFamily="18" charset="0"/>
                <a:cs typeface="Arial-Rounded" panose="020B0500000000000000" pitchFamily="34" charset="0"/>
              </a:rPr>
              <a:t>Hoạt động của mạch điện: </a:t>
            </a:r>
            <a:r>
              <a:rPr lang="vi-VN" sz="4000" dirty="0">
                <a:latin typeface="Cambria" panose="02040503050406030204" pitchFamily="18" charset="0"/>
                <a:ea typeface="Cambria" panose="02040503050406030204" pitchFamily="18" charset="0"/>
                <a:cs typeface="Arial-Rounded" panose="020B0500000000000000" pitchFamily="34" charset="0"/>
              </a:rPr>
              <a:t>Khi khoá K đóng, dòng điện từ cực dương của pin chạy trong dây dẫn điện qua bóng đèn, qua khoá K tới cực âm của pin, làm đèn phát sáng. Khi khoá K mở, dòng điện không qua được khoảng trống ở khoá K nên bóng đèn không sáng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sp>
        <p:nvSpPr>
          <p:cNvPr id="2" name="Freeform 2"/>
          <p:cNvSpPr/>
          <p:nvPr/>
        </p:nvSpPr>
        <p:spPr>
          <a:xfrm flipH="1">
            <a:off x="6431075" y="-75217"/>
            <a:ext cx="11856925" cy="10437434"/>
          </a:xfrm>
          <a:custGeom>
            <a:avLst/>
            <a:gdLst/>
            <a:ahLst/>
            <a:cxnLst/>
            <a:rect l="l" t="t" r="r" b="b"/>
            <a:pathLst>
              <a:path w="11856925" h="10437434">
                <a:moveTo>
                  <a:pt x="11856925" y="0"/>
                </a:moveTo>
                <a:lnTo>
                  <a:pt x="0" y="0"/>
                </a:lnTo>
                <a:lnTo>
                  <a:pt x="0" y="10437434"/>
                </a:lnTo>
                <a:lnTo>
                  <a:pt x="11856925" y="10437434"/>
                </a:lnTo>
                <a:lnTo>
                  <a:pt x="11856925"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756749" y="3633786"/>
            <a:ext cx="12774503" cy="3019428"/>
          </a:xfrm>
          <a:custGeom>
            <a:avLst/>
            <a:gdLst/>
            <a:ahLst/>
            <a:cxnLst/>
            <a:rect l="l" t="t" r="r" b="b"/>
            <a:pathLst>
              <a:path w="12774503" h="3019428">
                <a:moveTo>
                  <a:pt x="0" y="0"/>
                </a:moveTo>
                <a:lnTo>
                  <a:pt x="12774502" y="0"/>
                </a:lnTo>
                <a:lnTo>
                  <a:pt x="12774502" y="3019428"/>
                </a:lnTo>
                <a:lnTo>
                  <a:pt x="0" y="301942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5173727" y="-401147"/>
            <a:ext cx="3481982" cy="3481982"/>
          </a:xfrm>
          <a:custGeom>
            <a:avLst/>
            <a:gdLst/>
            <a:ahLst/>
            <a:cxnLst/>
            <a:rect l="l" t="t" r="r" b="b"/>
            <a:pathLst>
              <a:path w="3481982" h="3481982">
                <a:moveTo>
                  <a:pt x="0" y="0"/>
                </a:moveTo>
                <a:lnTo>
                  <a:pt x="3481981" y="0"/>
                </a:lnTo>
                <a:lnTo>
                  <a:pt x="3481981" y="3481982"/>
                </a:lnTo>
                <a:lnTo>
                  <a:pt x="0" y="348198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10800000" flipV="1">
            <a:off x="-843329" y="8573830"/>
            <a:ext cx="7200156" cy="3992814"/>
          </a:xfrm>
          <a:custGeom>
            <a:avLst/>
            <a:gdLst/>
            <a:ahLst/>
            <a:cxnLst/>
            <a:rect l="l" t="t" r="r" b="b"/>
            <a:pathLst>
              <a:path w="7200156" h="3992814">
                <a:moveTo>
                  <a:pt x="0" y="3992814"/>
                </a:moveTo>
                <a:lnTo>
                  <a:pt x="7200156" y="3992814"/>
                </a:lnTo>
                <a:lnTo>
                  <a:pt x="7200156" y="0"/>
                </a:lnTo>
                <a:lnTo>
                  <a:pt x="0" y="0"/>
                </a:lnTo>
                <a:lnTo>
                  <a:pt x="0" y="3992814"/>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072267" y="1773168"/>
            <a:ext cx="6201934" cy="8797069"/>
          </a:xfrm>
          <a:custGeom>
            <a:avLst/>
            <a:gdLst/>
            <a:ahLst/>
            <a:cxnLst/>
            <a:rect l="l" t="t" r="r" b="b"/>
            <a:pathLst>
              <a:path w="6201934" h="8797069">
                <a:moveTo>
                  <a:pt x="0" y="0"/>
                </a:moveTo>
                <a:lnTo>
                  <a:pt x="6201934" y="0"/>
                </a:lnTo>
                <a:lnTo>
                  <a:pt x="6201934" y="8797069"/>
                </a:lnTo>
                <a:lnTo>
                  <a:pt x="0" y="8797069"/>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0800000">
            <a:off x="-1794278" y="-2630680"/>
            <a:ext cx="7315200" cy="4056611"/>
          </a:xfrm>
          <a:custGeom>
            <a:avLst/>
            <a:gdLst/>
            <a:ahLst/>
            <a:cxnLst/>
            <a:rect l="l" t="t" r="r" b="b"/>
            <a:pathLst>
              <a:path w="7315200" h="4056611">
                <a:moveTo>
                  <a:pt x="0" y="0"/>
                </a:moveTo>
                <a:lnTo>
                  <a:pt x="7315200" y="0"/>
                </a:lnTo>
                <a:lnTo>
                  <a:pt x="7315200" y="4056611"/>
                </a:lnTo>
                <a:lnTo>
                  <a:pt x="0" y="405661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315643" y="619111"/>
            <a:ext cx="1613640" cy="1613640"/>
          </a:xfrm>
          <a:custGeom>
            <a:avLst/>
            <a:gdLst/>
            <a:ahLst/>
            <a:cxnLst/>
            <a:rect l="l" t="t" r="r" b="b"/>
            <a:pathLst>
              <a:path w="1613640" h="1613640">
                <a:moveTo>
                  <a:pt x="0" y="0"/>
                </a:moveTo>
                <a:lnTo>
                  <a:pt x="1613640" y="0"/>
                </a:lnTo>
                <a:lnTo>
                  <a:pt x="1613640" y="1613640"/>
                </a:lnTo>
                <a:lnTo>
                  <a:pt x="0" y="161364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4449673" y="2441632"/>
            <a:ext cx="959220" cy="959220"/>
          </a:xfrm>
          <a:custGeom>
            <a:avLst/>
            <a:gdLst/>
            <a:ahLst/>
            <a:cxnLst/>
            <a:rect l="l" t="t" r="r" b="b"/>
            <a:pathLst>
              <a:path w="959220" h="959220">
                <a:moveTo>
                  <a:pt x="0" y="0"/>
                </a:moveTo>
                <a:lnTo>
                  <a:pt x="959220" y="0"/>
                </a:lnTo>
                <a:lnTo>
                  <a:pt x="959220" y="959220"/>
                </a:lnTo>
                <a:lnTo>
                  <a:pt x="0" y="95922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2190255" y="790726"/>
            <a:ext cx="872336" cy="872336"/>
          </a:xfrm>
          <a:custGeom>
            <a:avLst/>
            <a:gdLst/>
            <a:ahLst/>
            <a:cxnLst/>
            <a:rect l="l" t="t" r="r" b="b"/>
            <a:pathLst>
              <a:path w="872336" h="872336">
                <a:moveTo>
                  <a:pt x="0" y="0"/>
                </a:moveTo>
                <a:lnTo>
                  <a:pt x="872336" y="0"/>
                </a:lnTo>
                <a:lnTo>
                  <a:pt x="872336" y="872336"/>
                </a:lnTo>
                <a:lnTo>
                  <a:pt x="0" y="87233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1963905" y="4704112"/>
            <a:ext cx="7976640" cy="8385430"/>
          </a:xfrm>
          <a:custGeom>
            <a:avLst/>
            <a:gdLst/>
            <a:ahLst/>
            <a:cxnLst/>
            <a:rect l="l" t="t" r="r" b="b"/>
            <a:pathLst>
              <a:path w="7976640" h="8385430">
                <a:moveTo>
                  <a:pt x="0" y="0"/>
                </a:moveTo>
                <a:lnTo>
                  <a:pt x="7976640" y="0"/>
                </a:lnTo>
                <a:lnTo>
                  <a:pt x="7976640" y="8385430"/>
                </a:lnTo>
                <a:lnTo>
                  <a:pt x="0" y="838543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6A8CC039-CAE7-6808-FEE3-98819A13E75E}"/>
              </a:ext>
            </a:extLst>
          </p:cNvPr>
          <p:cNvPicPr>
            <a:picLocks noChangeAspect="1"/>
          </p:cNvPicPr>
          <p:nvPr/>
        </p:nvPicPr>
        <p:blipFill>
          <a:blip r:embed="rId15"/>
          <a:stretch>
            <a:fillRect/>
          </a:stretch>
        </p:blipFill>
        <p:spPr>
          <a:xfrm>
            <a:off x="3352800" y="3543300"/>
            <a:ext cx="11065199" cy="3694496"/>
          </a:xfrm>
          <a:prstGeom prst="rect">
            <a:avLst/>
          </a:prstGeom>
        </p:spPr>
      </p:pic>
    </p:spTree>
    <p:extLst>
      <p:ext uri="{BB962C8B-B14F-4D97-AF65-F5344CB8AC3E}">
        <p14:creationId xmlns:p14="http://schemas.microsoft.com/office/powerpoint/2010/main" val="1657079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B6BB6"/>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9525"/>
              <a:ext cx="4451488" cy="2372805"/>
            </a:xfrm>
            <a:prstGeom prst="rect">
              <a:avLst/>
            </a:prstGeom>
          </p:spPr>
          <p:txBody>
            <a:bodyPr lIns="50800" tIns="50800" rIns="50800" bIns="50800" rtlCol="0" anchor="ctr"/>
            <a:lstStyle/>
            <a:p>
              <a:pPr marL="0" marR="0" lvl="0" indent="0" algn="ctr" defTabSz="914400" rtl="0" eaLnBrk="1" fontAlgn="auto" latinLnBrk="0" hangingPunct="1">
                <a:lnSpc>
                  <a:spcPts val="271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60">
            <a:extLst>
              <a:ext uri="{FF2B5EF4-FFF2-40B4-BE49-F238E27FC236}">
                <a16:creationId xmlns:a16="http://schemas.microsoft.com/office/drawing/2014/main" id="{35B755F0-27AA-7B04-64F1-36598FE51523}"/>
              </a:ext>
            </a:extLst>
          </p:cNvPr>
          <p:cNvSpPr/>
          <p:nvPr/>
        </p:nvSpPr>
        <p:spPr>
          <a:xfrm>
            <a:off x="762000" y="0"/>
            <a:ext cx="1898088" cy="2247900"/>
          </a:xfrm>
          <a:custGeom>
            <a:avLst/>
            <a:gdLst/>
            <a:ahLst/>
            <a:cxnLst/>
            <a:rect l="l" t="t" r="r" b="b"/>
            <a:pathLst>
              <a:path w="2583888" h="3665090">
                <a:moveTo>
                  <a:pt x="0" y="0"/>
                </a:moveTo>
                <a:lnTo>
                  <a:pt x="2583888" y="0"/>
                </a:lnTo>
                <a:lnTo>
                  <a:pt x="2583888" y="3665090"/>
                </a:lnTo>
                <a:lnTo>
                  <a:pt x="0" y="3665090"/>
                </a:lnTo>
                <a:lnTo>
                  <a:pt x="0" y="0"/>
                </a:lnTo>
                <a:close/>
              </a:path>
            </a:pathLst>
          </a:custGeom>
          <a:blipFill>
            <a:blip r:embed="rId3"/>
            <a:stretch>
              <a:fillRect/>
            </a:stretch>
          </a:blipFill>
        </p:spPr>
        <p:txBody>
          <a:bodyPr/>
          <a:lstStyle/>
          <a:p>
            <a:pPr algn="just"/>
            <a:endParaRPr lang="en-US"/>
          </a:p>
        </p:txBody>
      </p:sp>
      <p:sp>
        <p:nvSpPr>
          <p:cNvPr id="6" name="Rectangle: Rounded Corners 5">
            <a:extLst>
              <a:ext uri="{FF2B5EF4-FFF2-40B4-BE49-F238E27FC236}">
                <a16:creationId xmlns:a16="http://schemas.microsoft.com/office/drawing/2014/main" id="{0D851157-0619-D2A9-C1D8-03CFD24FAFD9}"/>
              </a:ext>
            </a:extLst>
          </p:cNvPr>
          <p:cNvSpPr/>
          <p:nvPr/>
        </p:nvSpPr>
        <p:spPr>
          <a:xfrm>
            <a:off x="2362200" y="800100"/>
            <a:ext cx="15392400" cy="1295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4400" b="1" dirty="0">
                <a:latin typeface="Cambria" panose="02040503050406030204" pitchFamily="18" charset="0"/>
                <a:ea typeface="Cambria" panose="02040503050406030204" pitchFamily="18" charset="0"/>
              </a:rPr>
              <a:t> </a:t>
            </a:r>
            <a:r>
              <a:rPr lang="en-US" sz="4400" b="1" dirty="0">
                <a:latin typeface="Cambria" panose="02040503050406030204" pitchFamily="18" charset="0"/>
                <a:ea typeface="Cambria" panose="02040503050406030204" pitchFamily="18" charset="0"/>
              </a:rPr>
              <a:t>1. </a:t>
            </a:r>
            <a:r>
              <a:rPr lang="vi-VN" sz="4400" b="1" dirty="0">
                <a:latin typeface="Cambria" panose="02040503050406030204" pitchFamily="18" charset="0"/>
                <a:ea typeface="Cambria" panose="02040503050406030204" pitchFamily="18" charset="0"/>
              </a:rPr>
              <a:t>Vì sao đèn sáng ở mạch điện hình 3a, đèn không sáng ở mạch điện hình 3b? Làm thế nào để đèn sáng?</a:t>
            </a:r>
            <a:endParaRPr lang="vi-VN" sz="44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DD0FFB48-E970-FB2B-0D06-4D54BE726F34}"/>
              </a:ext>
            </a:extLst>
          </p:cNvPr>
          <p:cNvPicPr>
            <a:picLocks noChangeAspect="1"/>
          </p:cNvPicPr>
          <p:nvPr/>
        </p:nvPicPr>
        <p:blipFill>
          <a:blip r:embed="rId4"/>
          <a:stretch>
            <a:fillRect/>
          </a:stretch>
        </p:blipFill>
        <p:spPr>
          <a:xfrm>
            <a:off x="3962400" y="2705100"/>
            <a:ext cx="9448800" cy="480007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a">
            <a:extLst>
              <a:ext uri="{FF2B5EF4-FFF2-40B4-BE49-F238E27FC236}">
                <a16:creationId xmlns:a16="http://schemas.microsoft.com/office/drawing/2014/main" id="{C221B6EE-9473-EF25-8B10-48E9062BA71C}"/>
              </a:ext>
            </a:extLst>
          </p:cNvPr>
          <p:cNvSpPr/>
          <p:nvPr/>
        </p:nvSpPr>
        <p:spPr>
          <a:xfrm>
            <a:off x="1524000" y="7658100"/>
            <a:ext cx="15087600" cy="2438400"/>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lang="en-US" sz="4400" b="1" dirty="0">
                <a:solidFill>
                  <a:srgbClr val="FF0000"/>
                </a:solidFill>
              </a:rPr>
              <a:t>   Khi </a:t>
            </a:r>
            <a:r>
              <a:rPr lang="en-US" sz="4400" b="1" dirty="0" err="1">
                <a:solidFill>
                  <a:srgbClr val="FF0000"/>
                </a:solidFill>
              </a:rPr>
              <a:t>khoá</a:t>
            </a:r>
            <a:r>
              <a:rPr lang="en-US" sz="4400" b="1" dirty="0">
                <a:solidFill>
                  <a:srgbClr val="FF0000"/>
                </a:solidFill>
              </a:rPr>
              <a:t> K </a:t>
            </a:r>
            <a:r>
              <a:rPr lang="en-US" sz="4400" b="1" dirty="0" err="1">
                <a:solidFill>
                  <a:srgbClr val="FF0000"/>
                </a:solidFill>
              </a:rPr>
              <a:t>đóng</a:t>
            </a:r>
            <a:r>
              <a:rPr lang="en-US" sz="4400" b="1" dirty="0">
                <a:solidFill>
                  <a:srgbClr val="FF0000"/>
                </a:solidFill>
              </a:rPr>
              <a:t>, </a:t>
            </a:r>
            <a:r>
              <a:rPr lang="en-US" sz="4400" b="1" dirty="0" err="1">
                <a:solidFill>
                  <a:srgbClr val="FF0000"/>
                </a:solidFill>
              </a:rPr>
              <a:t>bóng</a:t>
            </a:r>
            <a:r>
              <a:rPr lang="en-US" sz="4400" b="1" dirty="0">
                <a:solidFill>
                  <a:srgbClr val="FF0000"/>
                </a:solidFill>
              </a:rPr>
              <a:t> </a:t>
            </a:r>
            <a:r>
              <a:rPr lang="en-US" sz="4400" b="1" dirty="0" err="1">
                <a:solidFill>
                  <a:srgbClr val="FF0000"/>
                </a:solidFill>
              </a:rPr>
              <a:t>đèn</a:t>
            </a:r>
            <a:r>
              <a:rPr lang="en-US" sz="4400" b="1" dirty="0">
                <a:solidFill>
                  <a:srgbClr val="FF0000"/>
                </a:solidFill>
              </a:rPr>
              <a:t> </a:t>
            </a:r>
            <a:r>
              <a:rPr lang="en-US" sz="4400" b="1" dirty="0" err="1">
                <a:solidFill>
                  <a:srgbClr val="FF0000"/>
                </a:solidFill>
              </a:rPr>
              <a:t>phát</a:t>
            </a:r>
            <a:r>
              <a:rPr lang="en-US" sz="4400" b="1" dirty="0">
                <a:solidFill>
                  <a:srgbClr val="FF0000"/>
                </a:solidFill>
              </a:rPr>
              <a:t> </a:t>
            </a:r>
            <a:r>
              <a:rPr lang="en-US" sz="4400" b="1" dirty="0" err="1">
                <a:solidFill>
                  <a:srgbClr val="FF0000"/>
                </a:solidFill>
              </a:rPr>
              <a:t>sáng</a:t>
            </a:r>
            <a:r>
              <a:rPr lang="en-US" sz="4400" b="1" dirty="0">
                <a:solidFill>
                  <a:srgbClr val="FF0000"/>
                </a:solidFill>
              </a:rPr>
              <a:t> </a:t>
            </a:r>
            <a:r>
              <a:rPr lang="en-US" sz="4400" b="1" dirty="0" err="1">
                <a:solidFill>
                  <a:srgbClr val="FF0000"/>
                </a:solidFill>
              </a:rPr>
              <a:t>vì</a:t>
            </a:r>
            <a:r>
              <a:rPr lang="en-US" sz="4400" b="1" dirty="0">
                <a:solidFill>
                  <a:srgbClr val="FF0000"/>
                </a:solidFill>
              </a:rPr>
              <a:t> </a:t>
            </a:r>
            <a:r>
              <a:rPr lang="en-US" sz="4400" b="1" dirty="0" err="1">
                <a:solidFill>
                  <a:srgbClr val="FF0000"/>
                </a:solidFill>
              </a:rPr>
              <a:t>mạch</a:t>
            </a:r>
            <a:r>
              <a:rPr lang="en-US" sz="4400" b="1" dirty="0">
                <a:solidFill>
                  <a:srgbClr val="FF0000"/>
                </a:solidFill>
              </a:rPr>
              <a:t> </a:t>
            </a:r>
            <a:r>
              <a:rPr lang="en-US" sz="4400" b="1" dirty="0" err="1">
                <a:solidFill>
                  <a:srgbClr val="FF0000"/>
                </a:solidFill>
              </a:rPr>
              <a:t>kín</a:t>
            </a:r>
            <a:r>
              <a:rPr lang="en-US" sz="4400" b="1" dirty="0">
                <a:solidFill>
                  <a:srgbClr val="FF0000"/>
                </a:solidFill>
              </a:rPr>
              <a:t>; </a:t>
            </a:r>
            <a:r>
              <a:rPr lang="en-US" sz="4400" b="1" dirty="0" err="1">
                <a:solidFill>
                  <a:srgbClr val="FF0000"/>
                </a:solidFill>
              </a:rPr>
              <a:t>khi</a:t>
            </a:r>
            <a:r>
              <a:rPr lang="en-US" sz="4400" b="1" dirty="0">
                <a:solidFill>
                  <a:srgbClr val="FF0000"/>
                </a:solidFill>
              </a:rPr>
              <a:t> </a:t>
            </a:r>
            <a:r>
              <a:rPr lang="en-US" sz="4400" b="1" dirty="0" err="1">
                <a:solidFill>
                  <a:srgbClr val="FF0000"/>
                </a:solidFill>
              </a:rPr>
              <a:t>khoá</a:t>
            </a:r>
            <a:r>
              <a:rPr lang="en-US" sz="4400" b="1" dirty="0">
                <a:solidFill>
                  <a:srgbClr val="FF0000"/>
                </a:solidFill>
              </a:rPr>
              <a:t> K </a:t>
            </a:r>
            <a:r>
              <a:rPr lang="en-US" sz="4400" b="1" dirty="0" err="1">
                <a:solidFill>
                  <a:srgbClr val="FF0000"/>
                </a:solidFill>
              </a:rPr>
              <a:t>mở</a:t>
            </a:r>
            <a:r>
              <a:rPr lang="en-US" sz="4400" b="1" dirty="0">
                <a:solidFill>
                  <a:srgbClr val="FF0000"/>
                </a:solidFill>
              </a:rPr>
              <a:t>, </a:t>
            </a:r>
            <a:r>
              <a:rPr lang="en-US" sz="4400" b="1" dirty="0" err="1">
                <a:solidFill>
                  <a:srgbClr val="FF0000"/>
                </a:solidFill>
              </a:rPr>
              <a:t>mạch</a:t>
            </a:r>
            <a:r>
              <a:rPr lang="en-US" sz="4400" b="1" dirty="0">
                <a:solidFill>
                  <a:srgbClr val="FF0000"/>
                </a:solidFill>
              </a:rPr>
              <a:t> </a:t>
            </a:r>
            <a:r>
              <a:rPr lang="en-US" sz="4400" b="1" dirty="0" err="1">
                <a:solidFill>
                  <a:srgbClr val="FF0000"/>
                </a:solidFill>
              </a:rPr>
              <a:t>điện</a:t>
            </a:r>
            <a:r>
              <a:rPr lang="en-US" sz="4400" b="1" dirty="0">
                <a:solidFill>
                  <a:srgbClr val="FF0000"/>
                </a:solidFill>
              </a:rPr>
              <a:t> </a:t>
            </a:r>
            <a:r>
              <a:rPr lang="en-US" sz="4400" b="1" dirty="0" err="1">
                <a:solidFill>
                  <a:srgbClr val="FF0000"/>
                </a:solidFill>
              </a:rPr>
              <a:t>có</a:t>
            </a:r>
            <a:r>
              <a:rPr lang="en-US" sz="4400" b="1" dirty="0">
                <a:solidFill>
                  <a:srgbClr val="FF0000"/>
                </a:solidFill>
              </a:rPr>
              <a:t> </a:t>
            </a:r>
            <a:r>
              <a:rPr lang="en-US" sz="4400" b="1" dirty="0" err="1">
                <a:solidFill>
                  <a:srgbClr val="FF0000"/>
                </a:solidFill>
              </a:rPr>
              <a:t>một</a:t>
            </a:r>
            <a:r>
              <a:rPr lang="en-US" sz="4400" b="1" dirty="0">
                <a:solidFill>
                  <a:srgbClr val="FF0000"/>
                </a:solidFill>
              </a:rPr>
              <a:t> </a:t>
            </a:r>
            <a:r>
              <a:rPr lang="en-US" sz="4400" b="1" dirty="0" err="1">
                <a:solidFill>
                  <a:srgbClr val="FF0000"/>
                </a:solidFill>
              </a:rPr>
              <a:t>khoảng</a:t>
            </a:r>
            <a:r>
              <a:rPr lang="en-US" sz="4400" b="1" dirty="0">
                <a:solidFill>
                  <a:srgbClr val="FF0000"/>
                </a:solidFill>
              </a:rPr>
              <a:t> </a:t>
            </a:r>
            <a:r>
              <a:rPr lang="en-US" sz="4400" b="1" dirty="0" err="1">
                <a:solidFill>
                  <a:srgbClr val="FF0000"/>
                </a:solidFill>
              </a:rPr>
              <a:t>trống</a:t>
            </a:r>
            <a:r>
              <a:rPr lang="en-US" sz="4400" b="1" dirty="0">
                <a:solidFill>
                  <a:srgbClr val="FF0000"/>
                </a:solidFill>
              </a:rPr>
              <a:t> </a:t>
            </a:r>
            <a:r>
              <a:rPr lang="en-US" sz="4400" b="1" dirty="0" err="1">
                <a:solidFill>
                  <a:srgbClr val="FF0000"/>
                </a:solidFill>
              </a:rPr>
              <a:t>là</a:t>
            </a:r>
            <a:r>
              <a:rPr lang="en-US" sz="4400" b="1" dirty="0">
                <a:solidFill>
                  <a:srgbClr val="FF0000"/>
                </a:solidFill>
              </a:rPr>
              <a:t> </a:t>
            </a:r>
            <a:r>
              <a:rPr lang="en-US" sz="4400" b="1" dirty="0" err="1">
                <a:solidFill>
                  <a:srgbClr val="FF0000"/>
                </a:solidFill>
              </a:rPr>
              <a:t>mạch</a:t>
            </a:r>
            <a:r>
              <a:rPr lang="en-US" sz="4400" b="1" dirty="0">
                <a:solidFill>
                  <a:srgbClr val="FF0000"/>
                </a:solidFill>
              </a:rPr>
              <a:t> </a:t>
            </a:r>
            <a:r>
              <a:rPr lang="en-US" sz="4400" b="1" dirty="0" err="1">
                <a:solidFill>
                  <a:srgbClr val="FF0000"/>
                </a:solidFill>
              </a:rPr>
              <a:t>điện</a:t>
            </a:r>
            <a:r>
              <a:rPr lang="en-US" sz="4400" b="1" dirty="0">
                <a:solidFill>
                  <a:srgbClr val="FF0000"/>
                </a:solidFill>
              </a:rPr>
              <a:t> </a:t>
            </a:r>
            <a:r>
              <a:rPr lang="en-US" sz="4400" b="1" dirty="0" err="1">
                <a:solidFill>
                  <a:srgbClr val="FF0000"/>
                </a:solidFill>
              </a:rPr>
              <a:t>hở</a:t>
            </a:r>
            <a:r>
              <a:rPr lang="en-US" sz="4400" b="1" dirty="0">
                <a:solidFill>
                  <a:srgbClr val="FF0000"/>
                </a:solidFill>
              </a:rPr>
              <a:t>, </a:t>
            </a:r>
            <a:r>
              <a:rPr lang="en-US" sz="4400" b="1" dirty="0" err="1">
                <a:solidFill>
                  <a:srgbClr val="FF0000"/>
                </a:solidFill>
              </a:rPr>
              <a:t>dòng</a:t>
            </a:r>
            <a:r>
              <a:rPr lang="en-US" sz="4400" b="1" dirty="0">
                <a:solidFill>
                  <a:srgbClr val="FF0000"/>
                </a:solidFill>
              </a:rPr>
              <a:t> </a:t>
            </a:r>
            <a:r>
              <a:rPr lang="en-US" sz="4400" b="1" dirty="0" err="1">
                <a:solidFill>
                  <a:srgbClr val="FF0000"/>
                </a:solidFill>
              </a:rPr>
              <a:t>điện</a:t>
            </a:r>
            <a:r>
              <a:rPr lang="en-US" sz="4400" b="1" dirty="0">
                <a:solidFill>
                  <a:srgbClr val="FF0000"/>
                </a:solidFill>
              </a:rPr>
              <a:t> </a:t>
            </a:r>
            <a:r>
              <a:rPr lang="en-US" sz="4400" b="1" dirty="0" err="1">
                <a:solidFill>
                  <a:srgbClr val="FF0000"/>
                </a:solidFill>
              </a:rPr>
              <a:t>không</a:t>
            </a:r>
            <a:r>
              <a:rPr lang="en-US" sz="4400" b="1" dirty="0">
                <a:solidFill>
                  <a:srgbClr val="FF0000"/>
                </a:solidFill>
              </a:rPr>
              <a:t> </a:t>
            </a:r>
            <a:r>
              <a:rPr lang="en-US" sz="4400" b="1" dirty="0" err="1">
                <a:solidFill>
                  <a:srgbClr val="FF0000"/>
                </a:solidFill>
              </a:rPr>
              <a:t>chạy</a:t>
            </a:r>
            <a:r>
              <a:rPr lang="en-US" sz="4400" b="1" dirty="0">
                <a:solidFill>
                  <a:srgbClr val="FF0000"/>
                </a:solidFill>
              </a:rPr>
              <a:t> qua </a:t>
            </a:r>
            <a:r>
              <a:rPr lang="en-US" sz="4400" b="1" dirty="0" err="1">
                <a:solidFill>
                  <a:srgbClr val="FF0000"/>
                </a:solidFill>
              </a:rPr>
              <a:t>nên</a:t>
            </a:r>
            <a:r>
              <a:rPr lang="en-US" sz="4400" b="1" dirty="0">
                <a:solidFill>
                  <a:srgbClr val="FF0000"/>
                </a:solidFill>
              </a:rPr>
              <a:t> </a:t>
            </a:r>
            <a:r>
              <a:rPr lang="en-US" sz="4400" b="1" dirty="0" err="1">
                <a:solidFill>
                  <a:srgbClr val="FF0000"/>
                </a:solidFill>
              </a:rPr>
              <a:t>đèn</a:t>
            </a:r>
            <a:r>
              <a:rPr lang="en-US" sz="4400" b="1" dirty="0">
                <a:solidFill>
                  <a:srgbClr val="FF0000"/>
                </a:solidFill>
              </a:rPr>
              <a:t> </a:t>
            </a:r>
            <a:r>
              <a:rPr lang="en-US" sz="4400" b="1" dirty="0" err="1">
                <a:solidFill>
                  <a:srgbClr val="FF0000"/>
                </a:solidFill>
              </a:rPr>
              <a:t>không</a:t>
            </a:r>
            <a:r>
              <a:rPr lang="en-US" sz="4400" b="1" dirty="0">
                <a:solidFill>
                  <a:srgbClr val="FF0000"/>
                </a:solidFill>
              </a:rPr>
              <a:t> </a:t>
            </a:r>
            <a:r>
              <a:rPr lang="en-US" sz="4400" b="1" dirty="0" err="1">
                <a:solidFill>
                  <a:srgbClr val="FF0000"/>
                </a:solidFill>
              </a:rPr>
              <a:t>sáng</a:t>
            </a:r>
            <a:r>
              <a:rPr lang="en-US" sz="4400" b="1" dirty="0">
                <a:solidFill>
                  <a:srgbClr val="FF0000"/>
                </a:solidFill>
              </a:rPr>
              <a:t>.</a:t>
            </a:r>
          </a:p>
        </p:txBody>
      </p:sp>
    </p:spTree>
    <p:extLst>
      <p:ext uri="{BB962C8B-B14F-4D97-AF65-F5344CB8AC3E}">
        <p14:creationId xmlns:p14="http://schemas.microsoft.com/office/powerpoint/2010/main" val="1875484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8DB0E00-B13D-0DD8-86E4-6D416B157C8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70117" t="73491" r="-2725"/>
          <a:stretch/>
        </p:blipFill>
        <p:spPr>
          <a:xfrm>
            <a:off x="13305184" y="404477"/>
            <a:ext cx="4370600" cy="3371087"/>
          </a:xfrm>
          <a:prstGeom prst="rect">
            <a:avLst/>
          </a:prstGeom>
        </p:spPr>
      </p:pic>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76885" y="4685070"/>
            <a:ext cx="4370601" cy="5252130"/>
          </a:xfrm>
          <a:prstGeom prst="rect">
            <a:avLst/>
          </a:prstGeom>
        </p:spPr>
      </p:pic>
      <p:pic>
        <p:nvPicPr>
          <p:cNvPr id="3" name="Picture 2" descr="A close up of a logo&#10;&#10;Description automatically generated">
            <a:extLst>
              <a:ext uri="{FF2B5EF4-FFF2-40B4-BE49-F238E27FC236}">
                <a16:creationId xmlns:a16="http://schemas.microsoft.com/office/drawing/2014/main" id="{49D819D1-EE25-6CD9-3B39-4AF1E118C3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6188" y="717698"/>
            <a:ext cx="7422726" cy="2139530"/>
          </a:xfrm>
          <a:prstGeom prst="rect">
            <a:avLst/>
          </a:prstGeom>
        </p:spPr>
      </p:pic>
      <p:sp>
        <p:nvSpPr>
          <p:cNvPr id="2" name="Rectangle: Rounded Corners 1">
            <a:extLst>
              <a:ext uri="{FF2B5EF4-FFF2-40B4-BE49-F238E27FC236}">
                <a16:creationId xmlns:a16="http://schemas.microsoft.com/office/drawing/2014/main" id="{BF201064-1DC5-0561-D110-4E61A15D6145}"/>
              </a:ext>
            </a:extLst>
          </p:cNvPr>
          <p:cNvSpPr/>
          <p:nvPr/>
        </p:nvSpPr>
        <p:spPr>
          <a:xfrm>
            <a:off x="838201" y="3682361"/>
            <a:ext cx="12033510" cy="5280887"/>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defRPr/>
            </a:pPr>
            <a:r>
              <a:rPr lang="en-US" sz="5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Khoá</a:t>
            </a:r>
            <a:r>
              <a:rPr lang="en-US" sz="5400" b="1" dirty="0">
                <a:solidFill>
                  <a:srgbClr val="002060"/>
                </a:solidFill>
                <a:latin typeface="Cambria" panose="02040503050406030204" pitchFamily="18" charset="0"/>
                <a:ea typeface="Cambria" panose="02040503050406030204" pitchFamily="18" charset="0"/>
                <a:cs typeface="Calibri" panose="020F0502020204030204" pitchFamily="34" charset="0"/>
              </a:rPr>
              <a:t> K (</a:t>
            </a:r>
            <a:r>
              <a:rPr lang="en-US" sz="5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công</a:t>
            </a:r>
            <a:r>
              <a:rPr lang="en-US" sz="5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tắc</a:t>
            </a:r>
            <a:r>
              <a:rPr lang="en-US" sz="5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là</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bộ</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phận</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trong</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mạch</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điện</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dùng</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để</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đóng</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hoặc</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ngắt</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dòng</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điện</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Khi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đóng</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mở</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khoá</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K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là</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ta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thực</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hiện</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thao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tác</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bật</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hoặc</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tắt</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thiết</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bị</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Khoá</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K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dùng</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để</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bật</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hoặc</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tắt</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thiết</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bị</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a:t>
            </a:r>
          </a:p>
        </p:txBody>
      </p:sp>
      <p:pic>
        <p:nvPicPr>
          <p:cNvPr id="2050" name="Picture 2" descr="Khóa K ngắt mạch, chuyển mạch điện, khóa chuyển hai mạch VIETVALUE">
            <a:extLst>
              <a:ext uri="{FF2B5EF4-FFF2-40B4-BE49-F238E27FC236}">
                <a16:creationId xmlns:a16="http://schemas.microsoft.com/office/drawing/2014/main" id="{79026D3E-7776-9B4F-7E6D-445802A48F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4152900"/>
            <a:ext cx="5410200" cy="5410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hóa K đóng ngắt mạch, khóa đơn ngắt mạch VIETVALUE">
            <a:extLst>
              <a:ext uri="{FF2B5EF4-FFF2-40B4-BE49-F238E27FC236}">
                <a16:creationId xmlns:a16="http://schemas.microsoft.com/office/drawing/2014/main" id="{3EDF5082-03EA-C5EB-7BFA-80DAE966B0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29600" y="4229100"/>
            <a:ext cx="54864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069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par>
                                <p:cTn id="13" presetID="22" presetClass="entr" presetSubtype="4"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wipe(down)">
                                      <p:cBhvr>
                                        <p:cTn id="15"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B6BB6"/>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9525"/>
              <a:ext cx="4451488" cy="2372805"/>
            </a:xfrm>
            <a:prstGeom prst="rect">
              <a:avLst/>
            </a:prstGeom>
          </p:spPr>
          <p:txBody>
            <a:bodyPr lIns="50800" tIns="50800" rIns="50800" bIns="50800" rtlCol="0" anchor="ctr"/>
            <a:lstStyle/>
            <a:p>
              <a:pPr marL="0" marR="0" lvl="0" indent="0" algn="ctr" defTabSz="914400" rtl="0" eaLnBrk="1" fontAlgn="auto" latinLnBrk="0" hangingPunct="1">
                <a:lnSpc>
                  <a:spcPts val="271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60">
            <a:extLst>
              <a:ext uri="{FF2B5EF4-FFF2-40B4-BE49-F238E27FC236}">
                <a16:creationId xmlns:a16="http://schemas.microsoft.com/office/drawing/2014/main" id="{35B755F0-27AA-7B04-64F1-36598FE51523}"/>
              </a:ext>
            </a:extLst>
          </p:cNvPr>
          <p:cNvSpPr/>
          <p:nvPr/>
        </p:nvSpPr>
        <p:spPr>
          <a:xfrm>
            <a:off x="762000" y="0"/>
            <a:ext cx="1898088" cy="2247900"/>
          </a:xfrm>
          <a:custGeom>
            <a:avLst/>
            <a:gdLst/>
            <a:ahLst/>
            <a:cxnLst/>
            <a:rect l="l" t="t" r="r" b="b"/>
            <a:pathLst>
              <a:path w="2583888" h="3665090">
                <a:moveTo>
                  <a:pt x="0" y="0"/>
                </a:moveTo>
                <a:lnTo>
                  <a:pt x="2583888" y="0"/>
                </a:lnTo>
                <a:lnTo>
                  <a:pt x="2583888" y="3665090"/>
                </a:lnTo>
                <a:lnTo>
                  <a:pt x="0" y="3665090"/>
                </a:lnTo>
                <a:lnTo>
                  <a:pt x="0" y="0"/>
                </a:lnTo>
                <a:close/>
              </a:path>
            </a:pathLst>
          </a:custGeom>
          <a:blipFill>
            <a:blip r:embed="rId3"/>
            <a:stretch>
              <a:fillRect/>
            </a:stretch>
          </a:blipFill>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0D851157-0619-D2A9-C1D8-03CFD24FAFD9}"/>
              </a:ext>
            </a:extLst>
          </p:cNvPr>
          <p:cNvSpPr/>
          <p:nvPr/>
        </p:nvSpPr>
        <p:spPr>
          <a:xfrm>
            <a:off x="2362200" y="800100"/>
            <a:ext cx="15392400" cy="1295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800" b="1" dirty="0">
                <a:solidFill>
                  <a:prstClr val="black"/>
                </a:solidFill>
                <a:latin typeface="Cambria" panose="02040503050406030204" pitchFamily="18" charset="0"/>
                <a:ea typeface="Cambria" panose="02040503050406030204" pitchFamily="18" charset="0"/>
              </a:rPr>
              <a:t>2. </a:t>
            </a:r>
            <a:r>
              <a:rPr lang="vi-VN" sz="4800" b="1" dirty="0">
                <a:solidFill>
                  <a:prstClr val="black"/>
                </a:solidFill>
                <a:latin typeface="Cambria" panose="02040503050406030204" pitchFamily="18" charset="0"/>
                <a:ea typeface="Cambria" panose="02040503050406030204" pitchFamily="18" charset="0"/>
              </a:rPr>
              <a:t>Vì sao bóng đèn ở hình 4 không sáng?</a:t>
            </a:r>
            <a:endPar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72EBACB1-1DCF-36DB-2491-A2B33E84AD8A}"/>
              </a:ext>
            </a:extLst>
          </p:cNvPr>
          <p:cNvPicPr>
            <a:picLocks noChangeAspect="1"/>
          </p:cNvPicPr>
          <p:nvPr/>
        </p:nvPicPr>
        <p:blipFill>
          <a:blip r:embed="rId4"/>
          <a:stretch>
            <a:fillRect/>
          </a:stretch>
        </p:blipFill>
        <p:spPr>
          <a:xfrm>
            <a:off x="1371600" y="2933700"/>
            <a:ext cx="6373040" cy="6019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extBox 10">
            <a:extLst>
              <a:ext uri="{FF2B5EF4-FFF2-40B4-BE49-F238E27FC236}">
                <a16:creationId xmlns:a16="http://schemas.microsoft.com/office/drawing/2014/main" id="{6148C8D6-79B4-0920-7D3D-3E9F36E24FA3}"/>
              </a:ext>
            </a:extLst>
          </p:cNvPr>
          <p:cNvSpPr txBox="1"/>
          <p:nvPr/>
        </p:nvSpPr>
        <p:spPr>
          <a:xfrm>
            <a:off x="8763000" y="3771900"/>
            <a:ext cx="8305800" cy="3847862"/>
          </a:xfrm>
          <a:prstGeom prst="roundRect">
            <a:avLst/>
          </a:prstGeom>
          <a:solidFill>
            <a:schemeClr val="accent6">
              <a:lumMod val="20000"/>
              <a:lumOff val="80000"/>
            </a:schemeClr>
          </a:solidFill>
          <a:ln w="76200">
            <a:solidFill>
              <a:srgbClr val="00642D"/>
            </a:solidFill>
            <a:prstDash val="sysDot"/>
          </a:ln>
        </p:spPr>
        <p:txBody>
          <a:bodyPr wrap="square" rtlCol="0">
            <a:spAutoFit/>
          </a:bodyPr>
          <a:lstStyle/>
          <a:p>
            <a:pPr algn="just"/>
            <a:r>
              <a:rPr lang="vi-VN" sz="4400" b="1" dirty="0">
                <a:solidFill>
                  <a:srgbClr val="FF0000"/>
                </a:solidFill>
                <a:latin typeface="Cambria" panose="02040503050406030204" pitchFamily="18" charset="0"/>
                <a:ea typeface="Cambria" panose="02040503050406030204" pitchFamily="18" charset="0"/>
                <a:cs typeface="Arial-Rounded" panose="020B0500000000000000" pitchFamily="34" charset="0"/>
              </a:rPr>
              <a:t>Trong mạch điện này, dù khoá K đã đóng nhưng một đầu dây điện không được nối với bóng đèn, tạo thành mạch hở nên đèn không sáng. </a:t>
            </a:r>
          </a:p>
        </p:txBody>
      </p:sp>
      <p:sp>
        <p:nvSpPr>
          <p:cNvPr id="12" name="Oval 11">
            <a:extLst>
              <a:ext uri="{FF2B5EF4-FFF2-40B4-BE49-F238E27FC236}">
                <a16:creationId xmlns:a16="http://schemas.microsoft.com/office/drawing/2014/main" id="{0F9E1603-099B-D321-28A6-18E606C20575}"/>
              </a:ext>
            </a:extLst>
          </p:cNvPr>
          <p:cNvSpPr/>
          <p:nvPr/>
        </p:nvSpPr>
        <p:spPr>
          <a:xfrm>
            <a:off x="5638800" y="3162300"/>
            <a:ext cx="1066800" cy="10668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145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F201064-1DC5-0561-D110-4E61A15D6145}"/>
              </a:ext>
            </a:extLst>
          </p:cNvPr>
          <p:cNvSpPr/>
          <p:nvPr/>
        </p:nvSpPr>
        <p:spPr>
          <a:xfrm>
            <a:off x="1371600" y="647701"/>
            <a:ext cx="12033510" cy="266700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lang="en-US" sz="4400" b="1" dirty="0">
                <a:solidFill>
                  <a:srgbClr val="002060"/>
                </a:solidFill>
                <a:latin typeface="Cambria" panose="02040503050406030204" pitchFamily="18" charset="0"/>
                <a:ea typeface="Cambria" panose="02040503050406030204" pitchFamily="18" charset="0"/>
                <a:cs typeface="Calibri" panose="020F0502020204030204" pitchFamily="34" charset="0"/>
              </a:rPr>
              <a:t>3. </a:t>
            </a:r>
            <a:r>
              <a:rPr lang="vi-VN" sz="4400" b="1" dirty="0">
                <a:solidFill>
                  <a:srgbClr val="002060"/>
                </a:solidFill>
                <a:latin typeface="Cambria" panose="02040503050406030204" pitchFamily="18" charset="0"/>
                <a:ea typeface="Cambria" panose="02040503050406030204" pitchFamily="18" charset="0"/>
                <a:cs typeface="Calibri" panose="020F0502020204030204" pitchFamily="34" charset="0"/>
              </a:rPr>
              <a:t>Nếu em bật đèn pin nhưng đèn không sáng, hãy chỉ ra các lí do có thể làm đèn không sáng và cách khắc phục để đèn sáng.</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4" name="Group 3">
            <a:extLst>
              <a:ext uri="{FF2B5EF4-FFF2-40B4-BE49-F238E27FC236}">
                <a16:creationId xmlns:a16="http://schemas.microsoft.com/office/drawing/2014/main" id="{91EA5D70-B60F-FC89-4795-911AC692DF7E}"/>
              </a:ext>
            </a:extLst>
          </p:cNvPr>
          <p:cNvGrpSpPr/>
          <p:nvPr/>
        </p:nvGrpSpPr>
        <p:grpSpPr>
          <a:xfrm>
            <a:off x="13411200" y="3848100"/>
            <a:ext cx="5135992" cy="5959957"/>
            <a:chOff x="573872" y="1583843"/>
            <a:chExt cx="4754992" cy="5274157"/>
          </a:xfrm>
        </p:grpSpPr>
        <p:pic>
          <p:nvPicPr>
            <p:cNvPr id="6" name="Picture 5">
              <a:extLst>
                <a:ext uri="{FF2B5EF4-FFF2-40B4-BE49-F238E27FC236}">
                  <a16:creationId xmlns:a16="http://schemas.microsoft.com/office/drawing/2014/main" id="{F52FF9DE-11B5-B91F-2351-2F15E2A75F18}"/>
                </a:ext>
              </a:extLst>
            </p:cNvPr>
            <p:cNvPicPr>
              <a:picLocks noChangeAspect="1"/>
            </p:cNvPicPr>
            <p:nvPr/>
          </p:nvPicPr>
          <p:blipFill rotWithShape="1">
            <a:blip r:embed="rId3">
              <a:extLst>
                <a:ext uri="{28A0092B-C50C-407E-A947-70E740481C1C}">
                  <a14:useLocalDpi xmlns:a14="http://schemas.microsoft.com/office/drawing/2010/main" val="0"/>
                </a:ext>
              </a:extLst>
            </a:blip>
            <a:srcRect b="30495"/>
            <a:stretch/>
          </p:blipFill>
          <p:spPr>
            <a:xfrm>
              <a:off x="983193" y="1583843"/>
              <a:ext cx="4345671" cy="5274157"/>
            </a:xfrm>
            <a:prstGeom prst="rect">
              <a:avLst/>
            </a:prstGeom>
          </p:spPr>
        </p:pic>
        <p:sp>
          <p:nvSpPr>
            <p:cNvPr id="7" name="Freeform 9">
              <a:extLst>
                <a:ext uri="{FF2B5EF4-FFF2-40B4-BE49-F238E27FC236}">
                  <a16:creationId xmlns:a16="http://schemas.microsoft.com/office/drawing/2014/main" id="{04231C84-81EF-CF49-6487-BDBC127E4DB4}"/>
                </a:ext>
              </a:extLst>
            </p:cNvPr>
            <p:cNvSpPr/>
            <p:nvPr/>
          </p:nvSpPr>
          <p:spPr>
            <a:xfrm rot="4495537">
              <a:off x="50500" y="3605712"/>
              <a:ext cx="1933935" cy="887192"/>
            </a:xfrm>
            <a:custGeom>
              <a:avLst/>
              <a:gdLst/>
              <a:ahLst/>
              <a:cxnLst/>
              <a:rect l="l" t="t" r="r" b="b"/>
              <a:pathLst>
                <a:path w="2743386" h="1258528">
                  <a:moveTo>
                    <a:pt x="0" y="0"/>
                  </a:moveTo>
                  <a:lnTo>
                    <a:pt x="2743386" y="0"/>
                  </a:lnTo>
                  <a:lnTo>
                    <a:pt x="2743386" y="1258528"/>
                  </a:lnTo>
                  <a:lnTo>
                    <a:pt x="0" y="1258528"/>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aphicFrame>
        <p:nvGraphicFramePr>
          <p:cNvPr id="8" name="Table 7">
            <a:extLst>
              <a:ext uri="{FF2B5EF4-FFF2-40B4-BE49-F238E27FC236}">
                <a16:creationId xmlns:a16="http://schemas.microsoft.com/office/drawing/2014/main" id="{C804F88F-F972-F72A-560E-8ABFEE925793}"/>
              </a:ext>
            </a:extLst>
          </p:cNvPr>
          <p:cNvGraphicFramePr>
            <a:graphicFrameLocks noGrp="1"/>
          </p:cNvGraphicFramePr>
          <p:nvPr>
            <p:extLst>
              <p:ext uri="{D42A27DB-BD31-4B8C-83A1-F6EECF244321}">
                <p14:modId xmlns:p14="http://schemas.microsoft.com/office/powerpoint/2010/main" val="2827278880"/>
              </p:ext>
            </p:extLst>
          </p:nvPr>
        </p:nvGraphicFramePr>
        <p:xfrm>
          <a:off x="1066800" y="4000500"/>
          <a:ext cx="12192000" cy="5029200"/>
        </p:xfrm>
        <a:graphic>
          <a:graphicData uri="http://schemas.openxmlformats.org/drawingml/2006/table">
            <a:tbl>
              <a:tblPr firstRow="1" bandRow="1">
                <a:tableStyleId>{00A15C55-8517-42AA-B614-E9B94910E393}</a:tableStyleId>
              </a:tblPr>
              <a:tblGrid>
                <a:gridCol w="6096000">
                  <a:extLst>
                    <a:ext uri="{9D8B030D-6E8A-4147-A177-3AD203B41FA5}">
                      <a16:colId xmlns:a16="http://schemas.microsoft.com/office/drawing/2014/main" val="701872537"/>
                    </a:ext>
                  </a:extLst>
                </a:gridCol>
                <a:gridCol w="6096000">
                  <a:extLst>
                    <a:ext uri="{9D8B030D-6E8A-4147-A177-3AD203B41FA5}">
                      <a16:colId xmlns:a16="http://schemas.microsoft.com/office/drawing/2014/main" val="1686015989"/>
                    </a:ext>
                  </a:extLst>
                </a:gridCol>
              </a:tblGrid>
              <a:tr h="835132">
                <a:tc>
                  <a:txBody>
                    <a:bodyPr/>
                    <a:lstStyle/>
                    <a:p>
                      <a:pPr algn="ctr"/>
                      <a:r>
                        <a:rPr lang="en-US" sz="4000" dirty="0">
                          <a:latin typeface="Cambria" panose="02040503050406030204" pitchFamily="18" charset="0"/>
                          <a:ea typeface="Cambria" panose="02040503050406030204" pitchFamily="18" charset="0"/>
                        </a:rPr>
                        <a:t>Lý do </a:t>
                      </a:r>
                      <a:r>
                        <a:rPr lang="en-US" sz="4000" dirty="0" err="1">
                          <a:latin typeface="Cambria" panose="02040503050406030204" pitchFamily="18" charset="0"/>
                          <a:ea typeface="Cambria" panose="02040503050406030204" pitchFamily="18" charset="0"/>
                        </a:rPr>
                        <a:t>đèn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không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sáng</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err="1">
                          <a:latin typeface="Cambria" panose="02040503050406030204" pitchFamily="18" charset="0"/>
                          <a:ea typeface="Cambria" panose="02040503050406030204" pitchFamily="18" charset="0"/>
                        </a:rPr>
                        <a:t>Cách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khắc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phục</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3797144"/>
                  </a:ext>
                </a:extLst>
              </a:tr>
              <a:tr h="1143767">
                <a:tc>
                  <a:txBody>
                    <a:bodyPr/>
                    <a:lstStyle/>
                    <a:p>
                      <a:pPr algn="ct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0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05139628"/>
                  </a:ext>
                </a:extLst>
              </a:tr>
              <a:tr h="1143767">
                <a:tc>
                  <a:txBody>
                    <a:bodyPr/>
                    <a:lstStyle/>
                    <a:p>
                      <a:pPr algn="ctr"/>
                      <a:endParaRPr lang="en-US" sz="40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2853067"/>
                  </a:ext>
                </a:extLst>
              </a:tr>
              <a:tr h="1906534">
                <a:tc>
                  <a:txBody>
                    <a:bodyPr/>
                    <a:lstStyle/>
                    <a:p>
                      <a:pPr algn="ctr"/>
                      <a:endParaRPr lang="en-US" sz="40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75119912"/>
                  </a:ext>
                </a:extLst>
              </a:tr>
            </a:tbl>
          </a:graphicData>
        </a:graphic>
      </p:graphicFrame>
      <p:sp>
        <p:nvSpPr>
          <p:cNvPr id="9" name="TextBox 8">
            <a:extLst>
              <a:ext uri="{FF2B5EF4-FFF2-40B4-BE49-F238E27FC236}">
                <a16:creationId xmlns:a16="http://schemas.microsoft.com/office/drawing/2014/main" id="{82ECB8E2-3666-CC99-7517-4DE7C31CAAC0}"/>
              </a:ext>
            </a:extLst>
          </p:cNvPr>
          <p:cNvSpPr txBox="1"/>
          <p:nvPr/>
        </p:nvSpPr>
        <p:spPr>
          <a:xfrm>
            <a:off x="1524000" y="5067300"/>
            <a:ext cx="5410200" cy="646331"/>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Bóng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đèn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hỏng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cháy</a:t>
            </a:r>
            <a:r>
              <a:rPr lang="en-US" sz="3600" b="1" dirty="0">
                <a:solidFill>
                  <a:srgbClr val="FF0000"/>
                </a:solidFill>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9EC8FEC1-8918-044D-A1C8-7872838DFEF0}"/>
              </a:ext>
            </a:extLst>
          </p:cNvPr>
          <p:cNvSpPr txBox="1"/>
          <p:nvPr/>
        </p:nvSpPr>
        <p:spPr>
          <a:xfrm>
            <a:off x="7772400" y="5067300"/>
            <a:ext cx="5410200" cy="646331"/>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Thay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bóng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đèn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khác</a:t>
            </a:r>
            <a:endParaRPr lang="en-US" sz="3600" b="1"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B02D8A15-B6DA-615F-0B04-0C304669E982}"/>
              </a:ext>
            </a:extLst>
          </p:cNvPr>
          <p:cNvSpPr txBox="1"/>
          <p:nvPr/>
        </p:nvSpPr>
        <p:spPr>
          <a:xfrm>
            <a:off x="1752600" y="6286500"/>
            <a:ext cx="5410200"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rPr>
              <a:t>Pin </a:t>
            </a:r>
            <a:r>
              <a:rPr lang="en-US" sz="3600" b="1" dirty="0" err="1">
                <a:solidFill>
                  <a:srgbClr val="FF0000"/>
                </a:solidFill>
                <a:latin typeface="Cambria" panose="02040503050406030204" pitchFamily="18" charset="0"/>
                <a:ea typeface="Cambria" panose="02040503050406030204" pitchFamily="18" charset="0"/>
              </a:rPr>
              <a:t>hỏng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hết</a:t>
            </a:r>
            <a:r>
              <a:rPr lang="en-US" sz="3600" b="1" dirty="0">
                <a:solidFill>
                  <a:srgbClr val="FF0000"/>
                </a:solidFill>
                <a:latin typeface="Cambria" panose="02040503050406030204" pitchFamily="18" charset="0"/>
                <a:ea typeface="Cambria" panose="02040503050406030204" pitchFamily="18" charset="0"/>
              </a:rPr>
              <a:t> pin)</a:t>
            </a:r>
          </a:p>
        </p:txBody>
      </p:sp>
      <p:sp>
        <p:nvSpPr>
          <p:cNvPr id="13" name="TextBox 12">
            <a:extLst>
              <a:ext uri="{FF2B5EF4-FFF2-40B4-BE49-F238E27FC236}">
                <a16:creationId xmlns:a16="http://schemas.microsoft.com/office/drawing/2014/main" id="{0B8621DC-F79C-28CF-FF6D-C9747E66F593}"/>
              </a:ext>
            </a:extLst>
          </p:cNvPr>
          <p:cNvSpPr txBox="1"/>
          <p:nvPr/>
        </p:nvSpPr>
        <p:spPr>
          <a:xfrm>
            <a:off x="8001000" y="6286500"/>
            <a:ext cx="5410200" cy="646331"/>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Thay</a:t>
            </a:r>
            <a:r>
              <a:rPr lang="en-US" sz="3600" b="1" dirty="0">
                <a:solidFill>
                  <a:srgbClr val="FF0000"/>
                </a:solidFill>
                <a:latin typeface="Cambria" panose="02040503050406030204" pitchFamily="18" charset="0"/>
                <a:ea typeface="Cambria" panose="02040503050406030204" pitchFamily="18" charset="0"/>
              </a:rPr>
              <a:t> pin </a:t>
            </a:r>
            <a:r>
              <a:rPr lang="en-US" sz="3600" b="1" dirty="0" err="1">
                <a:solidFill>
                  <a:srgbClr val="FF0000"/>
                </a:solidFill>
                <a:latin typeface="Cambria" panose="02040503050406030204" pitchFamily="18" charset="0"/>
                <a:ea typeface="Cambria" panose="02040503050406030204" pitchFamily="18" charset="0"/>
              </a:rPr>
              <a:t>khác</a:t>
            </a:r>
            <a:endParaRPr lang="en-US" sz="3600" b="1" dirty="0">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8A4CCD5E-034B-21C2-B8D1-42E1BB076C2B}"/>
              </a:ext>
            </a:extLst>
          </p:cNvPr>
          <p:cNvSpPr txBox="1"/>
          <p:nvPr/>
        </p:nvSpPr>
        <p:spPr>
          <a:xfrm>
            <a:off x="1752600" y="7429500"/>
            <a:ext cx="5410200" cy="1200329"/>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Dây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dẫn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diện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nối</a:t>
            </a:r>
            <a:r>
              <a:rPr lang="en-US" sz="3600" b="1" dirty="0">
                <a:solidFill>
                  <a:srgbClr val="FF0000"/>
                </a:solidFill>
                <a:latin typeface="Cambria" panose="02040503050406030204" pitchFamily="18" charset="0"/>
                <a:ea typeface="Cambria" panose="02040503050406030204" pitchFamily="18" charset="0"/>
              </a:rPr>
              <a:t> pin </a:t>
            </a:r>
            <a:r>
              <a:rPr lang="en-US" sz="3600" b="1" dirty="0" err="1">
                <a:solidFill>
                  <a:srgbClr val="FF0000"/>
                </a:solidFill>
                <a:latin typeface="Cambria" panose="02040503050406030204" pitchFamily="18" charset="0"/>
                <a:ea typeface="Cambria" panose="02040503050406030204" pitchFamily="18" charset="0"/>
              </a:rPr>
              <a:t>với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bóng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điện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bị</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đứt</a:t>
            </a:r>
            <a:endParaRPr lang="en-US" sz="3600" b="1" dirty="0">
              <a:solidFill>
                <a:srgbClr val="FF000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A4F2D01A-6E83-D0DF-CD5C-2C24A664D2D6}"/>
              </a:ext>
            </a:extLst>
          </p:cNvPr>
          <p:cNvSpPr txBox="1"/>
          <p:nvPr/>
        </p:nvSpPr>
        <p:spPr>
          <a:xfrm>
            <a:off x="8001000" y="7429500"/>
            <a:ext cx="5410200" cy="646331"/>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Tìm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chỗ</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đứt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và</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nối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lại</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46768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wipe(down)">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wipe(down)">
                                      <p:cBhvr>
                                        <p:cTn id="27" dur="500"/>
                                        <p:tgtEl>
                                          <p:spTgt spid="1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Effect transition="in" filter="wipe(down)">
                                      <p:cBhvr>
                                        <p:cTn id="32" dur="500"/>
                                        <p:tgtEl>
                                          <p:spTgt spid="1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Effect transition="in" filter="wipe(down)">
                                      <p:cBhvr>
                                        <p:cTn id="37" dur="500"/>
                                        <p:tgtEl>
                                          <p:spTgt spid="1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5">
                                            <p:txEl>
                                              <p:pRg st="0" end="0"/>
                                            </p:txEl>
                                          </p:spTgt>
                                        </p:tgtEl>
                                        <p:attrNameLst>
                                          <p:attrName>style.visibility</p:attrName>
                                        </p:attrNameLst>
                                      </p:cBhvr>
                                      <p:to>
                                        <p:strVal val="visible"/>
                                      </p:to>
                                    </p:set>
                                    <p:animEffect transition="in" filter="wipe(down)">
                                      <p:cBhvr>
                                        <p:cTn id="4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B6BB6"/>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9525"/>
              <a:ext cx="4451488" cy="2372805"/>
            </a:xfrm>
            <a:prstGeom prst="rect">
              <a:avLst/>
            </a:prstGeom>
          </p:spPr>
          <p:txBody>
            <a:bodyPr lIns="50800" tIns="50800" rIns="50800" bIns="50800" rtlCol="0" anchor="ctr"/>
            <a:lstStyle/>
            <a:p>
              <a:pPr marL="0" marR="0" lvl="0" indent="0" algn="ctr" defTabSz="914400" rtl="0" eaLnBrk="1" fontAlgn="auto" latinLnBrk="0" hangingPunct="1">
                <a:lnSpc>
                  <a:spcPts val="271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60">
            <a:extLst>
              <a:ext uri="{FF2B5EF4-FFF2-40B4-BE49-F238E27FC236}">
                <a16:creationId xmlns:a16="http://schemas.microsoft.com/office/drawing/2014/main" id="{35B755F0-27AA-7B04-64F1-36598FE51523}"/>
              </a:ext>
            </a:extLst>
          </p:cNvPr>
          <p:cNvSpPr/>
          <p:nvPr/>
        </p:nvSpPr>
        <p:spPr>
          <a:xfrm>
            <a:off x="533400" y="1257300"/>
            <a:ext cx="1898088" cy="2247900"/>
          </a:xfrm>
          <a:custGeom>
            <a:avLst/>
            <a:gdLst/>
            <a:ahLst/>
            <a:cxnLst/>
            <a:rect l="l" t="t" r="r" b="b"/>
            <a:pathLst>
              <a:path w="2583888" h="3665090">
                <a:moveTo>
                  <a:pt x="0" y="0"/>
                </a:moveTo>
                <a:lnTo>
                  <a:pt x="2583888" y="0"/>
                </a:lnTo>
                <a:lnTo>
                  <a:pt x="2583888" y="3665090"/>
                </a:lnTo>
                <a:lnTo>
                  <a:pt x="0" y="3665090"/>
                </a:lnTo>
                <a:lnTo>
                  <a:pt x="0" y="0"/>
                </a:lnTo>
                <a:close/>
              </a:path>
            </a:pathLst>
          </a:custGeom>
          <a:blipFill>
            <a:blip r:embed="rId3"/>
            <a:stretch>
              <a:fillRect/>
            </a:stretch>
          </a:blipFill>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0D851157-0619-D2A9-C1D8-03CFD24FAFD9}"/>
              </a:ext>
            </a:extLst>
          </p:cNvPr>
          <p:cNvSpPr/>
          <p:nvPr/>
        </p:nvSpPr>
        <p:spPr>
          <a:xfrm>
            <a:off x="2133600" y="1676400"/>
            <a:ext cx="15392400" cy="25527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6600" b="1" dirty="0">
                <a:solidFill>
                  <a:prstClr val="black"/>
                </a:solidFill>
                <a:latin typeface="Cambria" panose="02040503050406030204" pitchFamily="18" charset="0"/>
                <a:ea typeface="Cambria" panose="02040503050406030204" pitchFamily="18" charset="0"/>
              </a:rPr>
              <a:t> Lấy ví dụ về mạch điện thắp sáng đơn giản trong cuộc sống.</a:t>
            </a:r>
            <a:endParaRPr kumimoji="0" lang="vi-VN"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descr="A cartoon of a child holding a pencil and a notebook&#10;&#10;Description automatically generated">
            <a:extLst>
              <a:ext uri="{FF2B5EF4-FFF2-40B4-BE49-F238E27FC236}">
                <a16:creationId xmlns:a16="http://schemas.microsoft.com/office/drawing/2014/main" id="{44285390-024D-4653-1A68-5286664CA4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16000" y="4533900"/>
            <a:ext cx="4370601" cy="5252130"/>
          </a:xfrm>
          <a:prstGeom prst="rect">
            <a:avLst/>
          </a:prstGeom>
        </p:spPr>
      </p:pic>
    </p:spTree>
    <p:extLst>
      <p:ext uri="{BB962C8B-B14F-4D97-AF65-F5344CB8AC3E}">
        <p14:creationId xmlns:p14="http://schemas.microsoft.com/office/powerpoint/2010/main" val="292362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7">
            <a:extLst>
              <a:ext uri="{FF2B5EF4-FFF2-40B4-BE49-F238E27FC236}">
                <a16:creationId xmlns:a16="http://schemas.microsoft.com/office/drawing/2014/main" id="{9755D394-8BEE-3FC0-4CE9-60A97968E54F}"/>
              </a:ext>
            </a:extLst>
          </p:cNvPr>
          <p:cNvPicPr>
            <a:picLocks noChangeAspect="1"/>
          </p:cNvPicPr>
          <p:nvPr/>
        </p:nvPicPr>
        <p:blipFill>
          <a:blip r:embed="rId3"/>
          <a:stretch>
            <a:fillRect/>
          </a:stretch>
        </p:blipFill>
        <p:spPr>
          <a:xfrm>
            <a:off x="641268" y="5311430"/>
            <a:ext cx="8710335" cy="4575422"/>
          </a:xfrm>
          <a:prstGeom prst="rect">
            <a:avLst/>
          </a:prstGeom>
        </p:spPr>
      </p:pic>
      <p:pic>
        <p:nvPicPr>
          <p:cNvPr id="4" name="Picture 3" descr="A black background with white text&#10;&#10;Description automatically generated">
            <a:extLst>
              <a:ext uri="{FF2B5EF4-FFF2-40B4-BE49-F238E27FC236}">
                <a16:creationId xmlns:a16="http://schemas.microsoft.com/office/drawing/2014/main" id="{211D6BE3-B6FA-A3A8-4A24-B45CD8AC4A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3491" y="-313767"/>
            <a:ext cx="14630400" cy="5000625"/>
          </a:xfrm>
          <a:prstGeom prst="rect">
            <a:avLst/>
          </a:prstGeom>
        </p:spPr>
      </p:pic>
      <p:grpSp>
        <p:nvGrpSpPr>
          <p:cNvPr id="10" name="Group 9">
            <a:extLst>
              <a:ext uri="{FF2B5EF4-FFF2-40B4-BE49-F238E27FC236}">
                <a16:creationId xmlns:a16="http://schemas.microsoft.com/office/drawing/2014/main" id="{2453B3E7-F98C-3653-90A1-D5E14B7A938D}"/>
              </a:ext>
            </a:extLst>
          </p:cNvPr>
          <p:cNvGrpSpPr/>
          <p:nvPr/>
        </p:nvGrpSpPr>
        <p:grpSpPr>
          <a:xfrm>
            <a:off x="9369632" y="3954484"/>
            <a:ext cx="8336478" cy="5945853"/>
            <a:chOff x="5080000" y="744289"/>
            <a:chExt cx="6111165" cy="5965865"/>
          </a:xfrm>
        </p:grpSpPr>
        <p:pic>
          <p:nvPicPr>
            <p:cNvPr id="11" name="Picture 10">
              <a:extLst>
                <a:ext uri="{FF2B5EF4-FFF2-40B4-BE49-F238E27FC236}">
                  <a16:creationId xmlns:a16="http://schemas.microsoft.com/office/drawing/2014/main" id="{73F2E959-53EF-8530-C78B-F6754D5CCE5F}"/>
                </a:ext>
              </a:extLst>
            </p:cNvPr>
            <p:cNvPicPr>
              <a:picLocks noChangeAspect="1"/>
            </p:cNvPicPr>
            <p:nvPr/>
          </p:nvPicPr>
          <p:blipFill>
            <a:blip r:embed="rId5"/>
            <a:stretch>
              <a:fillRect/>
            </a:stretch>
          </p:blipFill>
          <p:spPr>
            <a:xfrm>
              <a:off x="5080000" y="744289"/>
              <a:ext cx="6111165" cy="5965865"/>
            </a:xfrm>
            <a:prstGeom prst="rect">
              <a:avLst/>
            </a:prstGeom>
          </p:spPr>
        </p:pic>
        <p:sp>
          <p:nvSpPr>
            <p:cNvPr id="12" name="TextBox 11">
              <a:extLst>
                <a:ext uri="{FF2B5EF4-FFF2-40B4-BE49-F238E27FC236}">
                  <a16:creationId xmlns:a16="http://schemas.microsoft.com/office/drawing/2014/main" id="{0E011F73-1386-B5B8-7BCE-7F7084A5CAA5}"/>
                </a:ext>
              </a:extLst>
            </p:cNvPr>
            <p:cNvSpPr txBox="1"/>
            <p:nvPr/>
          </p:nvSpPr>
          <p:spPr>
            <a:xfrm>
              <a:off x="5193895" y="1096286"/>
              <a:ext cx="5585941" cy="5280693"/>
            </a:xfrm>
            <a:prstGeom prst="rect">
              <a:avLst/>
            </a:prstGeom>
            <a:noFill/>
          </p:spPr>
          <p:txBody>
            <a:bodyPr wrap="square" rtlCol="0">
              <a:spAutoFit/>
            </a:bodyPr>
            <a:lstStyle/>
            <a:p>
              <a:pPr marL="685800" indent="-685800" algn="just" defTabSz="1371600">
                <a:buFont typeface="Arial" panose="020B0604020202020204" pitchFamily="34" charset="0"/>
                <a:buChar char="•"/>
                <a:defRPr/>
              </a:pPr>
              <a:r>
                <a:rPr lang="en-US" sz="4200" b="1" dirty="0">
                  <a:solidFill>
                    <a:prstClr val="black"/>
                  </a:solidFill>
                  <a:latin typeface="Cambria" panose="02040503050406030204" pitchFamily="18" charset="0"/>
                  <a:ea typeface="Cambria" panose="02040503050406030204" pitchFamily="18" charset="0"/>
                </a:rPr>
                <a:t>H</a:t>
              </a:r>
              <a:r>
                <a:rPr lang="vi-VN" sz="4200" b="1" dirty="0">
                  <a:solidFill>
                    <a:prstClr val="black"/>
                  </a:solidFill>
                  <a:latin typeface="Cambria" panose="02040503050406030204" pitchFamily="18" charset="0"/>
                  <a:ea typeface="Cambria" panose="02040503050406030204" pitchFamily="18" charset="0"/>
                </a:rPr>
                <a:t>ai đội, mỗi đội 4 HS lần lượt ghi tên các ví dụ về mạch điện thắp sáng lên bảng trong thời gian 3 phút.</a:t>
              </a:r>
              <a:endParaRPr lang="en-US" sz="4200" b="1" dirty="0">
                <a:solidFill>
                  <a:prstClr val="black"/>
                </a:solidFill>
                <a:latin typeface="Cambria" panose="02040503050406030204" pitchFamily="18" charset="0"/>
                <a:ea typeface="Cambria" panose="02040503050406030204" pitchFamily="18" charset="0"/>
              </a:endParaRPr>
            </a:p>
            <a:p>
              <a:pPr marL="685800" indent="-685800" algn="just" defTabSz="1371600">
                <a:buFont typeface="Arial" panose="020B0604020202020204" pitchFamily="34" charset="0"/>
                <a:buChar char="•"/>
                <a:defRPr/>
              </a:pPr>
              <a:r>
                <a:rPr lang="vi-VN" sz="4200" b="1" dirty="0">
                  <a:solidFill>
                    <a:prstClr val="black"/>
                  </a:solidFill>
                  <a:latin typeface="Cambria" panose="02040503050406030204" pitchFamily="18" charset="0"/>
                  <a:ea typeface="Cambria" panose="02040503050406030204" pitchFamily="18" charset="0"/>
                </a:rPr>
                <a:t>Đội nào ghi được nhiều kết quả đúng là đội chiến thắng.</a:t>
              </a:r>
              <a:endParaRPr lang="en-GB" sz="5400" b="1" dirty="0">
                <a:solidFill>
                  <a:prstClr val="black"/>
                </a:solidFill>
                <a:latin typeface="UTM Avo" panose="02040603050506020204" pitchFamily="18" charset="0"/>
              </a:endParaRPr>
            </a:p>
          </p:txBody>
        </p:sp>
      </p:grpSp>
    </p:spTree>
    <p:extLst>
      <p:ext uri="{BB962C8B-B14F-4D97-AF65-F5344CB8AC3E}">
        <p14:creationId xmlns:p14="http://schemas.microsoft.com/office/powerpoint/2010/main" val="4178965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EC5AB8-6A3E-D70D-A3F7-8DB59D807F41}"/>
              </a:ext>
            </a:extLst>
          </p:cNvPr>
          <p:cNvPicPr>
            <a:picLocks noChangeAspect="1"/>
          </p:cNvPicPr>
          <p:nvPr/>
        </p:nvPicPr>
        <p:blipFill rotWithShape="1">
          <a:blip r:embed="rId2"/>
          <a:srcRect l="14694"/>
          <a:stretch/>
        </p:blipFill>
        <p:spPr>
          <a:xfrm>
            <a:off x="0" y="0"/>
            <a:ext cx="18288000" cy="10287000"/>
          </a:xfrm>
          <a:prstGeom prst="rect">
            <a:avLst/>
          </a:prstGeom>
        </p:spPr>
      </p:pic>
      <p:grpSp>
        <p:nvGrpSpPr>
          <p:cNvPr id="462" name="Group 461">
            <a:extLst>
              <a:ext uri="{FF2B5EF4-FFF2-40B4-BE49-F238E27FC236}">
                <a16:creationId xmlns:a16="http://schemas.microsoft.com/office/drawing/2014/main" id="{EB753724-5FE4-1691-79C7-D3D6F31B37B3}"/>
              </a:ext>
            </a:extLst>
          </p:cNvPr>
          <p:cNvGrpSpPr/>
          <p:nvPr/>
        </p:nvGrpSpPr>
        <p:grpSpPr>
          <a:xfrm>
            <a:off x="1905000" y="952500"/>
            <a:ext cx="8153400" cy="4646909"/>
            <a:chOff x="2728682" y="1488089"/>
            <a:chExt cx="4343922" cy="3065250"/>
          </a:xfrm>
        </p:grpSpPr>
        <p:grpSp>
          <p:nvGrpSpPr>
            <p:cNvPr id="460" name="Group 459">
              <a:extLst>
                <a:ext uri="{FF2B5EF4-FFF2-40B4-BE49-F238E27FC236}">
                  <a16:creationId xmlns:a16="http://schemas.microsoft.com/office/drawing/2014/main" id="{36CCD02E-A71E-D016-3700-83ACD6DF9DBC}"/>
                </a:ext>
              </a:extLst>
            </p:cNvPr>
            <p:cNvGrpSpPr/>
            <p:nvPr/>
          </p:nvGrpSpPr>
          <p:grpSpPr>
            <a:xfrm>
              <a:off x="2728682" y="1488089"/>
              <a:ext cx="4343922" cy="3065250"/>
              <a:chOff x="6964780" y="2047925"/>
              <a:chExt cx="3559703" cy="3280879"/>
            </a:xfrm>
          </p:grpSpPr>
          <p:sp>
            <p:nvSpPr>
              <p:cNvPr id="433" name="Freeform: Shape 432">
                <a:extLst>
                  <a:ext uri="{FF2B5EF4-FFF2-40B4-BE49-F238E27FC236}">
                    <a16:creationId xmlns:a16="http://schemas.microsoft.com/office/drawing/2014/main" id="{20A9A55D-E1B0-09D5-5342-58E308B200D5}"/>
                  </a:ext>
                </a:extLst>
              </p:cNvPr>
              <p:cNvSpPr/>
              <p:nvPr/>
            </p:nvSpPr>
            <p:spPr>
              <a:xfrm>
                <a:off x="7041591" y="2124736"/>
                <a:ext cx="3406026" cy="3127147"/>
              </a:xfrm>
              <a:custGeom>
                <a:avLst/>
                <a:gdLst>
                  <a:gd name="connsiteX0" fmla="*/ 3406027 w 3406026"/>
                  <a:gd name="connsiteY0" fmla="*/ 492030 h 3127147"/>
                  <a:gd name="connsiteX1" fmla="*/ 3406027 w 3406026"/>
                  <a:gd name="connsiteY1" fmla="*/ 2635117 h 3127147"/>
                  <a:gd name="connsiteX2" fmla="*/ 3367292 w 3406026"/>
                  <a:gd name="connsiteY2" fmla="*/ 2826652 h 3127147"/>
                  <a:gd name="connsiteX3" fmla="*/ 3261896 w 3406026"/>
                  <a:gd name="connsiteY3" fmla="*/ 2983017 h 3127147"/>
                  <a:gd name="connsiteX4" fmla="*/ 3105530 w 3406026"/>
                  <a:gd name="connsiteY4" fmla="*/ 3088413 h 3127147"/>
                  <a:gd name="connsiteX5" fmla="*/ 2913996 w 3406026"/>
                  <a:gd name="connsiteY5" fmla="*/ 3127148 h 3127147"/>
                  <a:gd name="connsiteX6" fmla="*/ 492030 w 3406026"/>
                  <a:gd name="connsiteY6" fmla="*/ 3127148 h 3127147"/>
                  <a:gd name="connsiteX7" fmla="*/ 194442 w 3406026"/>
                  <a:gd name="connsiteY7" fmla="*/ 3026964 h 3127147"/>
                  <a:gd name="connsiteX8" fmla="*/ 53000 w 3406026"/>
                  <a:gd name="connsiteY8" fmla="*/ 2857431 h 3127147"/>
                  <a:gd name="connsiteX9" fmla="*/ 0 w 3406026"/>
                  <a:gd name="connsiteY9" fmla="*/ 2635172 h 3127147"/>
                  <a:gd name="connsiteX10" fmla="*/ 0 w 3406026"/>
                  <a:gd name="connsiteY10" fmla="*/ 492030 h 3127147"/>
                  <a:gd name="connsiteX11" fmla="*/ 38735 w 3406026"/>
                  <a:gd name="connsiteY11" fmla="*/ 300496 h 3127147"/>
                  <a:gd name="connsiteX12" fmla="*/ 144131 w 3406026"/>
                  <a:gd name="connsiteY12" fmla="*/ 144131 h 3127147"/>
                  <a:gd name="connsiteX13" fmla="*/ 201410 w 3406026"/>
                  <a:gd name="connsiteY13" fmla="*/ 94917 h 3127147"/>
                  <a:gd name="connsiteX14" fmla="*/ 300496 w 3406026"/>
                  <a:gd name="connsiteY14" fmla="*/ 38735 h 3127147"/>
                  <a:gd name="connsiteX15" fmla="*/ 492030 w 3406026"/>
                  <a:gd name="connsiteY15" fmla="*/ 0 h 3127147"/>
                  <a:gd name="connsiteX16" fmla="*/ 2913996 w 3406026"/>
                  <a:gd name="connsiteY16" fmla="*/ 0 h 3127147"/>
                  <a:gd name="connsiteX17" fmla="*/ 3105530 w 3406026"/>
                  <a:gd name="connsiteY17" fmla="*/ 38735 h 3127147"/>
                  <a:gd name="connsiteX18" fmla="*/ 3261896 w 3406026"/>
                  <a:gd name="connsiteY18" fmla="*/ 144131 h 3127147"/>
                  <a:gd name="connsiteX19" fmla="*/ 3305294 w 3406026"/>
                  <a:gd name="connsiteY19" fmla="*/ 193729 h 3127147"/>
                  <a:gd name="connsiteX20" fmla="*/ 3367237 w 3406026"/>
                  <a:gd name="connsiteY20" fmla="*/ 300496 h 3127147"/>
                  <a:gd name="connsiteX21" fmla="*/ 3406027 w 3406026"/>
                  <a:gd name="connsiteY21" fmla="*/ 492030 h 31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406026" h="3127147">
                    <a:moveTo>
                      <a:pt x="3406027" y="492030"/>
                    </a:moveTo>
                    <a:lnTo>
                      <a:pt x="3406027" y="2635117"/>
                    </a:lnTo>
                    <a:cubicBezTo>
                      <a:pt x="3406027" y="2701504"/>
                      <a:pt x="3393024" y="2765916"/>
                      <a:pt x="3367292" y="2826652"/>
                    </a:cubicBezTo>
                    <a:cubicBezTo>
                      <a:pt x="3342493" y="2885248"/>
                      <a:pt x="3307050" y="2937863"/>
                      <a:pt x="3261896" y="2983017"/>
                    </a:cubicBezTo>
                    <a:cubicBezTo>
                      <a:pt x="3216742" y="3028171"/>
                      <a:pt x="3164126" y="3063614"/>
                      <a:pt x="3105530" y="3088413"/>
                    </a:cubicBezTo>
                    <a:cubicBezTo>
                      <a:pt x="3044795" y="3114090"/>
                      <a:pt x="2980383" y="3127148"/>
                      <a:pt x="2913996" y="3127148"/>
                    </a:cubicBezTo>
                    <a:lnTo>
                      <a:pt x="492030" y="3127148"/>
                    </a:lnTo>
                    <a:cubicBezTo>
                      <a:pt x="383562" y="3127148"/>
                      <a:pt x="280635" y="3092528"/>
                      <a:pt x="194442" y="3026964"/>
                    </a:cubicBezTo>
                    <a:cubicBezTo>
                      <a:pt x="135407" y="2982084"/>
                      <a:pt x="86467" y="2923434"/>
                      <a:pt x="53000" y="2857431"/>
                    </a:cubicBezTo>
                    <a:cubicBezTo>
                      <a:pt x="17831" y="2788081"/>
                      <a:pt x="0" y="2713300"/>
                      <a:pt x="0" y="2635172"/>
                    </a:cubicBezTo>
                    <a:lnTo>
                      <a:pt x="0" y="492030"/>
                    </a:lnTo>
                    <a:cubicBezTo>
                      <a:pt x="0" y="425644"/>
                      <a:pt x="13003" y="361232"/>
                      <a:pt x="38735" y="300496"/>
                    </a:cubicBezTo>
                    <a:cubicBezTo>
                      <a:pt x="63534" y="241900"/>
                      <a:pt x="98977" y="189285"/>
                      <a:pt x="144131" y="144131"/>
                    </a:cubicBezTo>
                    <a:cubicBezTo>
                      <a:pt x="162072" y="126190"/>
                      <a:pt x="181220" y="109785"/>
                      <a:pt x="201410" y="94917"/>
                    </a:cubicBezTo>
                    <a:cubicBezTo>
                      <a:pt x="232025" y="72422"/>
                      <a:pt x="265163" y="53658"/>
                      <a:pt x="300496" y="38735"/>
                    </a:cubicBezTo>
                    <a:cubicBezTo>
                      <a:pt x="361232" y="13058"/>
                      <a:pt x="425644" y="0"/>
                      <a:pt x="492030" y="0"/>
                    </a:cubicBezTo>
                    <a:lnTo>
                      <a:pt x="2913996" y="0"/>
                    </a:lnTo>
                    <a:cubicBezTo>
                      <a:pt x="2980383" y="0"/>
                      <a:pt x="3044795" y="13003"/>
                      <a:pt x="3105530" y="38735"/>
                    </a:cubicBezTo>
                    <a:cubicBezTo>
                      <a:pt x="3164126" y="63534"/>
                      <a:pt x="3216742" y="98977"/>
                      <a:pt x="3261896" y="144131"/>
                    </a:cubicBezTo>
                    <a:cubicBezTo>
                      <a:pt x="3277533" y="159767"/>
                      <a:pt x="3292017" y="176337"/>
                      <a:pt x="3305294" y="193729"/>
                    </a:cubicBezTo>
                    <a:cubicBezTo>
                      <a:pt x="3330313" y="226483"/>
                      <a:pt x="3351052" y="262200"/>
                      <a:pt x="3367237" y="300496"/>
                    </a:cubicBezTo>
                    <a:cubicBezTo>
                      <a:pt x="3392969" y="361232"/>
                      <a:pt x="3406027" y="425644"/>
                      <a:pt x="3406027" y="492030"/>
                    </a:cubicBezTo>
                    <a:close/>
                  </a:path>
                </a:pathLst>
              </a:custGeom>
              <a:solidFill>
                <a:srgbClr val="F3FFFF"/>
              </a:solidFill>
              <a:ln w="5478" cap="flat">
                <a:noFill/>
                <a:prstDash val="solid"/>
                <a:miter/>
              </a:ln>
            </p:spPr>
            <p:txBody>
              <a:bodyPr rtlCol="0" anchor="ctr"/>
              <a:lstStyle/>
              <a:p>
                <a:pPr defTabSz="1371600">
                  <a:defRPr/>
                </a:pPr>
                <a:endParaRPr lang="en-US" sz="2800" dirty="0">
                  <a:solidFill>
                    <a:prstClr val="black"/>
                  </a:solidFill>
                  <a:latin typeface="Calibri" panose="020F0502020204030204"/>
                </a:endParaRPr>
              </a:p>
            </p:txBody>
          </p:sp>
          <p:sp>
            <p:nvSpPr>
              <p:cNvPr id="434" name="Freeform: Shape 433">
                <a:extLst>
                  <a:ext uri="{FF2B5EF4-FFF2-40B4-BE49-F238E27FC236}">
                    <a16:creationId xmlns:a16="http://schemas.microsoft.com/office/drawing/2014/main" id="{F7018DE0-0153-198B-0CA7-3CA31AB2144D}"/>
                  </a:ext>
                </a:extLst>
              </p:cNvPr>
              <p:cNvSpPr/>
              <p:nvPr/>
            </p:nvSpPr>
            <p:spPr>
              <a:xfrm>
                <a:off x="7041591" y="2219653"/>
                <a:ext cx="3406026" cy="3032230"/>
              </a:xfrm>
              <a:custGeom>
                <a:avLst/>
                <a:gdLst>
                  <a:gd name="connsiteX0" fmla="*/ 3406027 w 3406026"/>
                  <a:gd name="connsiteY0" fmla="*/ 397114 h 3032230"/>
                  <a:gd name="connsiteX1" fmla="*/ 3406027 w 3406026"/>
                  <a:gd name="connsiteY1" fmla="*/ 2540201 h 3032230"/>
                  <a:gd name="connsiteX2" fmla="*/ 3367292 w 3406026"/>
                  <a:gd name="connsiteY2" fmla="*/ 2731735 h 3032230"/>
                  <a:gd name="connsiteX3" fmla="*/ 3261896 w 3406026"/>
                  <a:gd name="connsiteY3" fmla="*/ 2888101 h 3032230"/>
                  <a:gd name="connsiteX4" fmla="*/ 3105530 w 3406026"/>
                  <a:gd name="connsiteY4" fmla="*/ 2993496 h 3032230"/>
                  <a:gd name="connsiteX5" fmla="*/ 2913996 w 3406026"/>
                  <a:gd name="connsiteY5" fmla="*/ 3032231 h 3032230"/>
                  <a:gd name="connsiteX6" fmla="*/ 492030 w 3406026"/>
                  <a:gd name="connsiteY6" fmla="*/ 3032231 h 3032230"/>
                  <a:gd name="connsiteX7" fmla="*/ 194442 w 3406026"/>
                  <a:gd name="connsiteY7" fmla="*/ 2932048 h 3032230"/>
                  <a:gd name="connsiteX8" fmla="*/ 53000 w 3406026"/>
                  <a:gd name="connsiteY8" fmla="*/ 2762514 h 3032230"/>
                  <a:gd name="connsiteX9" fmla="*/ 0 w 3406026"/>
                  <a:gd name="connsiteY9" fmla="*/ 2540256 h 3032230"/>
                  <a:gd name="connsiteX10" fmla="*/ 0 w 3406026"/>
                  <a:gd name="connsiteY10" fmla="*/ 397114 h 3032230"/>
                  <a:gd name="connsiteX11" fmla="*/ 38735 w 3406026"/>
                  <a:gd name="connsiteY11" fmla="*/ 205580 h 3032230"/>
                  <a:gd name="connsiteX12" fmla="*/ 144131 w 3406026"/>
                  <a:gd name="connsiteY12" fmla="*/ 49214 h 3032230"/>
                  <a:gd name="connsiteX13" fmla="*/ 201410 w 3406026"/>
                  <a:gd name="connsiteY13" fmla="*/ 0 h 3032230"/>
                  <a:gd name="connsiteX14" fmla="*/ 440457 w 3406026"/>
                  <a:gd name="connsiteY14" fmla="*/ 22604 h 3032230"/>
                  <a:gd name="connsiteX15" fmla="*/ 441006 w 3406026"/>
                  <a:gd name="connsiteY15" fmla="*/ 51409 h 3032230"/>
                  <a:gd name="connsiteX16" fmla="*/ 433160 w 3406026"/>
                  <a:gd name="connsiteY16" fmla="*/ 97276 h 3032230"/>
                  <a:gd name="connsiteX17" fmla="*/ 962389 w 3406026"/>
                  <a:gd name="connsiteY17" fmla="*/ 2480014 h 3032230"/>
                  <a:gd name="connsiteX18" fmla="*/ 3001232 w 3406026"/>
                  <a:gd name="connsiteY18" fmla="*/ 1852850 h 3032230"/>
                  <a:gd name="connsiteX19" fmla="*/ 3077494 w 3406026"/>
                  <a:gd name="connsiteY19" fmla="*/ 184182 h 3032230"/>
                  <a:gd name="connsiteX20" fmla="*/ 3305349 w 3406026"/>
                  <a:gd name="connsiteY20" fmla="*/ 98757 h 3032230"/>
                  <a:gd name="connsiteX21" fmla="*/ 3367292 w 3406026"/>
                  <a:gd name="connsiteY21" fmla="*/ 205525 h 3032230"/>
                  <a:gd name="connsiteX22" fmla="*/ 3406027 w 3406026"/>
                  <a:gd name="connsiteY22" fmla="*/ 397114 h 3032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06026" h="3032230">
                    <a:moveTo>
                      <a:pt x="3406027" y="397114"/>
                    </a:moveTo>
                    <a:lnTo>
                      <a:pt x="3406027" y="2540201"/>
                    </a:lnTo>
                    <a:cubicBezTo>
                      <a:pt x="3406027" y="2606588"/>
                      <a:pt x="3393024" y="2670999"/>
                      <a:pt x="3367292" y="2731735"/>
                    </a:cubicBezTo>
                    <a:cubicBezTo>
                      <a:pt x="3342493" y="2790331"/>
                      <a:pt x="3307050" y="2842946"/>
                      <a:pt x="3261896" y="2888101"/>
                    </a:cubicBezTo>
                    <a:cubicBezTo>
                      <a:pt x="3216742" y="2933255"/>
                      <a:pt x="3164126" y="2968697"/>
                      <a:pt x="3105530" y="2993496"/>
                    </a:cubicBezTo>
                    <a:cubicBezTo>
                      <a:pt x="3044795" y="3019173"/>
                      <a:pt x="2980383" y="3032231"/>
                      <a:pt x="2913996" y="3032231"/>
                    </a:cubicBezTo>
                    <a:lnTo>
                      <a:pt x="492030" y="3032231"/>
                    </a:lnTo>
                    <a:cubicBezTo>
                      <a:pt x="383562" y="3032231"/>
                      <a:pt x="280635" y="2997611"/>
                      <a:pt x="194442" y="2932048"/>
                    </a:cubicBezTo>
                    <a:cubicBezTo>
                      <a:pt x="135407" y="2887168"/>
                      <a:pt x="86467" y="2828517"/>
                      <a:pt x="53000" y="2762514"/>
                    </a:cubicBezTo>
                    <a:cubicBezTo>
                      <a:pt x="17831" y="2693165"/>
                      <a:pt x="0" y="2618383"/>
                      <a:pt x="0" y="2540256"/>
                    </a:cubicBezTo>
                    <a:lnTo>
                      <a:pt x="0" y="397114"/>
                    </a:lnTo>
                    <a:cubicBezTo>
                      <a:pt x="0" y="330727"/>
                      <a:pt x="13003" y="266315"/>
                      <a:pt x="38735" y="205580"/>
                    </a:cubicBezTo>
                    <a:cubicBezTo>
                      <a:pt x="63534" y="146984"/>
                      <a:pt x="98977" y="94368"/>
                      <a:pt x="144131" y="49214"/>
                    </a:cubicBezTo>
                    <a:cubicBezTo>
                      <a:pt x="162072" y="31273"/>
                      <a:pt x="181220" y="14868"/>
                      <a:pt x="201410" y="0"/>
                    </a:cubicBezTo>
                    <a:cubicBezTo>
                      <a:pt x="345321" y="10205"/>
                      <a:pt x="440457" y="22604"/>
                      <a:pt x="440457" y="22604"/>
                    </a:cubicBezTo>
                    <a:lnTo>
                      <a:pt x="441006" y="51409"/>
                    </a:lnTo>
                    <a:cubicBezTo>
                      <a:pt x="441006" y="51409"/>
                      <a:pt x="438043" y="67594"/>
                      <a:pt x="433160" y="97276"/>
                    </a:cubicBezTo>
                    <a:cubicBezTo>
                      <a:pt x="380106" y="419334"/>
                      <a:pt x="102269" y="2332536"/>
                      <a:pt x="962389" y="2480014"/>
                    </a:cubicBezTo>
                    <a:cubicBezTo>
                      <a:pt x="1901845" y="2641098"/>
                      <a:pt x="2943404" y="2591938"/>
                      <a:pt x="3001232" y="1852850"/>
                    </a:cubicBezTo>
                    <a:cubicBezTo>
                      <a:pt x="3059005" y="1113817"/>
                      <a:pt x="3077494" y="184182"/>
                      <a:pt x="3077494" y="184182"/>
                    </a:cubicBezTo>
                    <a:cubicBezTo>
                      <a:pt x="3077494" y="184182"/>
                      <a:pt x="3170655" y="140071"/>
                      <a:pt x="3305349" y="98757"/>
                    </a:cubicBezTo>
                    <a:cubicBezTo>
                      <a:pt x="3330368" y="131512"/>
                      <a:pt x="3351107" y="167229"/>
                      <a:pt x="3367292" y="205525"/>
                    </a:cubicBezTo>
                    <a:cubicBezTo>
                      <a:pt x="3392969" y="266315"/>
                      <a:pt x="3406027" y="330727"/>
                      <a:pt x="3406027" y="397114"/>
                    </a:cubicBezTo>
                    <a:close/>
                  </a:path>
                </a:pathLst>
              </a:custGeom>
              <a:solidFill>
                <a:srgbClr val="CFF5FF"/>
              </a:solidFill>
              <a:ln w="5478" cap="flat">
                <a:noFill/>
                <a:prstDash val="solid"/>
                <a:miter/>
              </a:ln>
            </p:spPr>
            <p:txBody>
              <a:bodyPr rtlCol="0" anchor="ctr"/>
              <a:lstStyle/>
              <a:p>
                <a:pPr defTabSz="1371600">
                  <a:defRPr/>
                </a:pPr>
                <a:endParaRPr lang="en-US" sz="2800">
                  <a:solidFill>
                    <a:prstClr val="black"/>
                  </a:solidFill>
                  <a:latin typeface="Calibri" panose="020F0502020204030204"/>
                </a:endParaRPr>
              </a:p>
            </p:txBody>
          </p:sp>
          <p:sp>
            <p:nvSpPr>
              <p:cNvPr id="435" name="Freeform: Shape 434">
                <a:extLst>
                  <a:ext uri="{FF2B5EF4-FFF2-40B4-BE49-F238E27FC236}">
                    <a16:creationId xmlns:a16="http://schemas.microsoft.com/office/drawing/2014/main" id="{AF86BB15-7E73-73ED-44A6-4CFF70D598CF}"/>
                  </a:ext>
                </a:extLst>
              </p:cNvPr>
              <p:cNvSpPr/>
              <p:nvPr/>
            </p:nvSpPr>
            <p:spPr>
              <a:xfrm>
                <a:off x="7711141" y="2124736"/>
                <a:ext cx="2094290" cy="1881461"/>
              </a:xfrm>
              <a:custGeom>
                <a:avLst/>
                <a:gdLst>
                  <a:gd name="connsiteX0" fmla="*/ 833919 w 2094290"/>
                  <a:gd name="connsiteY0" fmla="*/ 1881435 h 1881461"/>
                  <a:gd name="connsiteX1" fmla="*/ 53407 w 2094290"/>
                  <a:gd name="connsiteY1" fmla="*/ 0 h 1881461"/>
                  <a:gd name="connsiteX2" fmla="*/ 2038373 w 2094290"/>
                  <a:gd name="connsiteY2" fmla="*/ 0 h 1881461"/>
                  <a:gd name="connsiteX3" fmla="*/ 2066080 w 2094290"/>
                  <a:gd name="connsiteY3" fmla="*/ 174636 h 1881461"/>
                  <a:gd name="connsiteX4" fmla="*/ 833919 w 2094290"/>
                  <a:gd name="connsiteY4" fmla="*/ 1881435 h 1881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4290" h="1881461">
                    <a:moveTo>
                      <a:pt x="833919" y="1881435"/>
                    </a:moveTo>
                    <a:cubicBezTo>
                      <a:pt x="-159030" y="1888513"/>
                      <a:pt x="-24281" y="490165"/>
                      <a:pt x="53407" y="0"/>
                    </a:cubicBezTo>
                    <a:lnTo>
                      <a:pt x="2038373" y="0"/>
                    </a:lnTo>
                    <a:cubicBezTo>
                      <a:pt x="2051650" y="53055"/>
                      <a:pt x="2061032" y="111102"/>
                      <a:pt x="2066080" y="174636"/>
                    </a:cubicBezTo>
                    <a:cubicBezTo>
                      <a:pt x="2169391" y="1464570"/>
                      <a:pt x="2037824" y="1872821"/>
                      <a:pt x="833919" y="1881435"/>
                    </a:cubicBezTo>
                    <a:close/>
                  </a:path>
                </a:pathLst>
              </a:custGeom>
              <a:solidFill>
                <a:srgbClr val="FFFFFF"/>
              </a:solidFill>
              <a:ln w="5478" cap="flat">
                <a:noFill/>
                <a:prstDash val="solid"/>
                <a:miter/>
              </a:ln>
            </p:spPr>
            <p:txBody>
              <a:bodyPr rtlCol="0" anchor="ctr"/>
              <a:lstStyle/>
              <a:p>
                <a:pPr defTabSz="1371600">
                  <a:defRPr/>
                </a:pPr>
                <a:endParaRPr lang="en-US" sz="2800">
                  <a:solidFill>
                    <a:srgbClr val="FFFFFF"/>
                  </a:solidFill>
                  <a:latin typeface="Calibri" panose="020F0502020204030204"/>
                </a:endParaRPr>
              </a:p>
            </p:txBody>
          </p:sp>
          <p:sp>
            <p:nvSpPr>
              <p:cNvPr id="436" name="Freeform: Shape 435">
                <a:extLst>
                  <a:ext uri="{FF2B5EF4-FFF2-40B4-BE49-F238E27FC236}">
                    <a16:creationId xmlns:a16="http://schemas.microsoft.com/office/drawing/2014/main" id="{CCF04FC9-109B-F2B8-0F82-2BEE93CC8F51}"/>
                  </a:ext>
                </a:extLst>
              </p:cNvPr>
              <p:cNvSpPr/>
              <p:nvPr/>
            </p:nvSpPr>
            <p:spPr>
              <a:xfrm>
                <a:off x="6964780" y="2047925"/>
                <a:ext cx="3559703" cy="3280879"/>
              </a:xfrm>
              <a:custGeom>
                <a:avLst/>
                <a:gdLst>
                  <a:gd name="connsiteX0" fmla="*/ 3514879 w 3559703"/>
                  <a:gd name="connsiteY0" fmla="*/ 347351 h 3280879"/>
                  <a:gd name="connsiteX1" fmla="*/ 3393024 w 3559703"/>
                  <a:gd name="connsiteY1" fmla="*/ 166571 h 3280879"/>
                  <a:gd name="connsiteX2" fmla="*/ 3212243 w 3559703"/>
                  <a:gd name="connsiteY2" fmla="*/ 44770 h 3280879"/>
                  <a:gd name="connsiteX3" fmla="*/ 2990753 w 3559703"/>
                  <a:gd name="connsiteY3" fmla="*/ 0 h 3280879"/>
                  <a:gd name="connsiteX4" fmla="*/ 568842 w 3559703"/>
                  <a:gd name="connsiteY4" fmla="*/ 0 h 3280879"/>
                  <a:gd name="connsiteX5" fmla="*/ 347351 w 3559703"/>
                  <a:gd name="connsiteY5" fmla="*/ 44770 h 3280879"/>
                  <a:gd name="connsiteX6" fmla="*/ 166571 w 3559703"/>
                  <a:gd name="connsiteY6" fmla="*/ 166625 h 3280879"/>
                  <a:gd name="connsiteX7" fmla="*/ 44770 w 3559703"/>
                  <a:gd name="connsiteY7" fmla="*/ 347406 h 3280879"/>
                  <a:gd name="connsiteX8" fmla="*/ 0 w 3559703"/>
                  <a:gd name="connsiteY8" fmla="*/ 568897 h 3280879"/>
                  <a:gd name="connsiteX9" fmla="*/ 0 w 3559703"/>
                  <a:gd name="connsiteY9" fmla="*/ 2711983 h 3280879"/>
                  <a:gd name="connsiteX10" fmla="*/ 61284 w 3559703"/>
                  <a:gd name="connsiteY10" fmla="*/ 2969027 h 3280879"/>
                  <a:gd name="connsiteX11" fmla="*/ 224782 w 3559703"/>
                  <a:gd name="connsiteY11" fmla="*/ 3165005 h 3280879"/>
                  <a:gd name="connsiteX12" fmla="*/ 387238 w 3559703"/>
                  <a:gd name="connsiteY12" fmla="*/ 3251308 h 3280879"/>
                  <a:gd name="connsiteX13" fmla="*/ 568842 w 3559703"/>
                  <a:gd name="connsiteY13" fmla="*/ 3280880 h 3280879"/>
                  <a:gd name="connsiteX14" fmla="*/ 2990808 w 3559703"/>
                  <a:gd name="connsiteY14" fmla="*/ 3280880 h 3280879"/>
                  <a:gd name="connsiteX15" fmla="*/ 3212298 w 3559703"/>
                  <a:gd name="connsiteY15" fmla="*/ 3236110 h 3280879"/>
                  <a:gd name="connsiteX16" fmla="*/ 3393079 w 3559703"/>
                  <a:gd name="connsiteY16" fmla="*/ 3114255 h 3280879"/>
                  <a:gd name="connsiteX17" fmla="*/ 3514934 w 3559703"/>
                  <a:gd name="connsiteY17" fmla="*/ 2933474 h 3280879"/>
                  <a:gd name="connsiteX18" fmla="*/ 3559704 w 3559703"/>
                  <a:gd name="connsiteY18" fmla="*/ 2711983 h 3280879"/>
                  <a:gd name="connsiteX19" fmla="*/ 3559704 w 3559703"/>
                  <a:gd name="connsiteY19" fmla="*/ 568842 h 3280879"/>
                  <a:gd name="connsiteX20" fmla="*/ 3514879 w 3559703"/>
                  <a:gd name="connsiteY20" fmla="*/ 347351 h 3280879"/>
                  <a:gd name="connsiteX21" fmla="*/ 3405972 w 3559703"/>
                  <a:gd name="connsiteY21" fmla="*/ 2711928 h 3280879"/>
                  <a:gd name="connsiteX22" fmla="*/ 3373327 w 3559703"/>
                  <a:gd name="connsiteY22" fmla="*/ 2873561 h 3280879"/>
                  <a:gd name="connsiteX23" fmla="*/ 3284391 w 3559703"/>
                  <a:gd name="connsiteY23" fmla="*/ 3005512 h 3280879"/>
                  <a:gd name="connsiteX24" fmla="*/ 3152440 w 3559703"/>
                  <a:gd name="connsiteY24" fmla="*/ 3094448 h 3280879"/>
                  <a:gd name="connsiteX25" fmla="*/ 2990862 w 3559703"/>
                  <a:gd name="connsiteY25" fmla="*/ 3127093 h 3280879"/>
                  <a:gd name="connsiteX26" fmla="*/ 568842 w 3559703"/>
                  <a:gd name="connsiteY26" fmla="*/ 3127093 h 3280879"/>
                  <a:gd name="connsiteX27" fmla="*/ 317779 w 3559703"/>
                  <a:gd name="connsiteY27" fmla="*/ 3042601 h 3280879"/>
                  <a:gd name="connsiteX28" fmla="*/ 198337 w 3559703"/>
                  <a:gd name="connsiteY28" fmla="*/ 2899457 h 3280879"/>
                  <a:gd name="connsiteX29" fmla="*/ 153677 w 3559703"/>
                  <a:gd name="connsiteY29" fmla="*/ 2711928 h 3280879"/>
                  <a:gd name="connsiteX30" fmla="*/ 153677 w 3559703"/>
                  <a:gd name="connsiteY30" fmla="*/ 568842 h 3280879"/>
                  <a:gd name="connsiteX31" fmla="*/ 186322 w 3559703"/>
                  <a:gd name="connsiteY31" fmla="*/ 407209 h 3280879"/>
                  <a:gd name="connsiteX32" fmla="*/ 275258 w 3559703"/>
                  <a:gd name="connsiteY32" fmla="*/ 275258 h 3280879"/>
                  <a:gd name="connsiteX33" fmla="*/ 407209 w 3559703"/>
                  <a:gd name="connsiteY33" fmla="*/ 186322 h 3280879"/>
                  <a:gd name="connsiteX34" fmla="*/ 568787 w 3559703"/>
                  <a:gd name="connsiteY34" fmla="*/ 153677 h 3280879"/>
                  <a:gd name="connsiteX35" fmla="*/ 2990753 w 3559703"/>
                  <a:gd name="connsiteY35" fmla="*/ 153677 h 3280879"/>
                  <a:gd name="connsiteX36" fmla="*/ 3152330 w 3559703"/>
                  <a:gd name="connsiteY36" fmla="*/ 186322 h 3280879"/>
                  <a:gd name="connsiteX37" fmla="*/ 3284281 w 3559703"/>
                  <a:gd name="connsiteY37" fmla="*/ 275258 h 3280879"/>
                  <a:gd name="connsiteX38" fmla="*/ 3373217 w 3559703"/>
                  <a:gd name="connsiteY38" fmla="*/ 407209 h 3280879"/>
                  <a:gd name="connsiteX39" fmla="*/ 3405862 w 3559703"/>
                  <a:gd name="connsiteY39" fmla="*/ 568842 h 3280879"/>
                  <a:gd name="connsiteX40" fmla="*/ 3405862 w 3559703"/>
                  <a:gd name="connsiteY40" fmla="*/ 2711928 h 328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559703" h="3280879">
                    <a:moveTo>
                      <a:pt x="3514879" y="347351"/>
                    </a:moveTo>
                    <a:cubicBezTo>
                      <a:pt x="3486239" y="279593"/>
                      <a:pt x="3445200" y="218747"/>
                      <a:pt x="3393024" y="166571"/>
                    </a:cubicBezTo>
                    <a:cubicBezTo>
                      <a:pt x="3340847" y="114394"/>
                      <a:pt x="3280001" y="73410"/>
                      <a:pt x="3212243" y="44770"/>
                    </a:cubicBezTo>
                    <a:cubicBezTo>
                      <a:pt x="3142016" y="15033"/>
                      <a:pt x="3067509" y="0"/>
                      <a:pt x="2990753" y="0"/>
                    </a:cubicBezTo>
                    <a:lnTo>
                      <a:pt x="568842" y="0"/>
                    </a:lnTo>
                    <a:cubicBezTo>
                      <a:pt x="492140" y="0"/>
                      <a:pt x="417633" y="15088"/>
                      <a:pt x="347351" y="44770"/>
                    </a:cubicBezTo>
                    <a:cubicBezTo>
                      <a:pt x="279593" y="73410"/>
                      <a:pt x="218802" y="114449"/>
                      <a:pt x="166571" y="166625"/>
                    </a:cubicBezTo>
                    <a:cubicBezTo>
                      <a:pt x="114394" y="218802"/>
                      <a:pt x="73410" y="279648"/>
                      <a:pt x="44770" y="347406"/>
                    </a:cubicBezTo>
                    <a:cubicBezTo>
                      <a:pt x="15033" y="417633"/>
                      <a:pt x="0" y="492195"/>
                      <a:pt x="0" y="568897"/>
                    </a:cubicBezTo>
                    <a:lnTo>
                      <a:pt x="0" y="2711983"/>
                    </a:lnTo>
                    <a:cubicBezTo>
                      <a:pt x="0" y="2802346"/>
                      <a:pt x="20629" y="2888814"/>
                      <a:pt x="61284" y="2969027"/>
                    </a:cubicBezTo>
                    <a:cubicBezTo>
                      <a:pt x="99964" y="3045344"/>
                      <a:pt x="156530" y="3113102"/>
                      <a:pt x="224782" y="3165005"/>
                    </a:cubicBezTo>
                    <a:cubicBezTo>
                      <a:pt x="274271" y="3202642"/>
                      <a:pt x="328971" y="3231666"/>
                      <a:pt x="387238" y="3251308"/>
                    </a:cubicBezTo>
                    <a:cubicBezTo>
                      <a:pt x="445505" y="3270894"/>
                      <a:pt x="506625" y="3280880"/>
                      <a:pt x="568842" y="3280880"/>
                    </a:cubicBezTo>
                    <a:lnTo>
                      <a:pt x="2990808" y="3280880"/>
                    </a:lnTo>
                    <a:cubicBezTo>
                      <a:pt x="3067509" y="3280880"/>
                      <a:pt x="3142016" y="3265792"/>
                      <a:pt x="3212298" y="3236110"/>
                    </a:cubicBezTo>
                    <a:cubicBezTo>
                      <a:pt x="3280056" y="3207470"/>
                      <a:pt x="3340902" y="3166431"/>
                      <a:pt x="3393079" y="3114255"/>
                    </a:cubicBezTo>
                    <a:cubicBezTo>
                      <a:pt x="3445255" y="3062078"/>
                      <a:pt x="3486239" y="3001233"/>
                      <a:pt x="3514934" y="2933474"/>
                    </a:cubicBezTo>
                    <a:cubicBezTo>
                      <a:pt x="3544671" y="2863247"/>
                      <a:pt x="3559704" y="2788685"/>
                      <a:pt x="3559704" y="2711983"/>
                    </a:cubicBezTo>
                    <a:lnTo>
                      <a:pt x="3559704" y="568842"/>
                    </a:lnTo>
                    <a:cubicBezTo>
                      <a:pt x="3559704" y="492140"/>
                      <a:pt x="3544616" y="417633"/>
                      <a:pt x="3514879" y="347351"/>
                    </a:cubicBezTo>
                    <a:close/>
                    <a:moveTo>
                      <a:pt x="3405972" y="2711928"/>
                    </a:moveTo>
                    <a:cubicBezTo>
                      <a:pt x="3405972" y="2767946"/>
                      <a:pt x="3394999" y="2822317"/>
                      <a:pt x="3373327" y="2873561"/>
                    </a:cubicBezTo>
                    <a:cubicBezTo>
                      <a:pt x="3352423" y="2922995"/>
                      <a:pt x="3322467" y="2967381"/>
                      <a:pt x="3284391" y="3005512"/>
                    </a:cubicBezTo>
                    <a:cubicBezTo>
                      <a:pt x="3246259" y="3043643"/>
                      <a:pt x="3201873" y="3073545"/>
                      <a:pt x="3152440" y="3094448"/>
                    </a:cubicBezTo>
                    <a:cubicBezTo>
                      <a:pt x="3101251" y="3116120"/>
                      <a:pt x="3046879" y="3127093"/>
                      <a:pt x="2990862" y="3127093"/>
                    </a:cubicBezTo>
                    <a:lnTo>
                      <a:pt x="568842" y="3127093"/>
                    </a:lnTo>
                    <a:cubicBezTo>
                      <a:pt x="477272" y="3127093"/>
                      <a:pt x="390475" y="3097850"/>
                      <a:pt x="317779" y="3042601"/>
                    </a:cubicBezTo>
                    <a:cubicBezTo>
                      <a:pt x="267906" y="3004689"/>
                      <a:pt x="226648" y="2955201"/>
                      <a:pt x="198337" y="2899457"/>
                    </a:cubicBezTo>
                    <a:cubicBezTo>
                      <a:pt x="168710" y="2841026"/>
                      <a:pt x="153677" y="2777931"/>
                      <a:pt x="153677" y="2711928"/>
                    </a:cubicBezTo>
                    <a:lnTo>
                      <a:pt x="153677" y="568842"/>
                    </a:lnTo>
                    <a:cubicBezTo>
                      <a:pt x="153677" y="512824"/>
                      <a:pt x="164650" y="458453"/>
                      <a:pt x="186322" y="407209"/>
                    </a:cubicBezTo>
                    <a:cubicBezTo>
                      <a:pt x="207226" y="357775"/>
                      <a:pt x="237182" y="313390"/>
                      <a:pt x="275258" y="275258"/>
                    </a:cubicBezTo>
                    <a:cubicBezTo>
                      <a:pt x="313390" y="237127"/>
                      <a:pt x="357775" y="207226"/>
                      <a:pt x="407209" y="186322"/>
                    </a:cubicBezTo>
                    <a:cubicBezTo>
                      <a:pt x="458398" y="164650"/>
                      <a:pt x="512769" y="153677"/>
                      <a:pt x="568787" y="153677"/>
                    </a:cubicBezTo>
                    <a:lnTo>
                      <a:pt x="2990753" y="153677"/>
                    </a:lnTo>
                    <a:cubicBezTo>
                      <a:pt x="3046770" y="153677"/>
                      <a:pt x="3101141" y="164650"/>
                      <a:pt x="3152330" y="186322"/>
                    </a:cubicBezTo>
                    <a:cubicBezTo>
                      <a:pt x="3201764" y="207226"/>
                      <a:pt x="3246150" y="237182"/>
                      <a:pt x="3284281" y="275258"/>
                    </a:cubicBezTo>
                    <a:cubicBezTo>
                      <a:pt x="3322412" y="313390"/>
                      <a:pt x="3352314" y="357775"/>
                      <a:pt x="3373217" y="407209"/>
                    </a:cubicBezTo>
                    <a:cubicBezTo>
                      <a:pt x="3394889" y="458398"/>
                      <a:pt x="3405862" y="512769"/>
                      <a:pt x="3405862" y="568842"/>
                    </a:cubicBezTo>
                    <a:lnTo>
                      <a:pt x="3405862" y="2711928"/>
                    </a:lnTo>
                    <a:close/>
                  </a:path>
                </a:pathLst>
              </a:custGeom>
              <a:solidFill>
                <a:srgbClr val="9FD4FF"/>
              </a:solidFill>
              <a:ln w="5478" cap="flat">
                <a:noFill/>
                <a:prstDash val="solid"/>
                <a:miter/>
              </a:ln>
            </p:spPr>
            <p:txBody>
              <a:bodyPr rtlCol="0" anchor="ctr"/>
              <a:lstStyle/>
              <a:p>
                <a:pPr defTabSz="1371600">
                  <a:defRPr/>
                </a:pPr>
                <a:endParaRPr lang="en-US" sz="2800">
                  <a:solidFill>
                    <a:prstClr val="black"/>
                  </a:solidFill>
                  <a:latin typeface="Calibri" panose="020F0502020204030204"/>
                </a:endParaRPr>
              </a:p>
            </p:txBody>
          </p:sp>
          <p:sp>
            <p:nvSpPr>
              <p:cNvPr id="437" name="Freeform: Shape 436">
                <a:extLst>
                  <a:ext uri="{FF2B5EF4-FFF2-40B4-BE49-F238E27FC236}">
                    <a16:creationId xmlns:a16="http://schemas.microsoft.com/office/drawing/2014/main" id="{FD2EDCDB-F6F7-B442-56DA-538DA02EBD45}"/>
                  </a:ext>
                </a:extLst>
              </p:cNvPr>
              <p:cNvSpPr/>
              <p:nvPr/>
            </p:nvSpPr>
            <p:spPr>
              <a:xfrm>
                <a:off x="7088391" y="2171481"/>
                <a:ext cx="3312426" cy="3033657"/>
              </a:xfrm>
              <a:custGeom>
                <a:avLst/>
                <a:gdLst>
                  <a:gd name="connsiteX0" fmla="*/ 2867196 w 3312426"/>
                  <a:gd name="connsiteY0" fmla="*/ 60242 h 3033657"/>
                  <a:gd name="connsiteX1" fmla="*/ 3252185 w 3312426"/>
                  <a:gd name="connsiteY1" fmla="*/ 445231 h 3033657"/>
                  <a:gd name="connsiteX2" fmla="*/ 3252185 w 3312426"/>
                  <a:gd name="connsiteY2" fmla="*/ 2588317 h 3033657"/>
                  <a:gd name="connsiteX3" fmla="*/ 2867196 w 3312426"/>
                  <a:gd name="connsiteY3" fmla="*/ 2973306 h 3033657"/>
                  <a:gd name="connsiteX4" fmla="*/ 445230 w 3312426"/>
                  <a:gd name="connsiteY4" fmla="*/ 2973306 h 3033657"/>
                  <a:gd name="connsiteX5" fmla="*/ 212383 w 3312426"/>
                  <a:gd name="connsiteY5" fmla="*/ 2894959 h 3033657"/>
                  <a:gd name="connsiteX6" fmla="*/ 60187 w 3312426"/>
                  <a:gd name="connsiteY6" fmla="*/ 2588317 h 3033657"/>
                  <a:gd name="connsiteX7" fmla="*/ 60187 w 3312426"/>
                  <a:gd name="connsiteY7" fmla="*/ 445285 h 3033657"/>
                  <a:gd name="connsiteX8" fmla="*/ 445176 w 3312426"/>
                  <a:gd name="connsiteY8" fmla="*/ 60297 h 3033657"/>
                  <a:gd name="connsiteX9" fmla="*/ 2867196 w 3312426"/>
                  <a:gd name="connsiteY9" fmla="*/ 60297 h 3033657"/>
                  <a:gd name="connsiteX10" fmla="*/ 2867196 w 3312426"/>
                  <a:gd name="connsiteY10" fmla="*/ 0 h 3033657"/>
                  <a:gd name="connsiteX11" fmla="*/ 445230 w 3312426"/>
                  <a:gd name="connsiteY11" fmla="*/ 0 h 3033657"/>
                  <a:gd name="connsiteX12" fmla="*/ 271912 w 3312426"/>
                  <a:gd name="connsiteY12" fmla="*/ 35004 h 3033657"/>
                  <a:gd name="connsiteX13" fmla="*/ 130414 w 3312426"/>
                  <a:gd name="connsiteY13" fmla="*/ 130414 h 3033657"/>
                  <a:gd name="connsiteX14" fmla="*/ 35004 w 3312426"/>
                  <a:gd name="connsiteY14" fmla="*/ 271912 h 3033657"/>
                  <a:gd name="connsiteX15" fmla="*/ 0 w 3312426"/>
                  <a:gd name="connsiteY15" fmla="*/ 445231 h 3033657"/>
                  <a:gd name="connsiteX16" fmla="*/ 0 w 3312426"/>
                  <a:gd name="connsiteY16" fmla="*/ 2588317 h 3033657"/>
                  <a:gd name="connsiteX17" fmla="*/ 12454 w 3312426"/>
                  <a:gd name="connsiteY17" fmla="*/ 2693329 h 3033657"/>
                  <a:gd name="connsiteX18" fmla="*/ 47897 w 3312426"/>
                  <a:gd name="connsiteY18" fmla="*/ 2789508 h 3033657"/>
                  <a:gd name="connsiteX19" fmla="*/ 175952 w 3312426"/>
                  <a:gd name="connsiteY19" fmla="*/ 2943020 h 3033657"/>
                  <a:gd name="connsiteX20" fmla="*/ 300716 w 3312426"/>
                  <a:gd name="connsiteY20" fmla="*/ 3009682 h 3033657"/>
                  <a:gd name="connsiteX21" fmla="*/ 445230 w 3312426"/>
                  <a:gd name="connsiteY21" fmla="*/ 3033658 h 3033657"/>
                  <a:gd name="connsiteX22" fmla="*/ 2867196 w 3312426"/>
                  <a:gd name="connsiteY22" fmla="*/ 3033658 h 3033657"/>
                  <a:gd name="connsiteX23" fmla="*/ 3040515 w 3312426"/>
                  <a:gd name="connsiteY23" fmla="*/ 2998654 h 3033657"/>
                  <a:gd name="connsiteX24" fmla="*/ 3182012 w 3312426"/>
                  <a:gd name="connsiteY24" fmla="*/ 2903243 h 3033657"/>
                  <a:gd name="connsiteX25" fmla="*/ 3277423 w 3312426"/>
                  <a:gd name="connsiteY25" fmla="*/ 2761746 h 3033657"/>
                  <a:gd name="connsiteX26" fmla="*/ 3312427 w 3312426"/>
                  <a:gd name="connsiteY26" fmla="*/ 2588427 h 3033657"/>
                  <a:gd name="connsiteX27" fmla="*/ 3312427 w 3312426"/>
                  <a:gd name="connsiteY27" fmla="*/ 445285 h 3033657"/>
                  <a:gd name="connsiteX28" fmla="*/ 3277423 w 3312426"/>
                  <a:gd name="connsiteY28" fmla="*/ 271966 h 3033657"/>
                  <a:gd name="connsiteX29" fmla="*/ 3182012 w 3312426"/>
                  <a:gd name="connsiteY29" fmla="*/ 130469 h 3033657"/>
                  <a:gd name="connsiteX30" fmla="*/ 3040515 w 3312426"/>
                  <a:gd name="connsiteY30" fmla="*/ 35059 h 3033657"/>
                  <a:gd name="connsiteX31" fmla="*/ 2867196 w 3312426"/>
                  <a:gd name="connsiteY31" fmla="*/ 0 h 3033657"/>
                  <a:gd name="connsiteX32" fmla="*/ 2867196 w 3312426"/>
                  <a:gd name="connsiteY32" fmla="*/ 0 h 303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312426" h="3033657">
                    <a:moveTo>
                      <a:pt x="2867196" y="60242"/>
                    </a:moveTo>
                    <a:cubicBezTo>
                      <a:pt x="3079854" y="60242"/>
                      <a:pt x="3252185" y="232628"/>
                      <a:pt x="3252185" y="445231"/>
                    </a:cubicBezTo>
                    <a:lnTo>
                      <a:pt x="3252185" y="2588317"/>
                    </a:lnTo>
                    <a:cubicBezTo>
                      <a:pt x="3252185" y="2800975"/>
                      <a:pt x="3079799" y="2973306"/>
                      <a:pt x="2867196" y="2973306"/>
                    </a:cubicBezTo>
                    <a:lnTo>
                      <a:pt x="445230" y="2973306"/>
                    </a:lnTo>
                    <a:cubicBezTo>
                      <a:pt x="357721" y="2973306"/>
                      <a:pt x="277069" y="2944118"/>
                      <a:pt x="212383" y="2894959"/>
                    </a:cubicBezTo>
                    <a:cubicBezTo>
                      <a:pt x="119880" y="2824621"/>
                      <a:pt x="60187" y="2713465"/>
                      <a:pt x="60187" y="2588317"/>
                    </a:cubicBezTo>
                    <a:lnTo>
                      <a:pt x="60187" y="445285"/>
                    </a:lnTo>
                    <a:cubicBezTo>
                      <a:pt x="60187" y="232628"/>
                      <a:pt x="232573" y="60297"/>
                      <a:pt x="445176" y="60297"/>
                    </a:cubicBezTo>
                    <a:lnTo>
                      <a:pt x="2867196" y="60297"/>
                    </a:lnTo>
                    <a:moveTo>
                      <a:pt x="2867196" y="0"/>
                    </a:moveTo>
                    <a:lnTo>
                      <a:pt x="445230" y="0"/>
                    </a:lnTo>
                    <a:cubicBezTo>
                      <a:pt x="385153" y="0"/>
                      <a:pt x="326831" y="11796"/>
                      <a:pt x="271912" y="35004"/>
                    </a:cubicBezTo>
                    <a:cubicBezTo>
                      <a:pt x="218857" y="57444"/>
                      <a:pt x="171289" y="89540"/>
                      <a:pt x="130414" y="130414"/>
                    </a:cubicBezTo>
                    <a:cubicBezTo>
                      <a:pt x="89540" y="171289"/>
                      <a:pt x="57444" y="218912"/>
                      <a:pt x="35004" y="271912"/>
                    </a:cubicBezTo>
                    <a:cubicBezTo>
                      <a:pt x="11741" y="326832"/>
                      <a:pt x="0" y="385153"/>
                      <a:pt x="0" y="445231"/>
                    </a:cubicBezTo>
                    <a:lnTo>
                      <a:pt x="0" y="2588317"/>
                    </a:lnTo>
                    <a:cubicBezTo>
                      <a:pt x="0" y="2623760"/>
                      <a:pt x="4170" y="2659093"/>
                      <a:pt x="12454" y="2693329"/>
                    </a:cubicBezTo>
                    <a:cubicBezTo>
                      <a:pt x="20520" y="2726577"/>
                      <a:pt x="32425" y="2758948"/>
                      <a:pt x="47897" y="2789508"/>
                    </a:cubicBezTo>
                    <a:cubicBezTo>
                      <a:pt x="78183" y="2849256"/>
                      <a:pt x="122459" y="2902366"/>
                      <a:pt x="175952" y="2943020"/>
                    </a:cubicBezTo>
                    <a:cubicBezTo>
                      <a:pt x="213864" y="2971825"/>
                      <a:pt x="255836" y="2994265"/>
                      <a:pt x="300716" y="3009682"/>
                    </a:cubicBezTo>
                    <a:cubicBezTo>
                      <a:pt x="347132" y="3025592"/>
                      <a:pt x="395742" y="3033658"/>
                      <a:pt x="445230" y="3033658"/>
                    </a:cubicBezTo>
                    <a:lnTo>
                      <a:pt x="2867196" y="3033658"/>
                    </a:lnTo>
                    <a:cubicBezTo>
                      <a:pt x="2927274" y="3033658"/>
                      <a:pt x="2985595" y="3021862"/>
                      <a:pt x="3040515" y="2998654"/>
                    </a:cubicBezTo>
                    <a:cubicBezTo>
                      <a:pt x="3093570" y="2976214"/>
                      <a:pt x="3141138" y="2944118"/>
                      <a:pt x="3182012" y="2903243"/>
                    </a:cubicBezTo>
                    <a:cubicBezTo>
                      <a:pt x="3222887" y="2862369"/>
                      <a:pt x="3254983" y="2814746"/>
                      <a:pt x="3277423" y="2761746"/>
                    </a:cubicBezTo>
                    <a:cubicBezTo>
                      <a:pt x="3300631" y="2706826"/>
                      <a:pt x="3312427" y="2648505"/>
                      <a:pt x="3312427" y="2588427"/>
                    </a:cubicBezTo>
                    <a:lnTo>
                      <a:pt x="3312427" y="445285"/>
                    </a:lnTo>
                    <a:cubicBezTo>
                      <a:pt x="3312427" y="385208"/>
                      <a:pt x="3300631" y="326886"/>
                      <a:pt x="3277423" y="271966"/>
                    </a:cubicBezTo>
                    <a:cubicBezTo>
                      <a:pt x="3254983" y="218912"/>
                      <a:pt x="3222887" y="171344"/>
                      <a:pt x="3182012" y="130469"/>
                    </a:cubicBezTo>
                    <a:cubicBezTo>
                      <a:pt x="3141138" y="89595"/>
                      <a:pt x="3093515" y="57499"/>
                      <a:pt x="3040515" y="35059"/>
                    </a:cubicBezTo>
                    <a:cubicBezTo>
                      <a:pt x="2985595" y="11796"/>
                      <a:pt x="2927274" y="0"/>
                      <a:pt x="2867196" y="0"/>
                    </a:cubicBezTo>
                    <a:lnTo>
                      <a:pt x="2867196" y="0"/>
                    </a:lnTo>
                    <a:close/>
                  </a:path>
                </a:pathLst>
              </a:custGeom>
              <a:solidFill>
                <a:srgbClr val="74B5F1"/>
              </a:solidFill>
              <a:ln w="5478" cap="flat">
                <a:noFill/>
                <a:prstDash val="solid"/>
                <a:miter/>
              </a:ln>
            </p:spPr>
            <p:txBody>
              <a:bodyPr rtlCol="0" anchor="ctr"/>
              <a:lstStyle/>
              <a:p>
                <a:pPr defTabSz="1371600">
                  <a:defRPr/>
                </a:pPr>
                <a:endParaRPr lang="en-US" sz="2800">
                  <a:solidFill>
                    <a:prstClr val="black"/>
                  </a:solidFill>
                  <a:latin typeface="Calibri" panose="020F0502020204030204"/>
                </a:endParaRPr>
              </a:p>
            </p:txBody>
          </p:sp>
        </p:grpSp>
        <p:sp>
          <p:nvSpPr>
            <p:cNvPr id="461" name="TextBox 460">
              <a:extLst>
                <a:ext uri="{FF2B5EF4-FFF2-40B4-BE49-F238E27FC236}">
                  <a16:creationId xmlns:a16="http://schemas.microsoft.com/office/drawing/2014/main" id="{C546FEE6-BBD8-95E1-6781-9AB04B407BA3}"/>
                </a:ext>
              </a:extLst>
            </p:cNvPr>
            <p:cNvSpPr txBox="1"/>
            <p:nvPr/>
          </p:nvSpPr>
          <p:spPr>
            <a:xfrm>
              <a:off x="3025731" y="1797388"/>
              <a:ext cx="3852237" cy="2405778"/>
            </a:xfrm>
            <a:prstGeom prst="rect">
              <a:avLst/>
            </a:prstGeom>
            <a:noFill/>
          </p:spPr>
          <p:txBody>
            <a:bodyPr wrap="square" rtlCol="0">
              <a:spAutoFit/>
            </a:bodyPr>
            <a:lstStyle/>
            <a:p>
              <a:pPr algn="just"/>
              <a:r>
                <a:rPr lang="vi-VN" sz="3300" b="1" dirty="0">
                  <a:solidFill>
                    <a:srgbClr val="002060"/>
                  </a:solidFill>
                  <a:latin typeface="Cambria" panose="02040503050406030204" pitchFamily="18" charset="0"/>
                  <a:ea typeface="Cambria" panose="02040503050406030204" pitchFamily="18" charset="0"/>
                </a:rPr>
                <a:t>Các em hãy tưởng tượng rằng chúng ta đang đi dã ngoại vào buổi tối và bất ngờ gặp sự cố mất điện. Bóng tối bao trùm xung quanh và chúng ta không thể nhìn thấy gì. Các em sẽ sử dụng đồ vật gì để giúp soi sáng đường đi? </a:t>
              </a:r>
            </a:p>
          </p:txBody>
        </p:sp>
      </p:grpSp>
      <p:grpSp>
        <p:nvGrpSpPr>
          <p:cNvPr id="15" name="Group 14">
            <a:extLst>
              <a:ext uri="{FF2B5EF4-FFF2-40B4-BE49-F238E27FC236}">
                <a16:creationId xmlns:a16="http://schemas.microsoft.com/office/drawing/2014/main" id="{5131CBAC-824A-81E9-EB27-5A32E6C75277}"/>
              </a:ext>
            </a:extLst>
          </p:cNvPr>
          <p:cNvGrpSpPr/>
          <p:nvPr/>
        </p:nvGrpSpPr>
        <p:grpSpPr>
          <a:xfrm>
            <a:off x="283546" y="5877062"/>
            <a:ext cx="7827569" cy="4251414"/>
            <a:chOff x="-1" y="-308083"/>
            <a:chExt cx="6262148" cy="3401181"/>
          </a:xfrm>
        </p:grpSpPr>
        <p:pic>
          <p:nvPicPr>
            <p:cNvPr id="16" name="Graphic 15">
              <a:extLst>
                <a:ext uri="{FF2B5EF4-FFF2-40B4-BE49-F238E27FC236}">
                  <a16:creationId xmlns:a16="http://schemas.microsoft.com/office/drawing/2014/main" id="{2428F3A4-F7F8-F78E-6615-D9BACA9DB4B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 y="-308083"/>
              <a:ext cx="2640159" cy="3287745"/>
            </a:xfrm>
            <a:prstGeom prst="rect">
              <a:avLst/>
            </a:prstGeom>
            <a:effectLst>
              <a:outerShdw blurRad="76200" dir="13500000" sy="23000" kx="1200000" algn="br" rotWithShape="0">
                <a:prstClr val="black">
                  <a:alpha val="20000"/>
                </a:prstClr>
              </a:outerShdw>
            </a:effectLst>
          </p:spPr>
        </p:pic>
        <p:pic>
          <p:nvPicPr>
            <p:cNvPr id="17" name="Graphic 16">
              <a:extLst>
                <a:ext uri="{FF2B5EF4-FFF2-40B4-BE49-F238E27FC236}">
                  <a16:creationId xmlns:a16="http://schemas.microsoft.com/office/drawing/2014/main" id="{0168E4D6-60FF-DDB5-F141-ECBACFAC530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644407" y="2988"/>
              <a:ext cx="2114211" cy="2743233"/>
            </a:xfrm>
            <a:prstGeom prst="rect">
              <a:avLst/>
            </a:prstGeom>
            <a:effectLst>
              <a:outerShdw blurRad="76200" dir="13500000" sy="23000" kx="1200000" algn="br" rotWithShape="0">
                <a:prstClr val="black">
                  <a:alpha val="20000"/>
                </a:prstClr>
              </a:outerShdw>
            </a:effectLst>
          </p:spPr>
        </p:pic>
        <p:pic>
          <p:nvPicPr>
            <p:cNvPr id="18" name="Graphic 17">
              <a:extLst>
                <a:ext uri="{FF2B5EF4-FFF2-40B4-BE49-F238E27FC236}">
                  <a16:creationId xmlns:a16="http://schemas.microsoft.com/office/drawing/2014/main" id="{387A4DD3-748C-541E-F752-442B7762A3A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297530" y="-127918"/>
              <a:ext cx="2964617" cy="3221016"/>
            </a:xfrm>
            <a:prstGeom prst="rect">
              <a:avLst/>
            </a:prstGeom>
            <a:effectLst>
              <a:outerShdw blurRad="76200" dir="13500000" sy="23000" kx="1200000" algn="br" rotWithShape="0">
                <a:prstClr val="black">
                  <a:alpha val="20000"/>
                </a:prstClr>
              </a:outerShdw>
            </a:effectLst>
          </p:spPr>
        </p:pic>
      </p:grpSp>
      <p:sp>
        <p:nvSpPr>
          <p:cNvPr id="19" name="Star: 5 Points 18">
            <a:extLst>
              <a:ext uri="{FF2B5EF4-FFF2-40B4-BE49-F238E27FC236}">
                <a16:creationId xmlns:a16="http://schemas.microsoft.com/office/drawing/2014/main" id="{54C31884-B8B1-D6A3-9FCF-CCF1513E02BB}"/>
              </a:ext>
            </a:extLst>
          </p:cNvPr>
          <p:cNvSpPr/>
          <p:nvPr/>
        </p:nvSpPr>
        <p:spPr>
          <a:xfrm>
            <a:off x="6815244" y="6396569"/>
            <a:ext cx="716679" cy="709035"/>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nvGrpSpPr>
          <p:cNvPr id="7" name="Group 6">
            <a:extLst>
              <a:ext uri="{FF2B5EF4-FFF2-40B4-BE49-F238E27FC236}">
                <a16:creationId xmlns:a16="http://schemas.microsoft.com/office/drawing/2014/main" id="{30AC9A0A-3A7E-0F36-71A8-E1A2FB60EEF6}"/>
              </a:ext>
            </a:extLst>
          </p:cNvPr>
          <p:cNvGrpSpPr/>
          <p:nvPr/>
        </p:nvGrpSpPr>
        <p:grpSpPr>
          <a:xfrm>
            <a:off x="11582400" y="5012843"/>
            <a:ext cx="4754992" cy="5274157"/>
            <a:chOff x="573872" y="1583843"/>
            <a:chExt cx="4754992" cy="5274157"/>
          </a:xfrm>
        </p:grpSpPr>
        <p:pic>
          <p:nvPicPr>
            <p:cNvPr id="8" name="Picture 7">
              <a:extLst>
                <a:ext uri="{FF2B5EF4-FFF2-40B4-BE49-F238E27FC236}">
                  <a16:creationId xmlns:a16="http://schemas.microsoft.com/office/drawing/2014/main" id="{747CE779-0CD4-1265-5A8A-0BB92A26E13C}"/>
                </a:ext>
              </a:extLst>
            </p:cNvPr>
            <p:cNvPicPr>
              <a:picLocks noChangeAspect="1"/>
            </p:cNvPicPr>
            <p:nvPr/>
          </p:nvPicPr>
          <p:blipFill rotWithShape="1">
            <a:blip r:embed="rId9">
              <a:extLst>
                <a:ext uri="{28A0092B-C50C-407E-A947-70E740481C1C}">
                  <a14:useLocalDpi xmlns:a14="http://schemas.microsoft.com/office/drawing/2010/main" val="0"/>
                </a:ext>
              </a:extLst>
            </a:blip>
            <a:srcRect b="30495"/>
            <a:stretch/>
          </p:blipFill>
          <p:spPr>
            <a:xfrm>
              <a:off x="983193" y="1583843"/>
              <a:ext cx="4345671" cy="5274157"/>
            </a:xfrm>
            <a:prstGeom prst="rect">
              <a:avLst/>
            </a:prstGeom>
          </p:spPr>
        </p:pic>
        <p:sp>
          <p:nvSpPr>
            <p:cNvPr id="9" name="Freeform 9">
              <a:extLst>
                <a:ext uri="{FF2B5EF4-FFF2-40B4-BE49-F238E27FC236}">
                  <a16:creationId xmlns:a16="http://schemas.microsoft.com/office/drawing/2014/main" id="{CD11E5D3-BA40-B205-9848-61F2C262DE1B}"/>
                </a:ext>
              </a:extLst>
            </p:cNvPr>
            <p:cNvSpPr/>
            <p:nvPr/>
          </p:nvSpPr>
          <p:spPr>
            <a:xfrm rot="4495537">
              <a:off x="50500" y="3605712"/>
              <a:ext cx="1933935" cy="887192"/>
            </a:xfrm>
            <a:custGeom>
              <a:avLst/>
              <a:gdLst/>
              <a:ahLst/>
              <a:cxnLst/>
              <a:rect l="l" t="t" r="r" b="b"/>
              <a:pathLst>
                <a:path w="2743386" h="1258528">
                  <a:moveTo>
                    <a:pt x="0" y="0"/>
                  </a:moveTo>
                  <a:lnTo>
                    <a:pt x="2743386" y="0"/>
                  </a:lnTo>
                  <a:lnTo>
                    <a:pt x="2743386" y="1258528"/>
                  </a:lnTo>
                  <a:lnTo>
                    <a:pt x="0" y="1258528"/>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Speech Bubble: Rectangle with Corners Rounded 9">
            <a:extLst>
              <a:ext uri="{FF2B5EF4-FFF2-40B4-BE49-F238E27FC236}">
                <a16:creationId xmlns:a16="http://schemas.microsoft.com/office/drawing/2014/main" id="{A986EF78-54C7-EEC9-FA3E-DE740F9B89CD}"/>
              </a:ext>
            </a:extLst>
          </p:cNvPr>
          <p:cNvSpPr/>
          <p:nvPr/>
        </p:nvSpPr>
        <p:spPr>
          <a:xfrm>
            <a:off x="11811000" y="2857500"/>
            <a:ext cx="5257800" cy="1828800"/>
          </a:xfrm>
          <a:prstGeom prst="wedgeRoundRectCallout">
            <a:avLst>
              <a:gd name="adj1" fmla="val -27083"/>
              <a:gd name="adj2" fmla="val 71768"/>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rgbClr val="FF0000"/>
                </a:solidFill>
                <a:latin typeface="Cambria" panose="02040503050406030204" pitchFamily="18" charset="0"/>
                <a:ea typeface="Cambria" panose="02040503050406030204" pitchFamily="18" charset="0"/>
              </a:rPr>
              <a:t>Sử dụng đèn pin để soi sáng đường đi</a:t>
            </a:r>
          </a:p>
        </p:txBody>
      </p:sp>
    </p:spTree>
    <p:extLst>
      <p:ext uri="{BB962C8B-B14F-4D97-AF65-F5344CB8AC3E}">
        <p14:creationId xmlns:p14="http://schemas.microsoft.com/office/powerpoint/2010/main" val="1467590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163"/>
          <p:cNvPicPr>
            <a:picLocks noChangeAspect="1"/>
          </p:cNvPicPr>
          <p:nvPr/>
        </p:nvPicPr>
        <p:blipFill rotWithShape="1">
          <a:blip r:embed="rId6"/>
          <a:srcRect t="13594" b="13594"/>
          <a:stretch/>
        </p:blipFill>
        <p:spPr>
          <a:xfrm>
            <a:off x="1" y="-49482"/>
            <a:ext cx="18375968" cy="10336482"/>
          </a:xfrm>
          <a:prstGeom prst="rect">
            <a:avLst/>
          </a:prstGeom>
        </p:spPr>
      </p:pic>
      <p:pic>
        <p:nvPicPr>
          <p:cNvPr id="1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2011392" y="3863777"/>
            <a:ext cx="1327583" cy="1085574"/>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18" name="Dong ho bao het gio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019775" y="13675968"/>
            <a:ext cx="914400" cy="914400"/>
          </a:xfrm>
          <a:prstGeom prst="rect">
            <a:avLst/>
          </a:prstGeom>
        </p:spPr>
      </p:pic>
      <p:pic>
        <p:nvPicPr>
          <p:cNvPr id="119" name="Tic tac dong ho 5 phut">
            <a:hlinkClick r:id="" action="ppaction://media"/>
          </p:cNvPr>
          <p:cNvPicPr>
            <a:picLocks noChangeAspect="1"/>
          </p:cNvPicPr>
          <p:nvPr>
            <a:audioFile r:link="rId3"/>
            <p:extLst>
              <p:ext uri="{DAA4B4D4-6D71-4841-9C94-3DE7FCFB9230}">
                <p14:media xmlns:p14="http://schemas.microsoft.com/office/powerpoint/2010/main" r:embed="rId4">
                  <p14:trim end="124248.0625"/>
                </p14:media>
              </p:ext>
            </p:extLst>
          </p:nvPr>
        </p:nvPicPr>
        <p:blipFill>
          <a:blip r:embed="rId8"/>
          <a:stretch>
            <a:fillRect/>
          </a:stretch>
        </p:blipFill>
        <p:spPr>
          <a:xfrm>
            <a:off x="8105375" y="13675968"/>
            <a:ext cx="914400" cy="914400"/>
          </a:xfrm>
          <a:prstGeom prst="rect">
            <a:avLst/>
          </a:prstGeom>
        </p:spPr>
      </p:pic>
      <p:pic>
        <p:nvPicPr>
          <p:cNvPr id="120" name="Picture 4" descr="Cartoon Start Stock Illustrations â 23,696 Cartoon Start Stock  Illustrations, Vectors &amp; Clipart - Dreamstime"/>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29994" y="3171037"/>
            <a:ext cx="4484462" cy="2679467"/>
          </a:xfrm>
          <a:prstGeom prst="rect">
            <a:avLst/>
          </a:prstGeom>
          <a:noFill/>
          <a:extLst>
            <a:ext uri="{909E8E84-426E-40DD-AFC4-6F175D3DCCD1}">
              <a14:hiddenFill xmlns:a14="http://schemas.microsoft.com/office/drawing/2010/main">
                <a:solidFill>
                  <a:srgbClr val="FFFFFF"/>
                </a:solidFill>
              </a14:hiddenFill>
            </a:ext>
          </a:extLst>
        </p:spPr>
      </p:pic>
      <p:sp>
        <p:nvSpPr>
          <p:cNvPr id="122" name="Rectangle 121"/>
          <p:cNvSpPr/>
          <p:nvPr/>
        </p:nvSpPr>
        <p:spPr>
          <a:xfrm rot="20929652">
            <a:off x="6263066" y="6326485"/>
            <a:ext cx="2641682" cy="2267114"/>
          </a:xfrm>
          <a:prstGeom prst="rect">
            <a:avLst/>
          </a:prstGeom>
          <a:blipFill dpi="0" rotWithShape="1">
            <a:blip r:embed="rId10"/>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41" name="Flowchart: Alternate Process 40"/>
          <p:cNvSpPr/>
          <p:nvPr/>
        </p:nvSpPr>
        <p:spPr>
          <a:xfrm>
            <a:off x="6226035" y="642954"/>
            <a:ext cx="4154247" cy="363705"/>
          </a:xfrm>
          <a:prstGeom prst="flowChartAlternateProcess">
            <a:avLst/>
          </a:prstGeom>
          <a:solidFill>
            <a:schemeClr val="accent6"/>
          </a:solidFill>
          <a:ln w="7620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1371600"/>
            <a:endParaRPr lang="en-US" sz="2700">
              <a:solidFill>
                <a:prstClr val="black"/>
              </a:solidFill>
              <a:latin typeface="Calibri" panose="020F0502020204030204"/>
            </a:endParaRPr>
          </a:p>
        </p:txBody>
      </p:sp>
      <p:pic>
        <p:nvPicPr>
          <p:cNvPr id="9" name="Picture 8"/>
          <p:cNvPicPr>
            <a:picLocks noChangeAspect="1"/>
          </p:cNvPicPr>
          <p:nvPr/>
        </p:nvPicPr>
        <p:blipFill>
          <a:blip r:embed="rId11"/>
          <a:stretch>
            <a:fillRect/>
          </a:stretch>
        </p:blipFill>
        <p:spPr>
          <a:xfrm>
            <a:off x="10255265" y="138170"/>
            <a:ext cx="1200932" cy="1232535"/>
          </a:xfrm>
          <a:prstGeom prst="rect">
            <a:avLst/>
          </a:prstGeom>
        </p:spPr>
      </p:pic>
      <p:sp>
        <p:nvSpPr>
          <p:cNvPr id="10" name="TextBox 9"/>
          <p:cNvSpPr txBox="1"/>
          <p:nvPr/>
        </p:nvSpPr>
        <p:spPr>
          <a:xfrm>
            <a:off x="10317773" y="315855"/>
            <a:ext cx="1075914" cy="830997"/>
          </a:xfrm>
          <a:prstGeom prst="rect">
            <a:avLst/>
          </a:prstGeom>
          <a:noFill/>
        </p:spPr>
        <p:txBody>
          <a:bodyPr wrap="square" rtlCol="0">
            <a:spAutoFit/>
          </a:bodyPr>
          <a:lstStyle/>
          <a:p>
            <a:pPr algn="ctr" defTabSz="1371600"/>
            <a:r>
              <a:rPr lang="en-US" sz="4800" b="1"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Calibri" panose="020F0502020204030204"/>
              </a:rPr>
              <a:t>3p</a:t>
            </a:r>
          </a:p>
        </p:txBody>
      </p:sp>
      <p:pic>
        <p:nvPicPr>
          <p:cNvPr id="121" name="Picture 120"/>
          <p:cNvPicPr>
            <a:picLocks noChangeAspect="1"/>
          </p:cNvPicPr>
          <p:nvPr/>
        </p:nvPicPr>
        <p:blipFill>
          <a:blip r:embed="rId12"/>
          <a:stretch>
            <a:fillRect/>
          </a:stretch>
        </p:blipFill>
        <p:spPr>
          <a:xfrm rot="19973613">
            <a:off x="5236673" y="690338"/>
            <a:ext cx="6471099" cy="6796367"/>
          </a:xfrm>
          <a:prstGeom prst="rect">
            <a:avLst/>
          </a:prstGeom>
        </p:spPr>
      </p:pic>
    </p:spTree>
    <p:extLst>
      <p:ext uri="{BB962C8B-B14F-4D97-AF65-F5344CB8AC3E}">
        <p14:creationId xmlns:p14="http://schemas.microsoft.com/office/powerpoint/2010/main" val="377922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0"/>
                                        </p:tgtEl>
                                        <p:attrNameLst>
                                          <p:attrName>r</p:attrName>
                                        </p:attrNameLst>
                                      </p:cBhvr>
                                    </p:animRot>
                                    <p:animRot by="-240000">
                                      <p:cBhvr>
                                        <p:cTn id="7" dur="200" fill="hold">
                                          <p:stCondLst>
                                            <p:cond delay="200"/>
                                          </p:stCondLst>
                                        </p:cTn>
                                        <p:tgtEl>
                                          <p:spTgt spid="120"/>
                                        </p:tgtEl>
                                        <p:attrNameLst>
                                          <p:attrName>r</p:attrName>
                                        </p:attrNameLst>
                                      </p:cBhvr>
                                    </p:animRot>
                                    <p:animRot by="240000">
                                      <p:cBhvr>
                                        <p:cTn id="8" dur="200" fill="hold">
                                          <p:stCondLst>
                                            <p:cond delay="400"/>
                                          </p:stCondLst>
                                        </p:cTn>
                                        <p:tgtEl>
                                          <p:spTgt spid="120"/>
                                        </p:tgtEl>
                                        <p:attrNameLst>
                                          <p:attrName>r</p:attrName>
                                        </p:attrNameLst>
                                      </p:cBhvr>
                                    </p:animRot>
                                    <p:animRot by="-240000">
                                      <p:cBhvr>
                                        <p:cTn id="9" dur="200" fill="hold">
                                          <p:stCondLst>
                                            <p:cond delay="600"/>
                                          </p:stCondLst>
                                        </p:cTn>
                                        <p:tgtEl>
                                          <p:spTgt spid="120"/>
                                        </p:tgtEl>
                                        <p:attrNameLst>
                                          <p:attrName>r</p:attrName>
                                        </p:attrNameLst>
                                      </p:cBhvr>
                                    </p:animRot>
                                    <p:animRot by="120000">
                                      <p:cBhvr>
                                        <p:cTn id="10" dur="200" fill="hold">
                                          <p:stCondLst>
                                            <p:cond delay="800"/>
                                          </p:stCondLst>
                                        </p:cTn>
                                        <p:tgtEl>
                                          <p:spTgt spid="1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9"/>
                                        </p:tgtEl>
                                        <p:attrNameLst>
                                          <p:attrName>r</p:attrName>
                                        </p:attrNameLst>
                                      </p:cBhvr>
                                    </p:animRot>
                                    <p:animRot by="-240000">
                                      <p:cBhvr>
                                        <p:cTn id="13" dur="100" fill="hold">
                                          <p:stCondLst>
                                            <p:cond delay="100"/>
                                          </p:stCondLst>
                                        </p:cTn>
                                        <p:tgtEl>
                                          <p:spTgt spid="9"/>
                                        </p:tgtEl>
                                        <p:attrNameLst>
                                          <p:attrName>r</p:attrName>
                                        </p:attrNameLst>
                                      </p:cBhvr>
                                    </p:animRot>
                                    <p:animRot by="240000">
                                      <p:cBhvr>
                                        <p:cTn id="14" dur="100" fill="hold">
                                          <p:stCondLst>
                                            <p:cond delay="200"/>
                                          </p:stCondLst>
                                        </p:cTn>
                                        <p:tgtEl>
                                          <p:spTgt spid="9"/>
                                        </p:tgtEl>
                                        <p:attrNameLst>
                                          <p:attrName>r</p:attrName>
                                        </p:attrNameLst>
                                      </p:cBhvr>
                                    </p:animRot>
                                    <p:animRot by="-240000">
                                      <p:cBhvr>
                                        <p:cTn id="15" dur="100" fill="hold">
                                          <p:stCondLst>
                                            <p:cond delay="300"/>
                                          </p:stCondLst>
                                        </p:cTn>
                                        <p:tgtEl>
                                          <p:spTgt spid="9"/>
                                        </p:tgtEl>
                                        <p:attrNameLst>
                                          <p:attrName>r</p:attrName>
                                        </p:attrNameLst>
                                      </p:cBhvr>
                                    </p:animRot>
                                    <p:animRot by="120000">
                                      <p:cBhvr>
                                        <p:cTn id="16" dur="100" fill="hold">
                                          <p:stCondLst>
                                            <p:cond delay="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0"/>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withEffect">
                                  <p:stCondLst>
                                    <p:cond delay="0"/>
                                  </p:stCondLst>
                                  <p:childTnLst>
                                    <p:animEffect transition="out" filter="fade">
                                      <p:cBhvr>
                                        <p:cTn id="21" dur="500"/>
                                        <p:tgtEl>
                                          <p:spTgt spid="120"/>
                                        </p:tgtEl>
                                      </p:cBhvr>
                                    </p:animEffect>
                                    <p:set>
                                      <p:cBhvr>
                                        <p:cTn id="22" dur="1" fill="hold">
                                          <p:stCondLst>
                                            <p:cond delay="499"/>
                                          </p:stCondLst>
                                        </p:cTn>
                                        <p:tgtEl>
                                          <p:spTgt spid="120"/>
                                        </p:tgtEl>
                                        <p:attrNameLst>
                                          <p:attrName>style.visibility</p:attrName>
                                        </p:attrNameLst>
                                      </p:cBhvr>
                                      <p:to>
                                        <p:strVal val="hidden"/>
                                      </p:to>
                                    </p:set>
                                  </p:childTnLst>
                                </p:cTn>
                              </p:par>
                              <p:par>
                                <p:cTn id="23" presetID="0" presetClass="path" presetSubtype="0" fill="hold" grpId="0" nodeType="withEffect">
                                  <p:stCondLst>
                                    <p:cond delay="0"/>
                                  </p:stCondLst>
                                  <p:childTnLst>
                                    <p:animMotion origin="layout" path="M 1.25E-6 7.40741E-7 L 1.25E-6 7.40741E-7 C 0.00508 -0.0037 0.0099 -0.00903 0.01537 -0.01065 C 0.01784 -0.01134 0.02018 -0.0118 0.02253 -0.01273 C 0.02383 -0.01319 0.02487 -0.01435 0.02617 -0.01505 C 0.03568 -0.01875 0.03763 -0.01898 0.04636 -0.0213 C 0.05091 -0.02384 0.053 -0.02454 0.05703 -0.03194 C 0.05834 -0.03403 0.05925 -0.0368 0.06068 -0.03819 C 0.06289 -0.04051 0.06576 -0.04005 0.06784 -0.04236 C 0.06901 -0.04398 0.07031 -0.04514 0.07136 -0.04676 C 0.07266 -0.04861 0.07357 -0.05139 0.075 -0.05301 C 0.07604 -0.0544 0.07735 -0.0544 0.07852 -0.05509 C 0.07969 -0.05648 0.08112 -0.05741 0.08203 -0.05949 C 0.08321 -0.0618 0.0836 -0.06505 0.08451 -0.06782 C 0.08516 -0.07014 0.08607 -0.07199 0.08685 -0.0743 C 0.08776 -0.0794 0.08854 -0.08449 0.09037 -0.08912 C 0.09141 -0.09143 0.09258 -0.09398 0.09401 -0.09537 C 0.09545 -0.09676 0.09714 -0.09676 0.0987 -0.09745 C 0.09961 -0.09954 0.10013 -0.10208 0.10117 -0.10393 C 0.10339 -0.10787 0.10534 -0.10856 0.10834 -0.11018 C 0.1099 -0.11227 0.11159 -0.11435 0.11302 -0.11667 C 0.11433 -0.11852 0.11524 -0.1213 0.11667 -0.12292 C 0.11771 -0.12407 0.11901 -0.12407 0.12018 -0.125 C 0.12149 -0.12616 0.12253 -0.12801 0.1237 -0.12917 C 0.12526 -0.13079 0.12696 -0.13218 0.12852 -0.13356 C 0.12891 -0.13565 0.12943 -0.13773 0.12969 -0.13981 C 0.13021 -0.14421 0.13047 -0.15555 0.13203 -0.16111 C 0.13347 -0.16551 0.13685 -0.17384 0.13685 -0.17384 L 0.1392 -0.18634 C 0.13959 -0.18866 0.13972 -0.19097 0.14037 -0.19282 C 0.14375 -0.20162 0.14453 -0.20555 0.1487 -0.2118 C 0.14987 -0.21343 0.15117 -0.21458 0.15235 -0.21597 C 0.16081 -0.23889 0.14753 -0.2044 0.15834 -0.2287 C 0.16003 -0.23287 0.16133 -0.2375 0.16302 -0.24143 C 0.1642 -0.24421 0.1655 -0.24699 0.16667 -0.25 C 0.16745 -0.25208 0.1681 -0.2544 0.16901 -0.25625 C 0.17162 -0.26157 0.17552 -0.26481 0.17735 -0.27106 C 0.17813 -0.27384 0.17878 -0.27685 0.17969 -0.27963 C 0.18112 -0.28403 0.1836 -0.2875 0.18451 -0.29236 C 0.1849 -0.29444 0.18477 -0.29722 0.18568 -0.29861 C 0.19401 -0.31134 0.21172 -0.30648 0.21901 -0.30718 C 0.22018 -0.30787 0.22149 -0.30833 0.22253 -0.30926 C 0.22383 -0.31042 0.22487 -0.31227 0.22617 -0.31343 C 0.22761 -0.31505 0.23229 -0.31944 0.23451 -0.31991 C 0.23646 -0.32037 0.23841 -0.31991 0.2405 -0.31991 " pathEditMode="relative" ptsTypes="AAAAAAAAAAAAAAAAAAAAAAAAAAAAAAAAAAAAAAAAAAAAA">
                                      <p:cBhvr>
                                        <p:cTn id="24" dur="180000" fill="hold"/>
                                        <p:tgtEl>
                                          <p:spTgt spid="122"/>
                                        </p:tgtEl>
                                        <p:attrNameLst>
                                          <p:attrName>ppt_x</p:attrName>
                                          <p:attrName>ppt_y</p:attrName>
                                        </p:attrNameLst>
                                      </p:cBhvr>
                                    </p:animMotion>
                                  </p:childTnLst>
                                </p:cTn>
                              </p:par>
                              <p:par>
                                <p:cTn id="25" presetID="22" presetClass="exit" presetSubtype="8" fill="hold" grpId="0" nodeType="withEffect">
                                  <p:stCondLst>
                                    <p:cond delay="0"/>
                                  </p:stCondLst>
                                  <p:childTnLst>
                                    <p:animEffect transition="out" filter="wipe(left)">
                                      <p:cBhvr>
                                        <p:cTn id="26" dur="180000"/>
                                        <p:tgtEl>
                                          <p:spTgt spid="41"/>
                                        </p:tgtEl>
                                      </p:cBhvr>
                                    </p:animEffect>
                                    <p:set>
                                      <p:cBhvr>
                                        <p:cTn id="27" dur="1" fill="hold">
                                          <p:stCondLst>
                                            <p:cond delay="179999"/>
                                          </p:stCondLst>
                                        </p:cTn>
                                        <p:tgtEl>
                                          <p:spTgt spid="41"/>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180000" fill="hold"/>
                                        <p:tgtEl>
                                          <p:spTgt spid="119"/>
                                        </p:tgtEl>
                                      </p:cBhvr>
                                    </p:cmd>
                                  </p:childTnLst>
                                </p:cTn>
                              </p:par>
                            </p:childTnLst>
                          </p:cTn>
                        </p:par>
                        <p:par>
                          <p:cTn id="30" fill="hold">
                            <p:stCondLst>
                              <p:cond delay="180000"/>
                            </p:stCondLst>
                            <p:childTnLst>
                              <p:par>
                                <p:cTn id="31" presetID="3" presetClass="mediacall" presetSubtype="0" fill="hold" nodeType="afterEffect">
                                  <p:stCondLst>
                                    <p:cond delay="0"/>
                                  </p:stCondLst>
                                  <p:childTnLst>
                                    <p:cmd type="call" cmd="stop">
                                      <p:cBhvr>
                                        <p:cTn id="32" dur="1" fill="hold"/>
                                        <p:tgtEl>
                                          <p:spTgt spid="119"/>
                                        </p:tgtEl>
                                      </p:cBhvr>
                                    </p:cmd>
                                  </p:childTnLst>
                                </p:cTn>
                              </p:par>
                            </p:childTnLst>
                          </p:cTn>
                        </p:par>
                        <p:par>
                          <p:cTn id="33" fill="hold">
                            <p:stCondLst>
                              <p:cond delay="180000"/>
                            </p:stCondLst>
                            <p:childTnLst>
                              <p:par>
                                <p:cTn id="34" presetID="1" presetClass="mediacall" presetSubtype="0" fill="hold" nodeType="afterEffect">
                                  <p:stCondLst>
                                    <p:cond delay="0"/>
                                  </p:stCondLst>
                                  <p:childTnLst>
                                    <p:cmd type="call" cmd="playFrom(0.0)">
                                      <p:cBhvr>
                                        <p:cTn id="35" dur="2977" fill="hold"/>
                                        <p:tgtEl>
                                          <p:spTgt spid="118"/>
                                        </p:tgtEl>
                                      </p:cBhvr>
                                    </p:cmd>
                                  </p:childTnLst>
                                </p:cTn>
                              </p:par>
                              <p:par>
                                <p:cTn id="36" presetID="10" presetClass="exit" presetSubtype="0" fill="hold" nodeType="withEffect">
                                  <p:stCondLst>
                                    <p:cond delay="0"/>
                                  </p:stCondLst>
                                  <p:childTnLst>
                                    <p:animEffect transition="out" filter="fade">
                                      <p:cBhvr>
                                        <p:cTn id="37" dur="500"/>
                                        <p:tgtEl>
                                          <p:spTgt spid="117"/>
                                        </p:tgtEl>
                                      </p:cBhvr>
                                    </p:animEffect>
                                    <p:set>
                                      <p:cBhvr>
                                        <p:cTn id="38" dur="1" fill="hold">
                                          <p:stCondLst>
                                            <p:cond delay="499"/>
                                          </p:stCondLst>
                                        </p:cTn>
                                        <p:tgtEl>
                                          <p:spTgt spid="117"/>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21"/>
                                        </p:tgtEl>
                                        <p:attrNameLst>
                                          <p:attrName>style.visibility</p:attrName>
                                        </p:attrNameLst>
                                      </p:cBhvr>
                                      <p:to>
                                        <p:strVal val="visible"/>
                                      </p:to>
                                    </p:set>
                                    <p:animEffect transition="in" filter="fade">
                                      <p:cBhvr>
                                        <p:cTn id="41" dur="500"/>
                                        <p:tgtEl>
                                          <p:spTgt spid="121"/>
                                        </p:tgtEl>
                                      </p:cBhvr>
                                    </p:animEffect>
                                  </p:childTnLst>
                                </p:cTn>
                              </p:par>
                              <p:par>
                                <p:cTn id="42" presetID="26" presetClass="emph" presetSubtype="0" fill="hold" nodeType="withEffect">
                                  <p:stCondLst>
                                    <p:cond delay="0"/>
                                  </p:stCondLst>
                                  <p:childTnLst>
                                    <p:animEffect transition="out" filter="fade">
                                      <p:cBhvr>
                                        <p:cTn id="43" dur="500" tmFilter="0, 0; .2, .5; .8, .5; 1, 0"/>
                                        <p:tgtEl>
                                          <p:spTgt spid="121"/>
                                        </p:tgtEl>
                                      </p:cBhvr>
                                    </p:animEffect>
                                    <p:animScale>
                                      <p:cBhvr>
                                        <p:cTn id="44" dur="250" autoRev="1" fill="hold"/>
                                        <p:tgtEl>
                                          <p:spTgt spid="121"/>
                                        </p:tgtEl>
                                      </p:cBhvr>
                                      <p:by x="105000" y="105000"/>
                                    </p:animScale>
                                  </p:childTnLst>
                                </p:cTn>
                              </p:par>
                              <p:par>
                                <p:cTn id="45" presetID="10" presetClass="exit" presetSubtype="0" fill="hold" grpId="0" nodeType="with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par>
                                <p:cTn id="48" presetID="26" presetClass="emph" presetSubtype="0" repeatCount="indefinite" fill="hold" nodeType="withEffect">
                                  <p:stCondLst>
                                    <p:cond delay="0"/>
                                  </p:stCondLst>
                                  <p:childTnLst>
                                    <p:animEffect transition="out" filter="fade">
                                      <p:cBhvr>
                                        <p:cTn id="49" dur="1000" tmFilter="0, 0; .2, .5; .8, .5; 1, 0"/>
                                        <p:tgtEl>
                                          <p:spTgt spid="9"/>
                                        </p:tgtEl>
                                      </p:cBhvr>
                                    </p:animEffect>
                                    <p:animScale>
                                      <p:cBhvr>
                                        <p:cTn id="50" dur="500" autoRev="1" fill="hold"/>
                                        <p:tgtEl>
                                          <p:spTgt spid="9"/>
                                        </p:tgtEl>
                                      </p:cBhvr>
                                      <p:by x="105000" y="105000"/>
                                    </p:animScale>
                                  </p:childTnLst>
                                </p:cTn>
                              </p:par>
                            </p:childTnLst>
                          </p:cTn>
                        </p:par>
                      </p:childTnLst>
                    </p:cTn>
                  </p:par>
                </p:childTnLst>
              </p:cTn>
              <p:nextCondLst>
                <p:cond evt="onClick" delay="0">
                  <p:tgtEl>
                    <p:spTgt spid="120"/>
                  </p:tgtEl>
                </p:cond>
              </p:nextCondLst>
            </p:seq>
            <p:audio>
              <p:cMediaNode vol="80000">
                <p:cTn id="51" fill="hold" display="0">
                  <p:stCondLst>
                    <p:cond delay="indefinite"/>
                  </p:stCondLst>
                  <p:endCondLst>
                    <p:cond evt="onStopAudio" delay="0">
                      <p:tgtEl>
                        <p:sldTgt/>
                      </p:tgtEl>
                    </p:cond>
                  </p:endCondLst>
                </p:cTn>
                <p:tgtEl>
                  <p:spTgt spid="118"/>
                </p:tgtEl>
              </p:cMediaNode>
            </p:audio>
            <p:audio>
              <p:cMediaNode vol="80000">
                <p:cTn id="52" fill="hold" display="0">
                  <p:stCondLst>
                    <p:cond delay="indefinite"/>
                  </p:stCondLst>
                  <p:endCondLst>
                    <p:cond evt="onStopAudio" delay="0">
                      <p:tgtEl>
                        <p:sldTgt/>
                      </p:tgtEl>
                    </p:cond>
                  </p:endCondLst>
                </p:cTn>
                <p:tgtEl>
                  <p:spTgt spid="119"/>
                </p:tgtEl>
              </p:cMediaNode>
            </p:audio>
          </p:childTnLst>
        </p:cTn>
      </p:par>
    </p:tnLst>
    <p:bldLst>
      <p:bldP spid="122" grpId="0" animBg="1"/>
      <p:bldP spid="41" grpId="0" animBg="1"/>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Đèn bàn học CT121A Comet - Đèn Led Comet™">
            <a:extLst>
              <a:ext uri="{FF2B5EF4-FFF2-40B4-BE49-F238E27FC236}">
                <a16:creationId xmlns:a16="http://schemas.microsoft.com/office/drawing/2014/main" id="{023399C9-2DC9-A3A0-2A3F-170F54625E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333500"/>
            <a:ext cx="5715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Đèn Ngủ Để Bàn Kiểu Dáng Đơn Giản B-025N">
            <a:extLst>
              <a:ext uri="{FF2B5EF4-FFF2-40B4-BE49-F238E27FC236}">
                <a16:creationId xmlns:a16="http://schemas.microsoft.com/office/drawing/2014/main" id="{EF87F7DE-1B9B-4D29-89BB-BE0F224C3B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2019300"/>
            <a:ext cx="4791075" cy="479107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Dây đèn bóng tròn 12 bóng trang trí noel giá rẻ tại HCM">
            <a:extLst>
              <a:ext uri="{FF2B5EF4-FFF2-40B4-BE49-F238E27FC236}">
                <a16:creationId xmlns:a16="http://schemas.microsoft.com/office/drawing/2014/main" id="{B34B713E-4EC2-8499-41FA-56DE106AB9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68200" y="2171700"/>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445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wipe(down)">
                                      <p:cBhvr>
                                        <p:cTn id="12" dur="500"/>
                                        <p:tgtEl>
                                          <p:spTgt spid="307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078"/>
                                        </p:tgtEl>
                                        <p:attrNameLst>
                                          <p:attrName>style.visibility</p:attrName>
                                        </p:attrNameLst>
                                      </p:cBhvr>
                                      <p:to>
                                        <p:strVal val="visible"/>
                                      </p:to>
                                    </p:set>
                                    <p:animEffect transition="in" filter="wipe(down)">
                                      <p:cBhvr>
                                        <p:cTn id="17"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8838" y="5034870"/>
            <a:ext cx="4370601" cy="5252130"/>
          </a:xfrm>
          <a:prstGeom prst="rect">
            <a:avLst/>
          </a:prstGeom>
        </p:spPr>
      </p:pic>
      <p:grpSp>
        <p:nvGrpSpPr>
          <p:cNvPr id="2" name="Group 1">
            <a:extLst>
              <a:ext uri="{FF2B5EF4-FFF2-40B4-BE49-F238E27FC236}">
                <a16:creationId xmlns:a16="http://schemas.microsoft.com/office/drawing/2014/main" id="{1DBF2163-6EF2-C2CD-1654-A6E1942A703B}"/>
              </a:ext>
            </a:extLst>
          </p:cNvPr>
          <p:cNvGrpSpPr/>
          <p:nvPr/>
        </p:nvGrpSpPr>
        <p:grpSpPr>
          <a:xfrm>
            <a:off x="2848706" y="647701"/>
            <a:ext cx="14934248" cy="4392132"/>
            <a:chOff x="1594337" y="1602154"/>
            <a:chExt cx="9003323" cy="3477846"/>
          </a:xfrm>
        </p:grpSpPr>
        <p:sp>
          <p:nvSpPr>
            <p:cNvPr id="3" name="Rounded Rectangle 8">
              <a:extLst>
                <a:ext uri="{FF2B5EF4-FFF2-40B4-BE49-F238E27FC236}">
                  <a16:creationId xmlns:a16="http://schemas.microsoft.com/office/drawing/2014/main" id="{B9BD3C73-EACA-4042-DE0C-CE3A3A98BF72}"/>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 name="Rounded Rectangle 9">
              <a:extLst>
                <a:ext uri="{FF2B5EF4-FFF2-40B4-BE49-F238E27FC236}">
                  <a16:creationId xmlns:a16="http://schemas.microsoft.com/office/drawing/2014/main" id="{41F82ACB-6B85-0965-9208-0F09DB71D529}"/>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6000" b="1" dirty="0" err="1">
                  <a:solidFill>
                    <a:srgbClr val="000000"/>
                  </a:solidFill>
                  <a:latin typeface="Cambria" panose="02040503050406030204" pitchFamily="18" charset="0"/>
                  <a:ea typeface="Cambria" panose="02040503050406030204" pitchFamily="18" charset="0"/>
                </a:rPr>
                <a:t>Dặn</a:t>
              </a:r>
              <a:r>
                <a:rPr lang="en-US" sz="6000" b="1" dirty="0">
                  <a:solidFill>
                    <a:srgbClr val="000000"/>
                  </a:solidFill>
                  <a:latin typeface="Cambria" panose="02040503050406030204" pitchFamily="18" charset="0"/>
                  <a:ea typeface="Cambria" panose="02040503050406030204" pitchFamily="18" charset="0"/>
                </a:rPr>
                <a:t> </a:t>
              </a:r>
              <a:r>
                <a:rPr lang="en-US" sz="6000" b="1" dirty="0" err="1">
                  <a:solidFill>
                    <a:srgbClr val="000000"/>
                  </a:solidFill>
                  <a:latin typeface="Cambria" panose="02040503050406030204" pitchFamily="18" charset="0"/>
                  <a:ea typeface="Cambria" panose="02040503050406030204" pitchFamily="18" charset="0"/>
                </a:rPr>
                <a:t>dò</a:t>
              </a:r>
              <a:r>
                <a:rPr lang="en-US" sz="6000" b="1" dirty="0">
                  <a:solidFill>
                    <a:srgbClr val="000000"/>
                  </a:solidFill>
                  <a:latin typeface="Cambria" panose="02040503050406030204" pitchFamily="18" charset="0"/>
                  <a:ea typeface="Cambria" panose="02040503050406030204" pitchFamily="18" charset="0"/>
                </a:rPr>
                <a:t>:</a:t>
              </a:r>
            </a:p>
            <a:p>
              <a:pPr algn="ctr" defTabSz="1371600">
                <a:defRPr/>
              </a:pPr>
              <a:r>
                <a:rPr lang="en-US" sz="6000" b="1" dirty="0">
                  <a:solidFill>
                    <a:srgbClr val="000000"/>
                  </a:solidFill>
                  <a:latin typeface="Cambria" panose="02040503050406030204" pitchFamily="18" charset="0"/>
                  <a:ea typeface="Cambria" panose="02040503050406030204" pitchFamily="18" charset="0"/>
                </a:rPr>
                <a:t>V</a:t>
              </a:r>
              <a:r>
                <a:rPr lang="vi-VN" sz="5400" b="1" dirty="0">
                  <a:solidFill>
                    <a:srgbClr val="000000"/>
                  </a:solidFill>
                  <a:latin typeface="Cambria" panose="02040503050406030204" pitchFamily="18" charset="0"/>
                  <a:ea typeface="Cambria" panose="02040503050406030204" pitchFamily="18" charset="0"/>
                </a:rPr>
                <a:t>ề nhà ôn lại cấu tạo mạch điện thắp sáng đơn giản và mô tả hoạt động của mạch điện đó cho người thân nghe.</a:t>
              </a:r>
              <a:endParaRPr lang="en-US" sz="5400" b="1" dirty="0">
                <a:solidFill>
                  <a:srgbClr val="000000"/>
                </a:solidFill>
                <a:latin typeface="Cambria" panose="02040503050406030204" pitchFamily="18" charset="0"/>
                <a:ea typeface="Cambria" panose="02040503050406030204" pitchFamily="18" charset="0"/>
              </a:endParaRPr>
            </a:p>
            <a:p>
              <a:pPr algn="ctr" defTabSz="1371600">
                <a:defRPr/>
              </a:pPr>
              <a:endPar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2556665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75F53C-4E65-C2F3-35F6-77908F6F0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6" y="1129959"/>
            <a:ext cx="18282305" cy="8920218"/>
          </a:xfrm>
          <a:prstGeom prst="rect">
            <a:avLst/>
          </a:prstGeom>
        </p:spPr>
      </p:pic>
    </p:spTree>
    <p:extLst>
      <p:ext uri="{BB962C8B-B14F-4D97-AF65-F5344CB8AC3E}">
        <p14:creationId xmlns:p14="http://schemas.microsoft.com/office/powerpoint/2010/main" val="2328199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683C"/>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endParaRPr lang="en-US"/>
            </a:p>
          </p:txBody>
        </p:sp>
        <p:sp>
          <p:nvSpPr>
            <p:cNvPr id="4" name="TextBox 4"/>
            <p:cNvSpPr txBox="1"/>
            <p:nvPr/>
          </p:nvSpPr>
          <p:spPr>
            <a:xfrm>
              <a:off x="0" y="-9525"/>
              <a:ext cx="4451488" cy="2372805"/>
            </a:xfrm>
            <a:prstGeom prst="rect">
              <a:avLst/>
            </a:prstGeom>
          </p:spPr>
          <p:txBody>
            <a:bodyPr lIns="50800" tIns="50800" rIns="50800" bIns="50800" rtlCol="0" anchor="ctr"/>
            <a:lstStyle/>
            <a:p>
              <a:pPr algn="ctr">
                <a:lnSpc>
                  <a:spcPts val="2714"/>
                </a:lnSpc>
              </a:pPr>
              <a:endParaRPr/>
            </a:p>
          </p:txBody>
        </p:sp>
      </p:grpSp>
      <p:sp>
        <p:nvSpPr>
          <p:cNvPr id="19" name="Freeform 19"/>
          <p:cNvSpPr/>
          <p:nvPr/>
        </p:nvSpPr>
        <p:spPr>
          <a:xfrm>
            <a:off x="-928402" y="-1215876"/>
            <a:ext cx="3914204" cy="4114800"/>
          </a:xfrm>
          <a:custGeom>
            <a:avLst/>
            <a:gdLst/>
            <a:ahLst/>
            <a:cxnLst/>
            <a:rect l="l" t="t" r="r" b="b"/>
            <a:pathLst>
              <a:path w="3914204" h="4114800">
                <a:moveTo>
                  <a:pt x="0" y="0"/>
                </a:moveTo>
                <a:lnTo>
                  <a:pt x="3914204" y="0"/>
                </a:lnTo>
                <a:lnTo>
                  <a:pt x="3914204"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1" name="Freeform 21"/>
          <p:cNvSpPr/>
          <p:nvPr/>
        </p:nvSpPr>
        <p:spPr>
          <a:xfrm flipH="1">
            <a:off x="15900297" y="841524"/>
            <a:ext cx="3389149" cy="1808958"/>
          </a:xfrm>
          <a:custGeom>
            <a:avLst/>
            <a:gdLst/>
            <a:ahLst/>
            <a:cxnLst/>
            <a:rect l="l" t="t" r="r" b="b"/>
            <a:pathLst>
              <a:path w="3389149" h="1808958">
                <a:moveTo>
                  <a:pt x="3389149" y="0"/>
                </a:moveTo>
                <a:lnTo>
                  <a:pt x="0" y="0"/>
                </a:lnTo>
                <a:lnTo>
                  <a:pt x="0" y="1808958"/>
                </a:lnTo>
                <a:lnTo>
                  <a:pt x="3389149" y="1808958"/>
                </a:lnTo>
                <a:lnTo>
                  <a:pt x="3389149" y="0"/>
                </a:lnTo>
                <a:close/>
              </a:path>
            </a:pathLst>
          </a:custGeom>
          <a:blipFill>
            <a:blip r:embed="rId4"/>
            <a:stretch>
              <a:fillRect/>
            </a:stretch>
          </a:blipFill>
        </p:spPr>
        <p:txBody>
          <a:bodyPr/>
          <a:lstStyle/>
          <a:p>
            <a:endParaRPr lang="en-US"/>
          </a:p>
        </p:txBody>
      </p:sp>
      <p:grpSp>
        <p:nvGrpSpPr>
          <p:cNvPr id="33" name="Group 32">
            <a:extLst>
              <a:ext uri="{FF2B5EF4-FFF2-40B4-BE49-F238E27FC236}">
                <a16:creationId xmlns:a16="http://schemas.microsoft.com/office/drawing/2014/main" id="{D59FC8F2-7AB8-BA71-0290-87707239423F}"/>
              </a:ext>
            </a:extLst>
          </p:cNvPr>
          <p:cNvGrpSpPr/>
          <p:nvPr/>
        </p:nvGrpSpPr>
        <p:grpSpPr>
          <a:xfrm>
            <a:off x="1828800" y="4974743"/>
            <a:ext cx="4754992" cy="5274157"/>
            <a:chOff x="573872" y="1583843"/>
            <a:chExt cx="4754992" cy="5274157"/>
          </a:xfrm>
        </p:grpSpPr>
        <p:pic>
          <p:nvPicPr>
            <p:cNvPr id="34" name="Picture 33">
              <a:extLst>
                <a:ext uri="{FF2B5EF4-FFF2-40B4-BE49-F238E27FC236}">
                  <a16:creationId xmlns:a16="http://schemas.microsoft.com/office/drawing/2014/main" id="{1D1E4226-847D-6189-8C45-1AB9B365B8D6}"/>
                </a:ext>
              </a:extLst>
            </p:cNvPr>
            <p:cNvPicPr>
              <a:picLocks noChangeAspect="1"/>
            </p:cNvPicPr>
            <p:nvPr/>
          </p:nvPicPr>
          <p:blipFill rotWithShape="1">
            <a:blip r:embed="rId5">
              <a:extLst>
                <a:ext uri="{28A0092B-C50C-407E-A947-70E740481C1C}">
                  <a14:useLocalDpi xmlns:a14="http://schemas.microsoft.com/office/drawing/2010/main" val="0"/>
                </a:ext>
              </a:extLst>
            </a:blip>
            <a:srcRect b="30495"/>
            <a:stretch/>
          </p:blipFill>
          <p:spPr>
            <a:xfrm>
              <a:off x="983193" y="1583843"/>
              <a:ext cx="4345671" cy="5274157"/>
            </a:xfrm>
            <a:prstGeom prst="rect">
              <a:avLst/>
            </a:prstGeom>
          </p:spPr>
        </p:pic>
        <p:sp>
          <p:nvSpPr>
            <p:cNvPr id="35" name="Freeform 9">
              <a:extLst>
                <a:ext uri="{FF2B5EF4-FFF2-40B4-BE49-F238E27FC236}">
                  <a16:creationId xmlns:a16="http://schemas.microsoft.com/office/drawing/2014/main" id="{C8009FB5-8A18-C374-D9F6-097041F54B47}"/>
                </a:ext>
              </a:extLst>
            </p:cNvPr>
            <p:cNvSpPr/>
            <p:nvPr/>
          </p:nvSpPr>
          <p:spPr>
            <a:xfrm rot="4495537">
              <a:off x="50500" y="3605712"/>
              <a:ext cx="1933935" cy="887192"/>
            </a:xfrm>
            <a:custGeom>
              <a:avLst/>
              <a:gdLst/>
              <a:ahLst/>
              <a:cxnLst/>
              <a:rect l="l" t="t" r="r" b="b"/>
              <a:pathLst>
                <a:path w="2743386" h="1258528">
                  <a:moveTo>
                    <a:pt x="0" y="0"/>
                  </a:moveTo>
                  <a:lnTo>
                    <a:pt x="2743386" y="0"/>
                  </a:lnTo>
                  <a:lnTo>
                    <a:pt x="2743386" y="1258528"/>
                  </a:lnTo>
                  <a:lnTo>
                    <a:pt x="0" y="125852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6" name="Freeform 7">
            <a:extLst>
              <a:ext uri="{FF2B5EF4-FFF2-40B4-BE49-F238E27FC236}">
                <a16:creationId xmlns:a16="http://schemas.microsoft.com/office/drawing/2014/main" id="{2FF2FFF6-5FB2-7075-D8DB-9D7C7CD2D502}"/>
              </a:ext>
            </a:extLst>
          </p:cNvPr>
          <p:cNvSpPr/>
          <p:nvPr/>
        </p:nvSpPr>
        <p:spPr>
          <a:xfrm>
            <a:off x="7239000" y="2247900"/>
            <a:ext cx="6858000" cy="5648453"/>
          </a:xfrm>
          <a:custGeom>
            <a:avLst/>
            <a:gdLst/>
            <a:ahLst/>
            <a:cxnLst/>
            <a:rect l="l" t="t" r="r" b="b"/>
            <a:pathLst>
              <a:path w="5648453" h="5648453">
                <a:moveTo>
                  <a:pt x="0" y="0"/>
                </a:moveTo>
                <a:lnTo>
                  <a:pt x="5648453" y="0"/>
                </a:lnTo>
                <a:lnTo>
                  <a:pt x="5648453" y="5648453"/>
                </a:lnTo>
                <a:lnTo>
                  <a:pt x="0" y="564845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grpSp>
        <p:nvGrpSpPr>
          <p:cNvPr id="37" name="Group 8">
            <a:extLst>
              <a:ext uri="{FF2B5EF4-FFF2-40B4-BE49-F238E27FC236}">
                <a16:creationId xmlns:a16="http://schemas.microsoft.com/office/drawing/2014/main" id="{4617B59D-C9AC-E635-3455-AC6C425470F9}"/>
              </a:ext>
            </a:extLst>
          </p:cNvPr>
          <p:cNvGrpSpPr/>
          <p:nvPr/>
        </p:nvGrpSpPr>
        <p:grpSpPr>
          <a:xfrm>
            <a:off x="7570771" y="2593540"/>
            <a:ext cx="6052367" cy="4957172"/>
            <a:chOff x="0" y="0"/>
            <a:chExt cx="1312898" cy="1305593"/>
          </a:xfrm>
        </p:grpSpPr>
        <p:sp>
          <p:nvSpPr>
            <p:cNvPr id="38" name="Freeform 9">
              <a:extLst>
                <a:ext uri="{FF2B5EF4-FFF2-40B4-BE49-F238E27FC236}">
                  <a16:creationId xmlns:a16="http://schemas.microsoft.com/office/drawing/2014/main" id="{E1B62216-73B5-5F76-4FFD-23FD344CB075}"/>
                </a:ext>
              </a:extLst>
            </p:cNvPr>
            <p:cNvSpPr/>
            <p:nvPr/>
          </p:nvSpPr>
          <p:spPr>
            <a:xfrm>
              <a:off x="0" y="0"/>
              <a:ext cx="1312898" cy="1305593"/>
            </a:xfrm>
            <a:custGeom>
              <a:avLst/>
              <a:gdLst/>
              <a:ahLst/>
              <a:cxnLst/>
              <a:rect l="l" t="t" r="r" b="b"/>
              <a:pathLst>
                <a:path w="1312898" h="1305593">
                  <a:moveTo>
                    <a:pt x="15531" y="0"/>
                  </a:moveTo>
                  <a:lnTo>
                    <a:pt x="1297367" y="0"/>
                  </a:lnTo>
                  <a:cubicBezTo>
                    <a:pt x="1301486" y="0"/>
                    <a:pt x="1305437" y="1636"/>
                    <a:pt x="1308349" y="4549"/>
                  </a:cubicBezTo>
                  <a:cubicBezTo>
                    <a:pt x="1311262" y="7461"/>
                    <a:pt x="1312898" y="11412"/>
                    <a:pt x="1312898" y="15531"/>
                  </a:cubicBezTo>
                  <a:lnTo>
                    <a:pt x="1312898" y="1290062"/>
                  </a:lnTo>
                  <a:cubicBezTo>
                    <a:pt x="1312898" y="1294181"/>
                    <a:pt x="1311262" y="1298131"/>
                    <a:pt x="1308349" y="1301044"/>
                  </a:cubicBezTo>
                  <a:cubicBezTo>
                    <a:pt x="1305437" y="1303956"/>
                    <a:pt x="1301486" y="1305593"/>
                    <a:pt x="1297367" y="1305593"/>
                  </a:cubicBezTo>
                  <a:lnTo>
                    <a:pt x="15531" y="1305593"/>
                  </a:lnTo>
                  <a:cubicBezTo>
                    <a:pt x="11412" y="1305593"/>
                    <a:pt x="7461" y="1303956"/>
                    <a:pt x="4549" y="1301044"/>
                  </a:cubicBezTo>
                  <a:cubicBezTo>
                    <a:pt x="1636" y="1298131"/>
                    <a:pt x="0" y="1294181"/>
                    <a:pt x="0" y="1290062"/>
                  </a:cubicBezTo>
                  <a:lnTo>
                    <a:pt x="0" y="15531"/>
                  </a:lnTo>
                  <a:cubicBezTo>
                    <a:pt x="0" y="11412"/>
                    <a:pt x="1636" y="7461"/>
                    <a:pt x="4549" y="4549"/>
                  </a:cubicBezTo>
                  <a:cubicBezTo>
                    <a:pt x="7461" y="1636"/>
                    <a:pt x="11412" y="0"/>
                    <a:pt x="15531" y="0"/>
                  </a:cubicBezTo>
                  <a:close/>
                </a:path>
              </a:pathLst>
            </a:custGeom>
            <a:solidFill>
              <a:srgbClr val="F6F1DA"/>
            </a:solidFill>
          </p:spPr>
          <p:txBody>
            <a:bodyPr/>
            <a:lstStyle/>
            <a:p>
              <a:endParaRPr lang="en-US"/>
            </a:p>
          </p:txBody>
        </p:sp>
        <p:sp>
          <p:nvSpPr>
            <p:cNvPr id="39" name="TextBox 10">
              <a:extLst>
                <a:ext uri="{FF2B5EF4-FFF2-40B4-BE49-F238E27FC236}">
                  <a16:creationId xmlns:a16="http://schemas.microsoft.com/office/drawing/2014/main" id="{2DC9F33F-7059-81E3-D0A4-B6CD817EF6AE}"/>
                </a:ext>
              </a:extLst>
            </p:cNvPr>
            <p:cNvSpPr txBox="1"/>
            <p:nvPr/>
          </p:nvSpPr>
          <p:spPr>
            <a:xfrm>
              <a:off x="0" y="-9525"/>
              <a:ext cx="1312898" cy="1315118"/>
            </a:xfrm>
            <a:prstGeom prst="rect">
              <a:avLst/>
            </a:prstGeom>
          </p:spPr>
          <p:txBody>
            <a:bodyPr lIns="50800" tIns="50800" rIns="50800" bIns="50800" rtlCol="0" anchor="ctr"/>
            <a:lstStyle/>
            <a:p>
              <a:pPr algn="ctr">
                <a:lnSpc>
                  <a:spcPts val="2714"/>
                </a:lnSpc>
              </a:pPr>
              <a:endParaRPr/>
            </a:p>
          </p:txBody>
        </p:sp>
      </p:grpSp>
      <p:sp>
        <p:nvSpPr>
          <p:cNvPr id="40" name="TextBox 39">
            <a:extLst>
              <a:ext uri="{FF2B5EF4-FFF2-40B4-BE49-F238E27FC236}">
                <a16:creationId xmlns:a16="http://schemas.microsoft.com/office/drawing/2014/main" id="{45EFE024-8C1B-F071-494B-F4D7851C1679}"/>
              </a:ext>
            </a:extLst>
          </p:cNvPr>
          <p:cNvSpPr txBox="1"/>
          <p:nvPr/>
        </p:nvSpPr>
        <p:spPr>
          <a:xfrm>
            <a:off x="7848600" y="2857500"/>
            <a:ext cx="5638800" cy="4247317"/>
          </a:xfrm>
          <a:prstGeom prst="rect">
            <a:avLst/>
          </a:prstGeom>
          <a:noFill/>
        </p:spPr>
        <p:txBody>
          <a:bodyPr wrap="square" rtlCol="0">
            <a:spAutoFit/>
          </a:bodyPr>
          <a:lstStyle/>
          <a:p>
            <a:pPr algn="ctr"/>
            <a:r>
              <a:rPr lang="vi-VN" sz="5400" b="1" dirty="0">
                <a:latin typeface="Cambria" panose="02040503050406030204" pitchFamily="18" charset="0"/>
                <a:ea typeface="Cambria" panose="02040503050406030204" pitchFamily="18" charset="0"/>
              </a:rPr>
              <a:t>Vậy đèn pin có cấu tạo như thế nào? Vì sao bóng đèn pin có thể phát sáng? </a:t>
            </a:r>
            <a:endParaRPr lang="en-US" sz="5400" b="1"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00"/>
                                        <p:tgtEl>
                                          <p:spTgt spid="40"/>
                                        </p:tgtEl>
                                      </p:cBhvr>
                                    </p:animEffect>
                                  </p:childTnLst>
                                </p:cTn>
                              </p:par>
                              <p:par>
                                <p:cTn id="8" presetID="22" presetClass="entr" presetSubtype="4"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down)">
                                      <p:cBhvr>
                                        <p:cTn id="10" dur="500"/>
                                        <p:tgtEl>
                                          <p:spTgt spid="3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down)">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sp>
        <p:nvSpPr>
          <p:cNvPr id="2" name="Freeform 2"/>
          <p:cNvSpPr/>
          <p:nvPr/>
        </p:nvSpPr>
        <p:spPr>
          <a:xfrm rot="5400000">
            <a:off x="-1077380" y="444872"/>
            <a:ext cx="13934461" cy="12266251"/>
          </a:xfrm>
          <a:custGeom>
            <a:avLst/>
            <a:gdLst/>
            <a:ahLst/>
            <a:cxnLst/>
            <a:rect l="l" t="t" r="r" b="b"/>
            <a:pathLst>
              <a:path w="13934461" h="12266251">
                <a:moveTo>
                  <a:pt x="0" y="0"/>
                </a:moveTo>
                <a:lnTo>
                  <a:pt x="13934460" y="0"/>
                </a:lnTo>
                <a:lnTo>
                  <a:pt x="13934460" y="12266250"/>
                </a:lnTo>
                <a:lnTo>
                  <a:pt x="0" y="1226625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1298637" y="2933700"/>
            <a:ext cx="13848421" cy="4495800"/>
          </a:xfrm>
          <a:custGeom>
            <a:avLst/>
            <a:gdLst/>
            <a:ahLst/>
            <a:cxnLst/>
            <a:rect l="l" t="t" r="r" b="b"/>
            <a:pathLst>
              <a:path w="13848421" h="3273263">
                <a:moveTo>
                  <a:pt x="0" y="0"/>
                </a:moveTo>
                <a:lnTo>
                  <a:pt x="13848421" y="0"/>
                </a:lnTo>
                <a:lnTo>
                  <a:pt x="13848421" y="3273264"/>
                </a:lnTo>
                <a:lnTo>
                  <a:pt x="0" y="327326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rot="-5400000" flipV="1">
            <a:off x="4719853" y="-1401621"/>
            <a:ext cx="1818690" cy="4860642"/>
          </a:xfrm>
          <a:custGeom>
            <a:avLst/>
            <a:gdLst/>
            <a:ahLst/>
            <a:cxnLst/>
            <a:rect l="l" t="t" r="r" b="b"/>
            <a:pathLst>
              <a:path w="1818690" h="4860642">
                <a:moveTo>
                  <a:pt x="0" y="4860642"/>
                </a:moveTo>
                <a:lnTo>
                  <a:pt x="1818690" y="4860642"/>
                </a:lnTo>
                <a:lnTo>
                  <a:pt x="1818690" y="0"/>
                </a:lnTo>
                <a:lnTo>
                  <a:pt x="0" y="0"/>
                </a:lnTo>
                <a:lnTo>
                  <a:pt x="0" y="4860642"/>
                </a:lnTo>
                <a:close/>
              </a:path>
            </a:pathLst>
          </a:custGeom>
          <a:blipFill>
            <a:blip r:embed="rId6"/>
            <a:stretch>
              <a:fillRect/>
            </a:stretch>
          </a:blipFill>
        </p:spPr>
        <p:txBody>
          <a:bodyPr/>
          <a:lstStyle/>
          <a:p>
            <a:endParaRPr lang="en-US"/>
          </a:p>
        </p:txBody>
      </p:sp>
      <p:sp>
        <p:nvSpPr>
          <p:cNvPr id="5" name="Freeform 5"/>
          <p:cNvSpPr/>
          <p:nvPr/>
        </p:nvSpPr>
        <p:spPr>
          <a:xfrm rot="-10800000" flipH="1" flipV="1">
            <a:off x="-243275" y="-119355"/>
            <a:ext cx="4114800" cy="4114800"/>
          </a:xfrm>
          <a:custGeom>
            <a:avLst/>
            <a:gdLst/>
            <a:ahLst/>
            <a:cxnLst/>
            <a:rect l="l" t="t" r="r" b="b"/>
            <a:pathLst>
              <a:path w="4114800" h="4114800">
                <a:moveTo>
                  <a:pt x="4114800" y="4114800"/>
                </a:moveTo>
                <a:lnTo>
                  <a:pt x="0" y="4114800"/>
                </a:lnTo>
                <a:lnTo>
                  <a:pt x="0" y="0"/>
                </a:lnTo>
                <a:lnTo>
                  <a:pt x="4114800" y="0"/>
                </a:lnTo>
                <a:lnTo>
                  <a:pt x="4114800" y="411480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Freeform 6"/>
          <p:cNvSpPr/>
          <p:nvPr/>
        </p:nvSpPr>
        <p:spPr>
          <a:xfrm>
            <a:off x="13467898" y="1938045"/>
            <a:ext cx="6160640" cy="8738496"/>
          </a:xfrm>
          <a:custGeom>
            <a:avLst/>
            <a:gdLst/>
            <a:ahLst/>
            <a:cxnLst/>
            <a:rect l="l" t="t" r="r" b="b"/>
            <a:pathLst>
              <a:path w="6160640" h="8738496">
                <a:moveTo>
                  <a:pt x="0" y="0"/>
                </a:moveTo>
                <a:lnTo>
                  <a:pt x="6160640" y="0"/>
                </a:lnTo>
                <a:lnTo>
                  <a:pt x="6160640" y="8738496"/>
                </a:lnTo>
                <a:lnTo>
                  <a:pt x="0" y="8738496"/>
                </a:lnTo>
                <a:lnTo>
                  <a:pt x="0" y="0"/>
                </a:lnTo>
                <a:close/>
              </a:path>
            </a:pathLst>
          </a:custGeom>
          <a:blipFill>
            <a:blip r:embed="rId9"/>
            <a:stretch>
              <a:fillRect/>
            </a:stretch>
          </a:blipFill>
        </p:spPr>
        <p:txBody>
          <a:bodyPr/>
          <a:lstStyle/>
          <a:p>
            <a:endParaRPr lang="en-US"/>
          </a:p>
        </p:txBody>
      </p:sp>
      <p:sp>
        <p:nvSpPr>
          <p:cNvPr id="8" name="Freeform 8"/>
          <p:cNvSpPr/>
          <p:nvPr/>
        </p:nvSpPr>
        <p:spPr>
          <a:xfrm rot="-548993">
            <a:off x="8603376" y="6485041"/>
            <a:ext cx="3713422" cy="3402844"/>
          </a:xfrm>
          <a:custGeom>
            <a:avLst/>
            <a:gdLst/>
            <a:ahLst/>
            <a:cxnLst/>
            <a:rect l="l" t="t" r="r" b="b"/>
            <a:pathLst>
              <a:path w="3713422" h="3402844">
                <a:moveTo>
                  <a:pt x="0" y="0"/>
                </a:moveTo>
                <a:lnTo>
                  <a:pt x="3713422" y="0"/>
                </a:lnTo>
                <a:lnTo>
                  <a:pt x="3713422" y="3402844"/>
                </a:lnTo>
                <a:lnTo>
                  <a:pt x="0" y="340284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11" name="Picture 10">
            <a:extLst>
              <a:ext uri="{FF2B5EF4-FFF2-40B4-BE49-F238E27FC236}">
                <a16:creationId xmlns:a16="http://schemas.microsoft.com/office/drawing/2014/main" id="{3AA70B19-6730-079D-9E3B-CA9C60ECBD3B}"/>
              </a:ext>
            </a:extLst>
          </p:cNvPr>
          <p:cNvPicPr>
            <a:picLocks noChangeAspect="1"/>
          </p:cNvPicPr>
          <p:nvPr/>
        </p:nvPicPr>
        <p:blipFill>
          <a:blip r:embed="rId12"/>
          <a:stretch>
            <a:fillRect/>
          </a:stretch>
        </p:blipFill>
        <p:spPr>
          <a:xfrm>
            <a:off x="2362200" y="3695700"/>
            <a:ext cx="12668586" cy="2901948"/>
          </a:xfrm>
          <a:prstGeom prst="rect">
            <a:avLst/>
          </a:prstGeom>
        </p:spPr>
      </p:pic>
      <p:pic>
        <p:nvPicPr>
          <p:cNvPr id="13" name="Picture 12">
            <a:extLst>
              <a:ext uri="{FF2B5EF4-FFF2-40B4-BE49-F238E27FC236}">
                <a16:creationId xmlns:a16="http://schemas.microsoft.com/office/drawing/2014/main" id="{8EC0BB88-63F7-2526-4781-0435B6D93530}"/>
              </a:ext>
            </a:extLst>
          </p:cNvPr>
          <p:cNvPicPr>
            <a:picLocks noChangeAspect="1"/>
          </p:cNvPicPr>
          <p:nvPr/>
        </p:nvPicPr>
        <p:blipFill>
          <a:blip r:embed="rId13"/>
          <a:stretch>
            <a:fillRect/>
          </a:stretch>
        </p:blipFill>
        <p:spPr>
          <a:xfrm>
            <a:off x="7543800" y="1638300"/>
            <a:ext cx="2267909" cy="12863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sp>
        <p:nvSpPr>
          <p:cNvPr id="2" name="Freeform 2"/>
          <p:cNvSpPr/>
          <p:nvPr/>
        </p:nvSpPr>
        <p:spPr>
          <a:xfrm flipH="1">
            <a:off x="6431075" y="-75217"/>
            <a:ext cx="11856925" cy="10437434"/>
          </a:xfrm>
          <a:custGeom>
            <a:avLst/>
            <a:gdLst/>
            <a:ahLst/>
            <a:cxnLst/>
            <a:rect l="l" t="t" r="r" b="b"/>
            <a:pathLst>
              <a:path w="11856925" h="10437434">
                <a:moveTo>
                  <a:pt x="11856925" y="0"/>
                </a:moveTo>
                <a:lnTo>
                  <a:pt x="0" y="0"/>
                </a:lnTo>
                <a:lnTo>
                  <a:pt x="0" y="10437434"/>
                </a:lnTo>
                <a:lnTo>
                  <a:pt x="11856925" y="10437434"/>
                </a:lnTo>
                <a:lnTo>
                  <a:pt x="11856925"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756749" y="3633786"/>
            <a:ext cx="12774503" cy="3019428"/>
          </a:xfrm>
          <a:custGeom>
            <a:avLst/>
            <a:gdLst/>
            <a:ahLst/>
            <a:cxnLst/>
            <a:rect l="l" t="t" r="r" b="b"/>
            <a:pathLst>
              <a:path w="12774503" h="3019428">
                <a:moveTo>
                  <a:pt x="0" y="0"/>
                </a:moveTo>
                <a:lnTo>
                  <a:pt x="12774502" y="0"/>
                </a:lnTo>
                <a:lnTo>
                  <a:pt x="12774502" y="3019428"/>
                </a:lnTo>
                <a:lnTo>
                  <a:pt x="0" y="301942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5173727" y="-401147"/>
            <a:ext cx="3481982" cy="3481982"/>
          </a:xfrm>
          <a:custGeom>
            <a:avLst/>
            <a:gdLst/>
            <a:ahLst/>
            <a:cxnLst/>
            <a:rect l="l" t="t" r="r" b="b"/>
            <a:pathLst>
              <a:path w="3481982" h="3481982">
                <a:moveTo>
                  <a:pt x="0" y="0"/>
                </a:moveTo>
                <a:lnTo>
                  <a:pt x="3481981" y="0"/>
                </a:lnTo>
                <a:lnTo>
                  <a:pt x="3481981" y="3481982"/>
                </a:lnTo>
                <a:lnTo>
                  <a:pt x="0" y="348198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10800000" flipV="1">
            <a:off x="-843329" y="8573830"/>
            <a:ext cx="7200156" cy="3992814"/>
          </a:xfrm>
          <a:custGeom>
            <a:avLst/>
            <a:gdLst/>
            <a:ahLst/>
            <a:cxnLst/>
            <a:rect l="l" t="t" r="r" b="b"/>
            <a:pathLst>
              <a:path w="7200156" h="3992814">
                <a:moveTo>
                  <a:pt x="0" y="3992814"/>
                </a:moveTo>
                <a:lnTo>
                  <a:pt x="7200156" y="3992814"/>
                </a:lnTo>
                <a:lnTo>
                  <a:pt x="7200156" y="0"/>
                </a:lnTo>
                <a:lnTo>
                  <a:pt x="0" y="0"/>
                </a:lnTo>
                <a:lnTo>
                  <a:pt x="0" y="3992814"/>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072267" y="1773168"/>
            <a:ext cx="6201934" cy="8797069"/>
          </a:xfrm>
          <a:custGeom>
            <a:avLst/>
            <a:gdLst/>
            <a:ahLst/>
            <a:cxnLst/>
            <a:rect l="l" t="t" r="r" b="b"/>
            <a:pathLst>
              <a:path w="6201934" h="8797069">
                <a:moveTo>
                  <a:pt x="0" y="0"/>
                </a:moveTo>
                <a:lnTo>
                  <a:pt x="6201934" y="0"/>
                </a:lnTo>
                <a:lnTo>
                  <a:pt x="6201934" y="8797069"/>
                </a:lnTo>
                <a:lnTo>
                  <a:pt x="0" y="8797069"/>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0800000">
            <a:off x="-1794278" y="-2630680"/>
            <a:ext cx="7315200" cy="4056611"/>
          </a:xfrm>
          <a:custGeom>
            <a:avLst/>
            <a:gdLst/>
            <a:ahLst/>
            <a:cxnLst/>
            <a:rect l="l" t="t" r="r" b="b"/>
            <a:pathLst>
              <a:path w="7315200" h="4056611">
                <a:moveTo>
                  <a:pt x="0" y="0"/>
                </a:moveTo>
                <a:lnTo>
                  <a:pt x="7315200" y="0"/>
                </a:lnTo>
                <a:lnTo>
                  <a:pt x="7315200" y="4056611"/>
                </a:lnTo>
                <a:lnTo>
                  <a:pt x="0" y="405661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315643" y="619111"/>
            <a:ext cx="1613640" cy="1613640"/>
          </a:xfrm>
          <a:custGeom>
            <a:avLst/>
            <a:gdLst/>
            <a:ahLst/>
            <a:cxnLst/>
            <a:rect l="l" t="t" r="r" b="b"/>
            <a:pathLst>
              <a:path w="1613640" h="1613640">
                <a:moveTo>
                  <a:pt x="0" y="0"/>
                </a:moveTo>
                <a:lnTo>
                  <a:pt x="1613640" y="0"/>
                </a:lnTo>
                <a:lnTo>
                  <a:pt x="1613640" y="1613640"/>
                </a:lnTo>
                <a:lnTo>
                  <a:pt x="0" y="161364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4449673" y="2441632"/>
            <a:ext cx="959220" cy="959220"/>
          </a:xfrm>
          <a:custGeom>
            <a:avLst/>
            <a:gdLst/>
            <a:ahLst/>
            <a:cxnLst/>
            <a:rect l="l" t="t" r="r" b="b"/>
            <a:pathLst>
              <a:path w="959220" h="959220">
                <a:moveTo>
                  <a:pt x="0" y="0"/>
                </a:moveTo>
                <a:lnTo>
                  <a:pt x="959220" y="0"/>
                </a:lnTo>
                <a:lnTo>
                  <a:pt x="959220" y="959220"/>
                </a:lnTo>
                <a:lnTo>
                  <a:pt x="0" y="95922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2190255" y="790726"/>
            <a:ext cx="872336" cy="872336"/>
          </a:xfrm>
          <a:custGeom>
            <a:avLst/>
            <a:gdLst/>
            <a:ahLst/>
            <a:cxnLst/>
            <a:rect l="l" t="t" r="r" b="b"/>
            <a:pathLst>
              <a:path w="872336" h="872336">
                <a:moveTo>
                  <a:pt x="0" y="0"/>
                </a:moveTo>
                <a:lnTo>
                  <a:pt x="872336" y="0"/>
                </a:lnTo>
                <a:lnTo>
                  <a:pt x="872336" y="872336"/>
                </a:lnTo>
                <a:lnTo>
                  <a:pt x="0" y="87233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1963905" y="4704112"/>
            <a:ext cx="7976640" cy="8385430"/>
          </a:xfrm>
          <a:custGeom>
            <a:avLst/>
            <a:gdLst/>
            <a:ahLst/>
            <a:cxnLst/>
            <a:rect l="l" t="t" r="r" b="b"/>
            <a:pathLst>
              <a:path w="7976640" h="8385430">
                <a:moveTo>
                  <a:pt x="0" y="0"/>
                </a:moveTo>
                <a:lnTo>
                  <a:pt x="7976640" y="0"/>
                </a:lnTo>
                <a:lnTo>
                  <a:pt x="7976640" y="8385430"/>
                </a:lnTo>
                <a:lnTo>
                  <a:pt x="0" y="838543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A713AC2B-1B37-E644-AE1E-69DBD5D35BD3}"/>
              </a:ext>
            </a:extLst>
          </p:cNvPr>
          <p:cNvPicPr>
            <a:picLocks noChangeAspect="1"/>
          </p:cNvPicPr>
          <p:nvPr/>
        </p:nvPicPr>
        <p:blipFill>
          <a:blip r:embed="rId15"/>
          <a:stretch>
            <a:fillRect/>
          </a:stretch>
        </p:blipFill>
        <p:spPr>
          <a:xfrm>
            <a:off x="3352800" y="3390900"/>
            <a:ext cx="10735986" cy="3700593"/>
          </a:xfrm>
          <a:prstGeom prst="rect">
            <a:avLst/>
          </a:prstGeom>
        </p:spPr>
      </p:pic>
    </p:spTree>
    <p:extLst>
      <p:ext uri="{BB962C8B-B14F-4D97-AF65-F5344CB8AC3E}">
        <p14:creationId xmlns:p14="http://schemas.microsoft.com/office/powerpoint/2010/main" val="40956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683C"/>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endParaRPr lang="en-US"/>
            </a:p>
          </p:txBody>
        </p:sp>
        <p:sp>
          <p:nvSpPr>
            <p:cNvPr id="4" name="TextBox 4"/>
            <p:cNvSpPr txBox="1"/>
            <p:nvPr/>
          </p:nvSpPr>
          <p:spPr>
            <a:xfrm>
              <a:off x="0" y="-9525"/>
              <a:ext cx="4451488" cy="2372805"/>
            </a:xfrm>
            <a:prstGeom prst="rect">
              <a:avLst/>
            </a:prstGeom>
          </p:spPr>
          <p:txBody>
            <a:bodyPr lIns="50800" tIns="50800" rIns="50800" bIns="50800" rtlCol="0" anchor="ctr"/>
            <a:lstStyle/>
            <a:p>
              <a:pPr algn="ctr">
                <a:lnSpc>
                  <a:spcPts val="2714"/>
                </a:lnSpc>
              </a:pPr>
              <a:endParaRPr/>
            </a:p>
          </p:txBody>
        </p:sp>
      </p:grpSp>
      <p:sp>
        <p:nvSpPr>
          <p:cNvPr id="5" name="AutoShape 5"/>
          <p:cNvSpPr/>
          <p:nvPr/>
        </p:nvSpPr>
        <p:spPr>
          <a:xfrm>
            <a:off x="693129" y="2890236"/>
            <a:ext cx="16901743" cy="17377"/>
          </a:xfrm>
          <a:prstGeom prst="line">
            <a:avLst/>
          </a:prstGeom>
          <a:ln w="19050" cap="flat">
            <a:solidFill>
              <a:srgbClr val="000000"/>
            </a:solidFill>
            <a:prstDash val="solid"/>
            <a:headEnd type="none" w="sm" len="sm"/>
            <a:tailEnd type="none" w="sm" len="sm"/>
          </a:ln>
        </p:spPr>
        <p:txBody>
          <a:bodyPr/>
          <a:lstStyle/>
          <a:p>
            <a:endParaRPr lang="en-US"/>
          </a:p>
        </p:txBody>
      </p:sp>
      <p:sp>
        <p:nvSpPr>
          <p:cNvPr id="6" name="Freeform 6"/>
          <p:cNvSpPr/>
          <p:nvPr/>
        </p:nvSpPr>
        <p:spPr>
          <a:xfrm>
            <a:off x="11203636" y="4469499"/>
            <a:ext cx="6957189" cy="5612132"/>
          </a:xfrm>
          <a:custGeom>
            <a:avLst/>
            <a:gdLst/>
            <a:ahLst/>
            <a:cxnLst/>
            <a:rect l="l" t="t" r="r" b="b"/>
            <a:pathLst>
              <a:path w="6957189" h="5612132">
                <a:moveTo>
                  <a:pt x="0" y="0"/>
                </a:moveTo>
                <a:lnTo>
                  <a:pt x="6957189" y="0"/>
                </a:lnTo>
                <a:lnTo>
                  <a:pt x="6957189" y="5612132"/>
                </a:lnTo>
                <a:lnTo>
                  <a:pt x="0" y="5612132"/>
                </a:lnTo>
                <a:lnTo>
                  <a:pt x="0" y="0"/>
                </a:lnTo>
                <a:close/>
              </a:path>
            </a:pathLst>
          </a:custGeom>
          <a:blipFill>
            <a:blip r:embed="rId3"/>
            <a:stretch>
              <a:fillRect/>
            </a:stretch>
          </a:blipFill>
        </p:spPr>
        <p:txBody>
          <a:bodyPr/>
          <a:lstStyle/>
          <a:p>
            <a:endParaRPr lang="en-US"/>
          </a:p>
        </p:txBody>
      </p:sp>
      <p:sp>
        <p:nvSpPr>
          <p:cNvPr id="19" name="Freeform 19"/>
          <p:cNvSpPr/>
          <p:nvPr/>
        </p:nvSpPr>
        <p:spPr>
          <a:xfrm>
            <a:off x="-928402" y="-1215876"/>
            <a:ext cx="3914204" cy="4114800"/>
          </a:xfrm>
          <a:custGeom>
            <a:avLst/>
            <a:gdLst/>
            <a:ahLst/>
            <a:cxnLst/>
            <a:rect l="l" t="t" r="r" b="b"/>
            <a:pathLst>
              <a:path w="3914204" h="4114800">
                <a:moveTo>
                  <a:pt x="0" y="0"/>
                </a:moveTo>
                <a:lnTo>
                  <a:pt x="3914204" y="0"/>
                </a:lnTo>
                <a:lnTo>
                  <a:pt x="3914204"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1" name="Freeform 21"/>
          <p:cNvSpPr/>
          <p:nvPr/>
        </p:nvSpPr>
        <p:spPr>
          <a:xfrm flipH="1">
            <a:off x="15900297" y="841524"/>
            <a:ext cx="3389149" cy="1808958"/>
          </a:xfrm>
          <a:custGeom>
            <a:avLst/>
            <a:gdLst/>
            <a:ahLst/>
            <a:cxnLst/>
            <a:rect l="l" t="t" r="r" b="b"/>
            <a:pathLst>
              <a:path w="3389149" h="1808958">
                <a:moveTo>
                  <a:pt x="3389149" y="0"/>
                </a:moveTo>
                <a:lnTo>
                  <a:pt x="0" y="0"/>
                </a:lnTo>
                <a:lnTo>
                  <a:pt x="0" y="1808958"/>
                </a:lnTo>
                <a:lnTo>
                  <a:pt x="3389149" y="1808958"/>
                </a:lnTo>
                <a:lnTo>
                  <a:pt x="3389149" y="0"/>
                </a:lnTo>
                <a:close/>
              </a:path>
            </a:pathLst>
          </a:custGeom>
          <a:blipFill>
            <a:blip r:embed="rId6"/>
            <a:stretch>
              <a:fillRect/>
            </a:stretch>
          </a:blipFill>
        </p:spPr>
        <p:txBody>
          <a:bodyPr/>
          <a:lstStyle/>
          <a:p>
            <a:endParaRPr lang="en-US"/>
          </a:p>
        </p:txBody>
      </p:sp>
      <p:sp>
        <p:nvSpPr>
          <p:cNvPr id="28" name="TextBox 28"/>
          <p:cNvSpPr txBox="1"/>
          <p:nvPr/>
        </p:nvSpPr>
        <p:spPr>
          <a:xfrm>
            <a:off x="12112645" y="5603451"/>
            <a:ext cx="1119677" cy="481965"/>
          </a:xfrm>
          <a:prstGeom prst="rect">
            <a:avLst/>
          </a:prstGeom>
        </p:spPr>
        <p:txBody>
          <a:bodyPr lIns="0" tIns="0" rIns="0" bIns="0" rtlCol="0" anchor="t">
            <a:spAutoFit/>
          </a:bodyPr>
          <a:lstStyle/>
          <a:p>
            <a:pPr algn="ctr">
              <a:lnSpc>
                <a:spcPts val="3600"/>
              </a:lnSpc>
            </a:pPr>
            <a:r>
              <a:rPr lang="en-US" sz="3600">
                <a:solidFill>
                  <a:srgbClr val="000000"/>
                </a:solidFill>
                <a:latin typeface="Sukar Heavy"/>
                <a:ea typeface="Sukar Heavy"/>
                <a:cs typeface="Sukar Heavy"/>
                <a:sym typeface="Sukar Heavy"/>
              </a:rPr>
              <a:t>A</a:t>
            </a:r>
          </a:p>
        </p:txBody>
      </p:sp>
      <p:sp>
        <p:nvSpPr>
          <p:cNvPr id="29" name="TextBox 29"/>
          <p:cNvSpPr txBox="1"/>
          <p:nvPr/>
        </p:nvSpPr>
        <p:spPr>
          <a:xfrm>
            <a:off x="15588212" y="4641690"/>
            <a:ext cx="1119677" cy="481965"/>
          </a:xfrm>
          <a:prstGeom prst="rect">
            <a:avLst/>
          </a:prstGeom>
        </p:spPr>
        <p:txBody>
          <a:bodyPr lIns="0" tIns="0" rIns="0" bIns="0" rtlCol="0" anchor="t">
            <a:spAutoFit/>
          </a:bodyPr>
          <a:lstStyle/>
          <a:p>
            <a:pPr algn="ctr">
              <a:lnSpc>
                <a:spcPts val="3600"/>
              </a:lnSpc>
            </a:pPr>
            <a:r>
              <a:rPr lang="en-US" sz="3600">
                <a:solidFill>
                  <a:srgbClr val="000000"/>
                </a:solidFill>
                <a:latin typeface="Sukar Heavy"/>
                <a:ea typeface="Sukar Heavy"/>
                <a:cs typeface="Sukar Heavy"/>
                <a:sym typeface="Sukar Heavy"/>
              </a:rPr>
              <a:t>B</a:t>
            </a:r>
          </a:p>
        </p:txBody>
      </p:sp>
      <p:sp>
        <p:nvSpPr>
          <p:cNvPr id="30" name="TextBox 30"/>
          <p:cNvSpPr txBox="1"/>
          <p:nvPr/>
        </p:nvSpPr>
        <p:spPr>
          <a:xfrm>
            <a:off x="15588212" y="7948770"/>
            <a:ext cx="1119677" cy="481965"/>
          </a:xfrm>
          <a:prstGeom prst="rect">
            <a:avLst/>
          </a:prstGeom>
        </p:spPr>
        <p:txBody>
          <a:bodyPr lIns="0" tIns="0" rIns="0" bIns="0" rtlCol="0" anchor="t">
            <a:spAutoFit/>
          </a:bodyPr>
          <a:lstStyle/>
          <a:p>
            <a:pPr algn="ctr">
              <a:lnSpc>
                <a:spcPts val="3600"/>
              </a:lnSpc>
            </a:pPr>
            <a:r>
              <a:rPr lang="en-US" sz="3600">
                <a:solidFill>
                  <a:srgbClr val="000000"/>
                </a:solidFill>
                <a:latin typeface="Sukar Heavy"/>
                <a:ea typeface="Sukar Heavy"/>
                <a:cs typeface="Sukar Heavy"/>
                <a:sym typeface="Sukar Heavy"/>
              </a:rPr>
              <a:t>C</a:t>
            </a:r>
          </a:p>
        </p:txBody>
      </p:sp>
      <p:sp>
        <p:nvSpPr>
          <p:cNvPr id="31" name="TextBox 31"/>
          <p:cNvSpPr txBox="1"/>
          <p:nvPr/>
        </p:nvSpPr>
        <p:spPr>
          <a:xfrm>
            <a:off x="13005878" y="8549323"/>
            <a:ext cx="1119677" cy="481965"/>
          </a:xfrm>
          <a:prstGeom prst="rect">
            <a:avLst/>
          </a:prstGeom>
        </p:spPr>
        <p:txBody>
          <a:bodyPr lIns="0" tIns="0" rIns="0" bIns="0" rtlCol="0" anchor="t">
            <a:spAutoFit/>
          </a:bodyPr>
          <a:lstStyle/>
          <a:p>
            <a:pPr algn="ctr">
              <a:lnSpc>
                <a:spcPts val="3600"/>
              </a:lnSpc>
            </a:pPr>
            <a:r>
              <a:rPr lang="en-US" sz="3600">
                <a:solidFill>
                  <a:srgbClr val="000000"/>
                </a:solidFill>
                <a:latin typeface="Sukar Heavy"/>
                <a:ea typeface="Sukar Heavy"/>
                <a:cs typeface="Sukar Heavy"/>
                <a:sym typeface="Sukar Heavy"/>
              </a:rPr>
              <a:t>D</a:t>
            </a:r>
          </a:p>
        </p:txBody>
      </p:sp>
      <p:sp>
        <p:nvSpPr>
          <p:cNvPr id="48" name="Speech Bubble: Rectangle with Corners Rounded 47">
            <a:extLst>
              <a:ext uri="{FF2B5EF4-FFF2-40B4-BE49-F238E27FC236}">
                <a16:creationId xmlns:a16="http://schemas.microsoft.com/office/drawing/2014/main" id="{EBBDE8CF-C3E0-A232-5DDD-9F66961F0396}"/>
              </a:ext>
            </a:extLst>
          </p:cNvPr>
          <p:cNvSpPr/>
          <p:nvPr/>
        </p:nvSpPr>
        <p:spPr>
          <a:xfrm>
            <a:off x="2438400" y="4000500"/>
            <a:ext cx="8077200" cy="3039824"/>
          </a:xfrm>
          <a:prstGeom prst="wedgeRoundRectCallout">
            <a:avLst>
              <a:gd name="adj1" fmla="val 60625"/>
              <a:gd name="adj2" fmla="val 15046"/>
              <a:gd name="adj3" fmla="val 16667"/>
            </a:avLst>
          </a:prstGeom>
          <a:solidFill>
            <a:srgbClr val="E9F7FD"/>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6600" b="1" dirty="0">
                <a:solidFill>
                  <a:prstClr val="black"/>
                </a:solidFill>
                <a:latin typeface="Calibri" panose="020F0502020204030204"/>
              </a:rPr>
              <a:t>1. MẠCH ĐIỆN THẮP SÁNG ĐƠN GIẢN</a:t>
            </a:r>
            <a:endParaRPr kumimoji="0" lang="vi-VN" sz="6600" b="1" i="0" u="none" strike="noStrike" kern="1200" cap="none" spc="0" normalizeH="0" baseline="0" noProof="0" dirty="0">
              <a:ln>
                <a:noFill/>
              </a:ln>
              <a:solidFill>
                <a:prstClr val="black"/>
              </a:solidFill>
              <a:effectLst/>
              <a:uLnTx/>
              <a:uFillTx/>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subTnLst>
                                    <p:audio>
                                      <p:cMediaNode vol="76000">
                                        <p:cTn display="0" masterRel="sameClick">
                                          <p:stCondLst>
                                            <p:cond evt="begin" delay="0">
                                              <p:tn val="5"/>
                                            </p:cond>
                                          </p:stCondLst>
                                          <p:endCondLst>
                                            <p:cond evt="onStopAudio" delay="0">
                                              <p:tgtEl>
                                                <p:sldTgt/>
                                              </p:tgtEl>
                                            </p:cond>
                                          </p:endCondLst>
                                        </p:cTn>
                                        <p:tgtEl>
                                          <p:sndTgt r:embed="rId2"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B6BB6"/>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endParaRPr lang="en-US"/>
            </a:p>
          </p:txBody>
        </p:sp>
        <p:sp>
          <p:nvSpPr>
            <p:cNvPr id="4" name="TextBox 4"/>
            <p:cNvSpPr txBox="1"/>
            <p:nvPr/>
          </p:nvSpPr>
          <p:spPr>
            <a:xfrm>
              <a:off x="0" y="-9525"/>
              <a:ext cx="4451488" cy="2372805"/>
            </a:xfrm>
            <a:prstGeom prst="rect">
              <a:avLst/>
            </a:prstGeom>
          </p:spPr>
          <p:txBody>
            <a:bodyPr lIns="50800" tIns="50800" rIns="50800" bIns="50800" rtlCol="0" anchor="ctr"/>
            <a:lstStyle/>
            <a:p>
              <a:pPr algn="ctr">
                <a:lnSpc>
                  <a:spcPts val="2714"/>
                </a:lnSpc>
              </a:pPr>
              <a:endParaRPr/>
            </a:p>
          </p:txBody>
        </p:sp>
      </p:grpSp>
      <p:sp>
        <p:nvSpPr>
          <p:cNvPr id="29" name="TextBox 28">
            <a:extLst>
              <a:ext uri="{FF2B5EF4-FFF2-40B4-BE49-F238E27FC236}">
                <a16:creationId xmlns:a16="http://schemas.microsoft.com/office/drawing/2014/main" id="{FEBB7FE0-2A5D-84C1-638F-C4BDDD096897}"/>
              </a:ext>
            </a:extLst>
          </p:cNvPr>
          <p:cNvSpPr txBox="1"/>
          <p:nvPr/>
        </p:nvSpPr>
        <p:spPr>
          <a:xfrm>
            <a:off x="1219200" y="1028700"/>
            <a:ext cx="16002000" cy="3170099"/>
          </a:xfrm>
          <a:prstGeom prst="rect">
            <a:avLst/>
          </a:prstGeom>
          <a:noFill/>
        </p:spPr>
        <p:txBody>
          <a:bodyPr wrap="square" rtlCol="0">
            <a:spAutoFit/>
          </a:bodyPr>
          <a:lstStyle/>
          <a:p>
            <a:pPr algn="just" rtl="0">
              <a:spcBef>
                <a:spcPts val="0"/>
              </a:spcBef>
              <a:spcAft>
                <a:spcPts val="500"/>
              </a:spcAft>
            </a:pPr>
            <a:r>
              <a:rPr lang="vi-VN" sz="4000" b="0" i="0" u="none" strike="noStrike" dirty="0">
                <a:solidFill>
                  <a:srgbClr val="002060"/>
                </a:solidFill>
                <a:effectLst/>
                <a:latin typeface="Cambria" panose="02040503050406030204" pitchFamily="18" charset="0"/>
                <a:ea typeface="Cambria" panose="02040503050406030204" pitchFamily="18" charset="0"/>
              </a:rPr>
              <a:t>Cấu tạo bên trong đèn pin được mô tả như hình 1b. Pin là nguồn điện, mỗi pin (hình 1a) có một cực dương (+) và một cực âm (−). Dây dẫn điện nối bóng đèn, công tắc với pin. Khi bật đèn (bật công tắc), pin cung cấp năng lượng làm cho bóng đèn phát sáng. Các mũi tên chỉ chiều dòng điện chạy trong mạch điện ở đèn pin.</a:t>
            </a:r>
            <a:endParaRPr lang="vi-VN" sz="4000" b="0" dirty="0">
              <a:solidFill>
                <a:srgbClr val="002060"/>
              </a:solidFill>
              <a:effectLst/>
              <a:latin typeface="Cambria" panose="02040503050406030204" pitchFamily="18" charset="0"/>
              <a:ea typeface="Cambria" panose="02040503050406030204" pitchFamily="18" charset="0"/>
            </a:endParaRPr>
          </a:p>
        </p:txBody>
      </p:sp>
      <p:pic>
        <p:nvPicPr>
          <p:cNvPr id="31" name="Picture 30">
            <a:extLst>
              <a:ext uri="{FF2B5EF4-FFF2-40B4-BE49-F238E27FC236}">
                <a16:creationId xmlns:a16="http://schemas.microsoft.com/office/drawing/2014/main" id="{20E37FE5-5700-A72F-CEB7-6AA6FFD00BCE}"/>
              </a:ext>
            </a:extLst>
          </p:cNvPr>
          <p:cNvPicPr>
            <a:picLocks noChangeAspect="1"/>
          </p:cNvPicPr>
          <p:nvPr/>
        </p:nvPicPr>
        <p:blipFill>
          <a:blip r:embed="rId2"/>
          <a:stretch>
            <a:fillRect/>
          </a:stretch>
        </p:blipFill>
        <p:spPr>
          <a:xfrm>
            <a:off x="5181600" y="4305300"/>
            <a:ext cx="8153400" cy="50673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7C8390E-8F17-454B-E372-7A4AC06A661D}"/>
              </a:ext>
            </a:extLst>
          </p:cNvPr>
          <p:cNvPicPr>
            <a:picLocks noChangeAspect="1"/>
          </p:cNvPicPr>
          <p:nvPr/>
        </p:nvPicPr>
        <p:blipFill>
          <a:blip r:embed="rId2"/>
          <a:stretch>
            <a:fillRect/>
          </a:stretch>
        </p:blipFill>
        <p:spPr>
          <a:xfrm>
            <a:off x="3505200" y="3467100"/>
            <a:ext cx="10242168" cy="6431837"/>
          </a:xfrm>
          <a:prstGeom prst="rect">
            <a:avLst/>
          </a:prstGeom>
        </p:spPr>
      </p:pic>
      <p:sp>
        <p:nvSpPr>
          <p:cNvPr id="24" name="Rectangle 3">
            <a:extLst>
              <a:ext uri="{FF2B5EF4-FFF2-40B4-BE49-F238E27FC236}">
                <a16:creationId xmlns:a16="http://schemas.microsoft.com/office/drawing/2014/main" id="{AB5BEB3B-0FBA-06A4-3317-051C4F35BC2A}"/>
              </a:ext>
            </a:extLst>
          </p:cNvPr>
          <p:cNvSpPr>
            <a:spLocks noChangeArrowheads="1"/>
          </p:cNvSpPr>
          <p:nvPr/>
        </p:nvSpPr>
        <p:spPr bwMode="auto">
          <a:xfrm>
            <a:off x="3581400" y="342900"/>
            <a:ext cx="9992213" cy="2862322"/>
          </a:xfrm>
          <a:custGeom>
            <a:avLst/>
            <a:gdLst>
              <a:gd name="connsiteX0" fmla="*/ 0 w 9992213"/>
              <a:gd name="connsiteY0" fmla="*/ 0 h 2862322"/>
              <a:gd name="connsiteX1" fmla="*/ 9992213 w 9992213"/>
              <a:gd name="connsiteY1" fmla="*/ 0 h 2862322"/>
              <a:gd name="connsiteX2" fmla="*/ 9992213 w 9992213"/>
              <a:gd name="connsiteY2" fmla="*/ 2862322 h 2862322"/>
              <a:gd name="connsiteX3" fmla="*/ 0 w 9992213"/>
              <a:gd name="connsiteY3" fmla="*/ 2862322 h 2862322"/>
              <a:gd name="connsiteX4" fmla="*/ 0 w 9992213"/>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2213" h="2862322" fill="none" extrusionOk="0">
                <a:moveTo>
                  <a:pt x="0" y="0"/>
                </a:moveTo>
                <a:cubicBezTo>
                  <a:pt x="3770123" y="34145"/>
                  <a:pt x="6328360" y="-125365"/>
                  <a:pt x="9992213" y="0"/>
                </a:cubicBezTo>
                <a:cubicBezTo>
                  <a:pt x="9958087" y="866623"/>
                  <a:pt x="9933553" y="1582395"/>
                  <a:pt x="9992213" y="2862322"/>
                </a:cubicBezTo>
                <a:cubicBezTo>
                  <a:pt x="5587163" y="2797856"/>
                  <a:pt x="1291018" y="2768096"/>
                  <a:pt x="0" y="2862322"/>
                </a:cubicBezTo>
                <a:cubicBezTo>
                  <a:pt x="-20706" y="1832232"/>
                  <a:pt x="163894" y="1304957"/>
                  <a:pt x="0" y="0"/>
                </a:cubicBezTo>
                <a:close/>
              </a:path>
              <a:path w="9992213" h="2862322" stroke="0" extrusionOk="0">
                <a:moveTo>
                  <a:pt x="0" y="0"/>
                </a:moveTo>
                <a:cubicBezTo>
                  <a:pt x="2131059" y="108135"/>
                  <a:pt x="8326850" y="-162209"/>
                  <a:pt x="9992213" y="0"/>
                </a:cubicBezTo>
                <a:cubicBezTo>
                  <a:pt x="10086468" y="657969"/>
                  <a:pt x="9870804" y="1757500"/>
                  <a:pt x="9992213" y="2862322"/>
                </a:cubicBezTo>
                <a:cubicBezTo>
                  <a:pt x="8313334" y="2698062"/>
                  <a:pt x="1585671" y="2797289"/>
                  <a:pt x="0" y="2862322"/>
                </a:cubicBezTo>
                <a:cubicBezTo>
                  <a:pt x="54343" y="2308318"/>
                  <a:pt x="-47504" y="1372794"/>
                  <a:pt x="0" y="0"/>
                </a:cubicBezTo>
                <a:close/>
              </a:path>
            </a:pathLst>
          </a:custGeom>
          <a:solidFill>
            <a:schemeClr val="bg1"/>
          </a:solidFill>
          <a:ln w="38100">
            <a:solidFill>
              <a:srgbClr val="FC7E17"/>
            </a:solidFill>
            <a:miter lim="800000"/>
            <a:headEnd/>
            <a:tailEnd/>
            <a:extLst>
              <a:ext uri="{C807C97D-BFC1-408E-A445-0C87EB9F89A2}">
                <ask:lineSketchStyleProps xmlns:ask="http://schemas.microsoft.com/office/drawing/2018/sketchyshapes" xmln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Trò</a:t>
            </a:r>
            <a:r>
              <a:rPr kumimoji="0" lang="en-US" altLang="en-US" sz="6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6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altLang="en-US" sz="6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AI NHANH HƠN</a:t>
            </a:r>
          </a:p>
          <a:p>
            <a:pPr lvl="0" algn="ctr">
              <a:defRPr/>
            </a:pPr>
            <a:r>
              <a:rPr lang="vi-VN" altLang="en-US"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Điền vào sơ đồ câm cấu tạo bên trong của đèn pin</a:t>
            </a:r>
            <a:endParaRPr kumimoji="0" lang="en-US" altLang="en-US" sz="6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Rectangle 24">
            <a:extLst>
              <a:ext uri="{FF2B5EF4-FFF2-40B4-BE49-F238E27FC236}">
                <a16:creationId xmlns:a16="http://schemas.microsoft.com/office/drawing/2014/main" id="{F8CD22BE-15E2-2A3B-8031-2619580502EF}"/>
              </a:ext>
            </a:extLst>
          </p:cNvPr>
          <p:cNvSpPr/>
          <p:nvPr/>
        </p:nvSpPr>
        <p:spPr>
          <a:xfrm>
            <a:off x="3505200" y="4381500"/>
            <a:ext cx="1600200" cy="685800"/>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ambria" panose="02040503050406030204" pitchFamily="18" charset="0"/>
                <a:ea typeface="Cambria" panose="02040503050406030204" pitchFamily="18" charset="0"/>
              </a:rPr>
              <a:t>CỰC DƯƠNG</a:t>
            </a:r>
          </a:p>
        </p:txBody>
      </p:sp>
      <p:sp>
        <p:nvSpPr>
          <p:cNvPr id="26" name="Rectangle 25">
            <a:extLst>
              <a:ext uri="{FF2B5EF4-FFF2-40B4-BE49-F238E27FC236}">
                <a16:creationId xmlns:a16="http://schemas.microsoft.com/office/drawing/2014/main" id="{004834B1-24C5-CF29-C692-C315B08D0EA6}"/>
              </a:ext>
            </a:extLst>
          </p:cNvPr>
          <p:cNvSpPr/>
          <p:nvPr/>
        </p:nvSpPr>
        <p:spPr>
          <a:xfrm>
            <a:off x="3505200" y="7886700"/>
            <a:ext cx="1600200" cy="685800"/>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ambria" panose="02040503050406030204" pitchFamily="18" charset="0"/>
                <a:ea typeface="Cambria" panose="02040503050406030204" pitchFamily="18" charset="0"/>
              </a:rPr>
              <a:t>CỰC ÂM</a:t>
            </a:r>
          </a:p>
        </p:txBody>
      </p:sp>
      <p:sp>
        <p:nvSpPr>
          <p:cNvPr id="27" name="Rectangle 26">
            <a:extLst>
              <a:ext uri="{FF2B5EF4-FFF2-40B4-BE49-F238E27FC236}">
                <a16:creationId xmlns:a16="http://schemas.microsoft.com/office/drawing/2014/main" id="{1879629F-A099-D68C-D21C-251090E9BC21}"/>
              </a:ext>
            </a:extLst>
          </p:cNvPr>
          <p:cNvSpPr/>
          <p:nvPr/>
        </p:nvSpPr>
        <p:spPr>
          <a:xfrm>
            <a:off x="11734800" y="4381500"/>
            <a:ext cx="2209800" cy="685800"/>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ambria" panose="02040503050406030204" pitchFamily="18" charset="0"/>
                <a:ea typeface="Cambria" panose="02040503050406030204" pitchFamily="18" charset="0"/>
              </a:rPr>
              <a:t>BÓNG ĐÈN</a:t>
            </a:r>
          </a:p>
        </p:txBody>
      </p:sp>
      <p:sp>
        <p:nvSpPr>
          <p:cNvPr id="28" name="Rectangle 27">
            <a:extLst>
              <a:ext uri="{FF2B5EF4-FFF2-40B4-BE49-F238E27FC236}">
                <a16:creationId xmlns:a16="http://schemas.microsoft.com/office/drawing/2014/main" id="{04B19E5F-A415-1A76-30C0-BEA061631287}"/>
              </a:ext>
            </a:extLst>
          </p:cNvPr>
          <p:cNvSpPr/>
          <p:nvPr/>
        </p:nvSpPr>
        <p:spPr>
          <a:xfrm>
            <a:off x="11658600" y="5981700"/>
            <a:ext cx="2209800" cy="685800"/>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ambria" panose="02040503050406030204" pitchFamily="18" charset="0"/>
                <a:ea typeface="Cambria" panose="02040503050406030204" pitchFamily="18" charset="0"/>
              </a:rPr>
              <a:t>CÔNG TẮC</a:t>
            </a:r>
          </a:p>
        </p:txBody>
      </p:sp>
      <p:sp>
        <p:nvSpPr>
          <p:cNvPr id="29" name="Rectangle 28">
            <a:extLst>
              <a:ext uri="{FF2B5EF4-FFF2-40B4-BE49-F238E27FC236}">
                <a16:creationId xmlns:a16="http://schemas.microsoft.com/office/drawing/2014/main" id="{8D6915FD-19C8-01C2-1E5E-1134346D7A97}"/>
              </a:ext>
            </a:extLst>
          </p:cNvPr>
          <p:cNvSpPr/>
          <p:nvPr/>
        </p:nvSpPr>
        <p:spPr>
          <a:xfrm>
            <a:off x="11734800" y="7200900"/>
            <a:ext cx="2209800" cy="685800"/>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ambria" panose="02040503050406030204" pitchFamily="18" charset="0"/>
                <a:ea typeface="Cambria" panose="02040503050406030204" pitchFamily="18" charset="0"/>
              </a:rPr>
              <a:t>PIN</a:t>
            </a:r>
          </a:p>
        </p:txBody>
      </p:sp>
      <p:sp>
        <p:nvSpPr>
          <p:cNvPr id="30" name="Rectangle 29">
            <a:extLst>
              <a:ext uri="{FF2B5EF4-FFF2-40B4-BE49-F238E27FC236}">
                <a16:creationId xmlns:a16="http://schemas.microsoft.com/office/drawing/2014/main" id="{23EB3AE6-93B0-055F-76B6-18BE09E23830}"/>
              </a:ext>
            </a:extLst>
          </p:cNvPr>
          <p:cNvSpPr/>
          <p:nvPr/>
        </p:nvSpPr>
        <p:spPr>
          <a:xfrm>
            <a:off x="11658600" y="8343900"/>
            <a:ext cx="2209800" cy="685800"/>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ambria" panose="02040503050406030204" pitchFamily="18" charset="0"/>
                <a:ea typeface="Cambria" panose="02040503050406030204" pitchFamily="18" charset="0"/>
              </a:rPr>
              <a:t>DÂY DẪN ĐIỆN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down)">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down)">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down)">
                                      <p:cBhvr>
                                        <p:cTn id="4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C748"/>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endParaRPr lang="en-US"/>
            </a:p>
          </p:txBody>
        </p:sp>
        <p:sp>
          <p:nvSpPr>
            <p:cNvPr id="4" name="TextBox 4"/>
            <p:cNvSpPr txBox="1"/>
            <p:nvPr/>
          </p:nvSpPr>
          <p:spPr>
            <a:xfrm>
              <a:off x="0" y="-9525"/>
              <a:ext cx="4451488" cy="2372805"/>
            </a:xfrm>
            <a:prstGeom prst="rect">
              <a:avLst/>
            </a:prstGeom>
          </p:spPr>
          <p:txBody>
            <a:bodyPr lIns="50800" tIns="50800" rIns="50800" bIns="50800" rtlCol="0" anchor="ctr"/>
            <a:lstStyle/>
            <a:p>
              <a:pPr algn="ctr">
                <a:lnSpc>
                  <a:spcPts val="2714"/>
                </a:lnSpc>
              </a:pPr>
              <a:endParaRPr/>
            </a:p>
          </p:txBody>
        </p:sp>
      </p:grpSp>
      <p:pic>
        <p:nvPicPr>
          <p:cNvPr id="1026" name="Picture 2" descr="Đèn pin cầm tay led SUNHOUSE SHE-4351 cỡ lớn">
            <a:extLst>
              <a:ext uri="{FF2B5EF4-FFF2-40B4-BE49-F238E27FC236}">
                <a16:creationId xmlns:a16="http://schemas.microsoft.com/office/drawing/2014/main" id="{2D8727C2-A172-B3C7-4734-18CAB76BC2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638300"/>
            <a:ext cx="5842000" cy="7010400"/>
          </a:xfrm>
          <a:prstGeom prst="rect">
            <a:avLst/>
          </a:prstGeom>
          <a:noFill/>
          <a:extLst>
            <a:ext uri="{909E8E84-426E-40DD-AFC4-6F175D3DCCD1}">
              <a14:hiddenFill xmlns:a14="http://schemas.microsoft.com/office/drawing/2010/main">
                <a:solidFill>
                  <a:srgbClr val="FFFFFF"/>
                </a:solidFill>
              </a14:hiddenFill>
            </a:ext>
          </a:extLst>
        </p:spPr>
      </p:pic>
      <p:sp>
        <p:nvSpPr>
          <p:cNvPr id="38" name="Speech Bubble: Rectangle with Corners Rounded 37">
            <a:extLst>
              <a:ext uri="{FF2B5EF4-FFF2-40B4-BE49-F238E27FC236}">
                <a16:creationId xmlns:a16="http://schemas.microsoft.com/office/drawing/2014/main" id="{203C98E5-DDC5-3E5F-A9FC-614F7A451A16}"/>
              </a:ext>
            </a:extLst>
          </p:cNvPr>
          <p:cNvSpPr/>
          <p:nvPr/>
        </p:nvSpPr>
        <p:spPr>
          <a:xfrm>
            <a:off x="8153400" y="2019300"/>
            <a:ext cx="8077200" cy="4876800"/>
          </a:xfrm>
          <a:prstGeom prst="wedgeRoundRectCallout">
            <a:avLst>
              <a:gd name="adj1" fmla="val -61073"/>
              <a:gd name="adj2" fmla="val 23569"/>
              <a:gd name="adj3" fmla="val 16667"/>
            </a:avLst>
          </a:prstGeom>
          <a:solidFill>
            <a:srgbClr val="E9F7FD"/>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6600" b="1" dirty="0">
                <a:solidFill>
                  <a:prstClr val="black"/>
                </a:solidFill>
                <a:latin typeface="Calibri" panose="020F0502020204030204"/>
              </a:rPr>
              <a:t>Q</a:t>
            </a:r>
            <a:r>
              <a:rPr lang="vi-VN" sz="6600" b="1" dirty="0">
                <a:solidFill>
                  <a:prstClr val="black"/>
                </a:solidFill>
                <a:latin typeface="Calibri" panose="020F0502020204030204"/>
              </a:rPr>
              <a:t>uan sát cấu tạo bên trong của một chiếc </a:t>
            </a:r>
          </a:p>
          <a:p>
            <a:pPr lvl="0" algn="ctr">
              <a:defRPr/>
            </a:pPr>
            <a:r>
              <a:rPr lang="vi-VN" sz="6600" b="1" dirty="0">
                <a:solidFill>
                  <a:prstClr val="black"/>
                </a:solidFill>
                <a:latin typeface="Calibri" panose="020F0502020204030204"/>
              </a:rPr>
              <a:t>đèn pin </a:t>
            </a:r>
            <a:r>
              <a:rPr lang="en-US" sz="6600" b="1" dirty="0" err="1">
                <a:solidFill>
                  <a:prstClr val="black"/>
                </a:solidFill>
                <a:latin typeface="Calibri" panose="020F0502020204030204"/>
              </a:rPr>
              <a:t>và</a:t>
            </a:r>
            <a:r>
              <a:rPr lang="en-US" sz="6600" b="1" dirty="0">
                <a:solidFill>
                  <a:prstClr val="black"/>
                </a:solidFill>
                <a:latin typeface="Calibri" panose="020F0502020204030204"/>
              </a:rPr>
              <a:t> </a:t>
            </a:r>
            <a:r>
              <a:rPr lang="en-US" sz="6600" b="1" dirty="0" err="1">
                <a:solidFill>
                  <a:prstClr val="black"/>
                </a:solidFill>
                <a:latin typeface="Calibri" panose="020F0502020204030204"/>
              </a:rPr>
              <a:t>chỉ</a:t>
            </a:r>
            <a:r>
              <a:rPr lang="en-US" sz="6600" b="1" dirty="0">
                <a:solidFill>
                  <a:prstClr val="black"/>
                </a:solidFill>
                <a:latin typeface="Calibri" panose="020F0502020204030204"/>
              </a:rPr>
              <a:t> </a:t>
            </a:r>
            <a:r>
              <a:rPr lang="en-US" sz="6600" b="1" dirty="0" err="1">
                <a:solidFill>
                  <a:prstClr val="black"/>
                </a:solidFill>
                <a:latin typeface="Calibri" panose="020F0502020204030204"/>
              </a:rPr>
              <a:t>tên</a:t>
            </a:r>
            <a:r>
              <a:rPr lang="en-US" sz="6600" b="1" dirty="0">
                <a:solidFill>
                  <a:prstClr val="black"/>
                </a:solidFill>
                <a:latin typeface="Calibri" panose="020F0502020204030204"/>
              </a:rPr>
              <a:t> </a:t>
            </a:r>
            <a:r>
              <a:rPr lang="en-US" sz="6600" b="1" dirty="0" err="1">
                <a:solidFill>
                  <a:prstClr val="black"/>
                </a:solidFill>
                <a:latin typeface="Calibri" panose="020F0502020204030204"/>
              </a:rPr>
              <a:t>các</a:t>
            </a:r>
            <a:r>
              <a:rPr lang="en-US" sz="6600" b="1" dirty="0">
                <a:solidFill>
                  <a:prstClr val="black"/>
                </a:solidFill>
                <a:latin typeface="Calibri" panose="020F0502020204030204"/>
              </a:rPr>
              <a:t> </a:t>
            </a:r>
            <a:r>
              <a:rPr lang="en-US" sz="6600" b="1" dirty="0" err="1">
                <a:solidFill>
                  <a:prstClr val="black"/>
                </a:solidFill>
                <a:latin typeface="Calibri" panose="020F0502020204030204"/>
              </a:rPr>
              <a:t>bộ</a:t>
            </a:r>
            <a:r>
              <a:rPr lang="en-US" sz="6600" b="1" dirty="0">
                <a:solidFill>
                  <a:prstClr val="black"/>
                </a:solidFill>
                <a:latin typeface="Calibri" panose="020F0502020204030204"/>
              </a:rPr>
              <a:t> </a:t>
            </a:r>
            <a:r>
              <a:rPr lang="en-US" sz="6600" b="1" dirty="0" err="1">
                <a:solidFill>
                  <a:prstClr val="black"/>
                </a:solidFill>
                <a:latin typeface="Calibri" panose="020F0502020204030204"/>
              </a:rPr>
              <a:t>phận</a:t>
            </a:r>
            <a:r>
              <a:rPr lang="en-US" sz="6600" b="1" dirty="0">
                <a:solidFill>
                  <a:prstClr val="black"/>
                </a:solidFill>
                <a:latin typeface="Calibri" panose="020F0502020204030204"/>
              </a:rPr>
              <a:t>.</a:t>
            </a:r>
            <a:endParaRPr kumimoji="0" lang="vi-VN" sz="6600" b="1" i="0" u="none" strike="noStrike" kern="1200" cap="none" spc="0" normalizeH="0" baseline="0" noProof="0" dirty="0">
              <a:ln>
                <a:noFill/>
              </a:ln>
              <a:solidFill>
                <a:prstClr val="black"/>
              </a:solidFill>
              <a:effectLst/>
              <a:uLnTx/>
              <a:uFillTx/>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TotalTime>
  <Words>690</Words>
  <Application>Microsoft Office PowerPoint</Application>
  <PresentationFormat>Custom</PresentationFormat>
  <Paragraphs>54</Paragraphs>
  <Slides>23</Slides>
  <Notes>9</Notes>
  <HiddenSlides>0</HiddenSlides>
  <MMClips>2</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23</vt:i4>
      </vt:variant>
    </vt:vector>
  </HeadingPairs>
  <TitlesOfParts>
    <vt:vector size="36" baseType="lpstr">
      <vt:lpstr>Arial</vt:lpstr>
      <vt:lpstr>Arial-Rounded</vt:lpstr>
      <vt:lpstr>Calibri</vt:lpstr>
      <vt:lpstr>Calibri Light</vt:lpstr>
      <vt:lpstr>Cambria</vt:lpstr>
      <vt:lpstr>等线</vt:lpstr>
      <vt:lpstr>等线 Light</vt:lpstr>
      <vt:lpstr>Sukar Heavy</vt:lpstr>
      <vt:lpstr>UTM Avo</vt:lpstr>
      <vt:lpstr>Office Theme</vt:lpstr>
      <vt:lpstr>1_Office Theme</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21</cp:revision>
  <dcterms:created xsi:type="dcterms:W3CDTF">2006-08-16T00:00:00Z</dcterms:created>
  <dcterms:modified xsi:type="dcterms:W3CDTF">2024-09-04T17:06:51Z</dcterms:modified>
  <dc:identifier>DAGGBMTwqNQ</dc:identifier>
</cp:coreProperties>
</file>