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7" r:id="rId2"/>
    <p:sldId id="278" r:id="rId3"/>
    <p:sldId id="256" r:id="rId4"/>
    <p:sldId id="259" r:id="rId5"/>
    <p:sldId id="274" r:id="rId6"/>
    <p:sldId id="279" r:id="rId7"/>
    <p:sldId id="280" r:id="rId8"/>
    <p:sldId id="281" r:id="rId9"/>
    <p:sldId id="276" r:id="rId10"/>
    <p:sldId id="261" r:id="rId11"/>
    <p:sldId id="282" r:id="rId12"/>
    <p:sldId id="272"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A1729"/>
    <a:srgbClr val="C5DFFF"/>
    <a:srgbClr val="B7D8FF"/>
    <a:srgbClr val="F20068"/>
    <a:srgbClr val="FF016E"/>
    <a:srgbClr val="CDE4FF"/>
    <a:srgbClr val="F8D5FF"/>
    <a:srgbClr val="D9EAFF"/>
    <a:srgbClr val="FFA7D3"/>
    <a:srgbClr val="FB6D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842" autoAdjust="0"/>
  </p:normalViewPr>
  <p:slideViewPr>
    <p:cSldViewPr snapToGrid="0">
      <p:cViewPr varScale="1">
        <p:scale>
          <a:sx n="68" d="100"/>
          <a:sy n="68" d="100"/>
        </p:scale>
        <p:origin x="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188D9-3DC6-40A7-864B-363764CE1364}"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6D437-5481-462A-A181-82421E3FFF93}" type="slidenum">
              <a:rPr lang="en-US" smtClean="0"/>
              <a:t>‹#›</a:t>
            </a:fld>
            <a:endParaRPr lang="en-US"/>
          </a:p>
        </p:txBody>
      </p:sp>
    </p:spTree>
    <p:extLst>
      <p:ext uri="{BB962C8B-B14F-4D97-AF65-F5344CB8AC3E}">
        <p14:creationId xmlns:p14="http://schemas.microsoft.com/office/powerpoint/2010/main" val="1603424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6D437-5481-462A-A181-82421E3FFF93}" type="slidenum">
              <a:rPr lang="en-US" smtClean="0"/>
              <a:t>1</a:t>
            </a:fld>
            <a:endParaRPr lang="en-US"/>
          </a:p>
        </p:txBody>
      </p:sp>
    </p:spTree>
    <p:extLst>
      <p:ext uri="{BB962C8B-B14F-4D97-AF65-F5344CB8AC3E}">
        <p14:creationId xmlns:p14="http://schemas.microsoft.com/office/powerpoint/2010/main" val="1504146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2A15-EB97-7D9C-2246-05E66027F1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E753FE-731B-7D8B-E94D-5C0BB946AF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7596BF-1DA4-B078-FA8A-38ABF8348C32}"/>
              </a:ext>
            </a:extLst>
          </p:cNvPr>
          <p:cNvSpPr>
            <a:spLocks noGrp="1"/>
          </p:cNvSpPr>
          <p:nvPr>
            <p:ph type="dt" sz="half" idx="10"/>
          </p:nvPr>
        </p:nvSpPr>
        <p:spPr/>
        <p:txBody>
          <a:bodyPr/>
          <a:lstStyle/>
          <a:p>
            <a:fld id="{07B72963-1E16-4417-B179-43FEE79075CE}" type="datetimeFigureOut">
              <a:rPr lang="en-US" smtClean="0"/>
              <a:t>11/4/2024</a:t>
            </a:fld>
            <a:endParaRPr lang="en-US"/>
          </a:p>
        </p:txBody>
      </p:sp>
      <p:sp>
        <p:nvSpPr>
          <p:cNvPr id="5" name="Footer Placeholder 4">
            <a:extLst>
              <a:ext uri="{FF2B5EF4-FFF2-40B4-BE49-F238E27FC236}">
                <a16:creationId xmlns:a16="http://schemas.microsoft.com/office/drawing/2014/main" id="{57905FFE-2604-21EF-FDAE-DAB78E147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BC690-E4C6-4460-291F-64E4032A315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67097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6F27-EC85-0F9F-CEA1-E6D6D01FB7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E1FEA-AA4B-C354-3366-429C352A4B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4A5F7-3D4D-21C1-1F5A-D3AB9EE09142}"/>
              </a:ext>
            </a:extLst>
          </p:cNvPr>
          <p:cNvSpPr>
            <a:spLocks noGrp="1"/>
          </p:cNvSpPr>
          <p:nvPr>
            <p:ph type="dt" sz="half" idx="10"/>
          </p:nvPr>
        </p:nvSpPr>
        <p:spPr/>
        <p:txBody>
          <a:bodyPr/>
          <a:lstStyle/>
          <a:p>
            <a:fld id="{07B72963-1E16-4417-B179-43FEE79075CE}" type="datetimeFigureOut">
              <a:rPr lang="en-US" smtClean="0"/>
              <a:t>11/4/2024</a:t>
            </a:fld>
            <a:endParaRPr lang="en-US"/>
          </a:p>
        </p:txBody>
      </p:sp>
      <p:sp>
        <p:nvSpPr>
          <p:cNvPr id="5" name="Footer Placeholder 4">
            <a:extLst>
              <a:ext uri="{FF2B5EF4-FFF2-40B4-BE49-F238E27FC236}">
                <a16:creationId xmlns:a16="http://schemas.microsoft.com/office/drawing/2014/main" id="{C32FE43F-E9C1-C253-663B-3C28A0C30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06018-EBE1-0651-7DF6-2DEDB0C12DFA}"/>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29517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88E7DC-10FC-1039-D167-B4E6C13810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F03025-22B5-EACF-7FB7-B29CD5E56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E0794-3D90-0DFC-A2FE-0278EB99477A}"/>
              </a:ext>
            </a:extLst>
          </p:cNvPr>
          <p:cNvSpPr>
            <a:spLocks noGrp="1"/>
          </p:cNvSpPr>
          <p:nvPr>
            <p:ph type="dt" sz="half" idx="10"/>
          </p:nvPr>
        </p:nvSpPr>
        <p:spPr/>
        <p:txBody>
          <a:bodyPr/>
          <a:lstStyle/>
          <a:p>
            <a:fld id="{07B72963-1E16-4417-B179-43FEE79075CE}" type="datetimeFigureOut">
              <a:rPr lang="en-US" smtClean="0"/>
              <a:t>11/4/2024</a:t>
            </a:fld>
            <a:endParaRPr lang="en-US"/>
          </a:p>
        </p:txBody>
      </p:sp>
      <p:sp>
        <p:nvSpPr>
          <p:cNvPr id="5" name="Footer Placeholder 4">
            <a:extLst>
              <a:ext uri="{FF2B5EF4-FFF2-40B4-BE49-F238E27FC236}">
                <a16:creationId xmlns:a16="http://schemas.microsoft.com/office/drawing/2014/main" id="{181A39E8-17E5-DFFA-57D6-DDFA26A97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C22B1-4620-694D-902B-215A53785BF2}"/>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1488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990EA-FE50-FFB5-55FA-E60C52E690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A2390-28CC-1B8C-09D4-83B06C1441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1DF02-9823-EE4A-C249-530D29B41350}"/>
              </a:ext>
            </a:extLst>
          </p:cNvPr>
          <p:cNvSpPr>
            <a:spLocks noGrp="1"/>
          </p:cNvSpPr>
          <p:nvPr>
            <p:ph type="dt" sz="half" idx="10"/>
          </p:nvPr>
        </p:nvSpPr>
        <p:spPr/>
        <p:txBody>
          <a:bodyPr/>
          <a:lstStyle/>
          <a:p>
            <a:fld id="{07B72963-1E16-4417-B179-43FEE79075CE}" type="datetimeFigureOut">
              <a:rPr lang="en-US" smtClean="0"/>
              <a:t>11/4/2024</a:t>
            </a:fld>
            <a:endParaRPr lang="en-US"/>
          </a:p>
        </p:txBody>
      </p:sp>
      <p:sp>
        <p:nvSpPr>
          <p:cNvPr id="5" name="Footer Placeholder 4">
            <a:extLst>
              <a:ext uri="{FF2B5EF4-FFF2-40B4-BE49-F238E27FC236}">
                <a16:creationId xmlns:a16="http://schemas.microsoft.com/office/drawing/2014/main" id="{F52947C0-E53E-1EA0-C97F-F550F55CC1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D026C-3AD8-40F5-65F0-4312679BA883}"/>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07382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A09C-D608-9A8F-54C8-4412D3B5A6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8952DA-3BD0-FECE-0E54-C1D6512C7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8691DF-B85A-3AB0-DF4B-5C2DE4F3497C}"/>
              </a:ext>
            </a:extLst>
          </p:cNvPr>
          <p:cNvSpPr>
            <a:spLocks noGrp="1"/>
          </p:cNvSpPr>
          <p:nvPr>
            <p:ph type="dt" sz="half" idx="10"/>
          </p:nvPr>
        </p:nvSpPr>
        <p:spPr/>
        <p:txBody>
          <a:bodyPr/>
          <a:lstStyle/>
          <a:p>
            <a:fld id="{07B72963-1E16-4417-B179-43FEE79075CE}" type="datetimeFigureOut">
              <a:rPr lang="en-US" smtClean="0"/>
              <a:t>11/4/2024</a:t>
            </a:fld>
            <a:endParaRPr lang="en-US"/>
          </a:p>
        </p:txBody>
      </p:sp>
      <p:sp>
        <p:nvSpPr>
          <p:cNvPr id="5" name="Footer Placeholder 4">
            <a:extLst>
              <a:ext uri="{FF2B5EF4-FFF2-40B4-BE49-F238E27FC236}">
                <a16:creationId xmlns:a16="http://schemas.microsoft.com/office/drawing/2014/main" id="{5E158C97-0215-2FE5-1A10-31CCC9563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92DE9-A2AD-3E13-8ACC-6BD1EF518D74}"/>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118845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0CB5-8583-C53B-D59E-0698F0E2F1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7B312D-C8D9-F8C5-6E30-1E6E30B0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A97B3D-0D1D-EDCC-8895-19AA7865DA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1E8117-1A2B-CFAF-43BB-93CF78795D0A}"/>
              </a:ext>
            </a:extLst>
          </p:cNvPr>
          <p:cNvSpPr>
            <a:spLocks noGrp="1"/>
          </p:cNvSpPr>
          <p:nvPr>
            <p:ph type="dt" sz="half" idx="10"/>
          </p:nvPr>
        </p:nvSpPr>
        <p:spPr/>
        <p:txBody>
          <a:bodyPr/>
          <a:lstStyle/>
          <a:p>
            <a:fld id="{07B72963-1E16-4417-B179-43FEE79075CE}" type="datetimeFigureOut">
              <a:rPr lang="en-US" smtClean="0"/>
              <a:t>11/4/2024</a:t>
            </a:fld>
            <a:endParaRPr lang="en-US"/>
          </a:p>
        </p:txBody>
      </p:sp>
      <p:sp>
        <p:nvSpPr>
          <p:cNvPr id="6" name="Footer Placeholder 5">
            <a:extLst>
              <a:ext uri="{FF2B5EF4-FFF2-40B4-BE49-F238E27FC236}">
                <a16:creationId xmlns:a16="http://schemas.microsoft.com/office/drawing/2014/main" id="{414719FB-7936-8A7A-292E-822169CAD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826357-1156-5FED-7D39-F0BDD9BE5536}"/>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21981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A7DE-CF9F-0D63-E597-E62FA185D1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BB8390-BABE-6137-DBEA-49CBFF0828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9F2E45-753D-2D46-4C78-5683BF5594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F853FE-95CA-C1A3-9568-1CBAD17F2D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F23823-E214-D830-3E6F-F4CD2CB08C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E2E104-8898-1A7D-FE46-3C41BEEB338F}"/>
              </a:ext>
            </a:extLst>
          </p:cNvPr>
          <p:cNvSpPr>
            <a:spLocks noGrp="1"/>
          </p:cNvSpPr>
          <p:nvPr>
            <p:ph type="dt" sz="half" idx="10"/>
          </p:nvPr>
        </p:nvSpPr>
        <p:spPr/>
        <p:txBody>
          <a:bodyPr/>
          <a:lstStyle/>
          <a:p>
            <a:fld id="{07B72963-1E16-4417-B179-43FEE79075CE}" type="datetimeFigureOut">
              <a:rPr lang="en-US" smtClean="0"/>
              <a:t>11/4/2024</a:t>
            </a:fld>
            <a:endParaRPr lang="en-US"/>
          </a:p>
        </p:txBody>
      </p:sp>
      <p:sp>
        <p:nvSpPr>
          <p:cNvPr id="8" name="Footer Placeholder 7">
            <a:extLst>
              <a:ext uri="{FF2B5EF4-FFF2-40B4-BE49-F238E27FC236}">
                <a16:creationId xmlns:a16="http://schemas.microsoft.com/office/drawing/2014/main" id="{8A9B5D40-4CEE-9AAC-C4BC-50BC75DBC2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565BD-E68C-42A5-A339-E545E2EB1975}"/>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74284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FD18-E710-08E5-42D6-8A1FE480EA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4756F3-F8B4-B14B-1E8F-47B16F62265E}"/>
              </a:ext>
            </a:extLst>
          </p:cNvPr>
          <p:cNvSpPr>
            <a:spLocks noGrp="1"/>
          </p:cNvSpPr>
          <p:nvPr>
            <p:ph type="dt" sz="half" idx="10"/>
          </p:nvPr>
        </p:nvSpPr>
        <p:spPr/>
        <p:txBody>
          <a:bodyPr/>
          <a:lstStyle/>
          <a:p>
            <a:fld id="{07B72963-1E16-4417-B179-43FEE79075CE}" type="datetimeFigureOut">
              <a:rPr lang="en-US" smtClean="0"/>
              <a:t>11/4/2024</a:t>
            </a:fld>
            <a:endParaRPr lang="en-US"/>
          </a:p>
        </p:txBody>
      </p:sp>
      <p:sp>
        <p:nvSpPr>
          <p:cNvPr id="4" name="Footer Placeholder 3">
            <a:extLst>
              <a:ext uri="{FF2B5EF4-FFF2-40B4-BE49-F238E27FC236}">
                <a16:creationId xmlns:a16="http://schemas.microsoft.com/office/drawing/2014/main" id="{FA4D7530-9F0A-D251-1278-AC547091AD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A9B6F3-00A8-41A6-808D-B3EB7832D7C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6737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CCF351-E778-E854-EB00-94F383C29C27}"/>
              </a:ext>
            </a:extLst>
          </p:cNvPr>
          <p:cNvSpPr>
            <a:spLocks noGrp="1"/>
          </p:cNvSpPr>
          <p:nvPr>
            <p:ph type="dt" sz="half" idx="10"/>
          </p:nvPr>
        </p:nvSpPr>
        <p:spPr/>
        <p:txBody>
          <a:bodyPr/>
          <a:lstStyle/>
          <a:p>
            <a:fld id="{07B72963-1E16-4417-B179-43FEE79075CE}" type="datetimeFigureOut">
              <a:rPr lang="en-US" smtClean="0"/>
              <a:t>11/4/2024</a:t>
            </a:fld>
            <a:endParaRPr lang="en-US"/>
          </a:p>
        </p:txBody>
      </p:sp>
      <p:sp>
        <p:nvSpPr>
          <p:cNvPr id="3" name="Footer Placeholder 2">
            <a:extLst>
              <a:ext uri="{FF2B5EF4-FFF2-40B4-BE49-F238E27FC236}">
                <a16:creationId xmlns:a16="http://schemas.microsoft.com/office/drawing/2014/main" id="{E6B9FFE3-E6C1-D350-4434-107C0B0B48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6AA84B-CC63-40AE-9F79-9DB0E67D7BAE}"/>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9270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A0AE-13E0-FE88-A8EF-A4DCCDC2DD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60632E-916B-6D5D-521B-D542C666E0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F66AAA-EA15-A197-3D70-73CEC4980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D9ACFB-2111-177E-97D5-200BCB4E0197}"/>
              </a:ext>
            </a:extLst>
          </p:cNvPr>
          <p:cNvSpPr>
            <a:spLocks noGrp="1"/>
          </p:cNvSpPr>
          <p:nvPr>
            <p:ph type="dt" sz="half" idx="10"/>
          </p:nvPr>
        </p:nvSpPr>
        <p:spPr/>
        <p:txBody>
          <a:bodyPr/>
          <a:lstStyle/>
          <a:p>
            <a:fld id="{07B72963-1E16-4417-B179-43FEE79075CE}" type="datetimeFigureOut">
              <a:rPr lang="en-US" smtClean="0"/>
              <a:t>11/4/2024</a:t>
            </a:fld>
            <a:endParaRPr lang="en-US"/>
          </a:p>
        </p:txBody>
      </p:sp>
      <p:sp>
        <p:nvSpPr>
          <p:cNvPr id="6" name="Footer Placeholder 5">
            <a:extLst>
              <a:ext uri="{FF2B5EF4-FFF2-40B4-BE49-F238E27FC236}">
                <a16:creationId xmlns:a16="http://schemas.microsoft.com/office/drawing/2014/main" id="{0DAC2335-F5C3-E77D-BB6F-02FA186E6B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C9D275-49D1-B36E-00E4-816A801FA26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9937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8F7D-BB7D-7068-4817-EF6363F03D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80C758-29AF-E6BE-B95C-DD9A279173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344342-D8D1-6597-E1BA-81FB7CAE6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8A7E7-48EC-F0A5-6D24-6BAA49411EE5}"/>
              </a:ext>
            </a:extLst>
          </p:cNvPr>
          <p:cNvSpPr>
            <a:spLocks noGrp="1"/>
          </p:cNvSpPr>
          <p:nvPr>
            <p:ph type="dt" sz="half" idx="10"/>
          </p:nvPr>
        </p:nvSpPr>
        <p:spPr/>
        <p:txBody>
          <a:bodyPr/>
          <a:lstStyle/>
          <a:p>
            <a:fld id="{07B72963-1E16-4417-B179-43FEE79075CE}" type="datetimeFigureOut">
              <a:rPr lang="en-US" smtClean="0"/>
              <a:t>11/4/2024</a:t>
            </a:fld>
            <a:endParaRPr lang="en-US"/>
          </a:p>
        </p:txBody>
      </p:sp>
      <p:sp>
        <p:nvSpPr>
          <p:cNvPr id="6" name="Footer Placeholder 5">
            <a:extLst>
              <a:ext uri="{FF2B5EF4-FFF2-40B4-BE49-F238E27FC236}">
                <a16:creationId xmlns:a16="http://schemas.microsoft.com/office/drawing/2014/main" id="{076529AA-17EF-B2B1-7B10-BDDD0EEF6F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E5DB26-5C77-C73A-8FA7-9E1B6EDA760B}"/>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52098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A06A84-B8BA-6CE3-3268-156690A2B6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78E27A-E54C-BCAA-C604-3FB50BE625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F53BE-1737-F1A7-80F4-30A90CC372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72963-1E16-4417-B179-43FEE79075CE}" type="datetimeFigureOut">
              <a:rPr lang="en-US" smtClean="0"/>
              <a:t>11/4/2024</a:t>
            </a:fld>
            <a:endParaRPr lang="en-US"/>
          </a:p>
        </p:txBody>
      </p:sp>
      <p:sp>
        <p:nvSpPr>
          <p:cNvPr id="5" name="Footer Placeholder 4">
            <a:extLst>
              <a:ext uri="{FF2B5EF4-FFF2-40B4-BE49-F238E27FC236}">
                <a16:creationId xmlns:a16="http://schemas.microsoft.com/office/drawing/2014/main" id="{4CED41E7-6355-EAAD-BD09-66CC3A768D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591B47-41AA-CD25-BE3E-88FEE479B2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9AEF1-BF0B-44A0-B0C1-E9435BE7EFA2}"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FDFC42E0-F2C2-226B-65A9-2F9C137788C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83324" y="-102022"/>
            <a:ext cx="1887616" cy="1887616"/>
          </a:xfrm>
          <a:prstGeom prst="rect">
            <a:avLst/>
          </a:prstGeom>
        </p:spPr>
      </p:pic>
    </p:spTree>
    <p:extLst>
      <p:ext uri="{BB962C8B-B14F-4D97-AF65-F5344CB8AC3E}">
        <p14:creationId xmlns:p14="http://schemas.microsoft.com/office/powerpoint/2010/main" val="415321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3"/>
          <a:srcRect r="927"/>
          <a:stretch/>
        </p:blipFill>
        <p:spPr>
          <a:xfrm>
            <a:off x="18288" y="1673"/>
            <a:ext cx="12192000" cy="6854653"/>
          </a:xfrm>
          <a:prstGeom prst="rect">
            <a:avLst/>
          </a:prstGeom>
        </p:spPr>
      </p:pic>
      <p:pic>
        <p:nvPicPr>
          <p:cNvPr id="11" name="Picture 2">
            <a:extLst>
              <a:ext uri="{FF2B5EF4-FFF2-40B4-BE49-F238E27FC236}">
                <a16:creationId xmlns:a16="http://schemas.microsoft.com/office/drawing/2014/main" id="{F513AA61-3167-BC4F-F62E-DD85639AABB7}"/>
              </a:ext>
            </a:extLst>
          </p:cNvPr>
          <p:cNvPicPr>
            <a:picLocks noChangeAspect="1"/>
          </p:cNvPicPr>
          <p:nvPr/>
        </p:nvPicPr>
        <p:blipFill>
          <a:blip r:embed="rId4"/>
          <a:srcRect/>
          <a:stretch>
            <a:fillRect/>
          </a:stretch>
        </p:blipFill>
        <p:spPr>
          <a:xfrm>
            <a:off x="214154" y="1299109"/>
            <a:ext cx="6774473" cy="4259780"/>
          </a:xfrm>
          <a:prstGeom prst="rect">
            <a:avLst/>
          </a:prstGeom>
        </p:spPr>
      </p:pic>
      <p:sp>
        <p:nvSpPr>
          <p:cNvPr id="13" name="Freeform 6">
            <a:extLst>
              <a:ext uri="{FF2B5EF4-FFF2-40B4-BE49-F238E27FC236}">
                <a16:creationId xmlns:a16="http://schemas.microsoft.com/office/drawing/2014/main"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90D87A4-5E16-ABCE-5FD5-95D3C159389C}"/>
              </a:ext>
            </a:extLst>
          </p:cNvPr>
          <p:cNvPicPr>
            <a:picLocks noChangeAspect="1"/>
          </p:cNvPicPr>
          <p:nvPr/>
        </p:nvPicPr>
        <p:blipFill>
          <a:blip r:embed="rId6"/>
          <a:stretch>
            <a:fillRect/>
          </a:stretch>
        </p:blipFill>
        <p:spPr>
          <a:xfrm>
            <a:off x="1357032" y="2353625"/>
            <a:ext cx="4986960" cy="2011854"/>
          </a:xfrm>
          <a:prstGeom prst="rect">
            <a:avLst/>
          </a:prstGeom>
        </p:spPr>
      </p:pic>
    </p:spTree>
    <p:extLst>
      <p:ext uri="{BB962C8B-B14F-4D97-AF65-F5344CB8AC3E}">
        <p14:creationId xmlns:p14="http://schemas.microsoft.com/office/powerpoint/2010/main" val="9088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694481" y="202153"/>
            <a:ext cx="11285316" cy="584775"/>
          </a:xfrm>
          <a:prstGeom prst="rect">
            <a:avLst/>
          </a:prstGeom>
          <a:noFill/>
        </p:spPr>
        <p:txBody>
          <a:bodyPr wrap="square" rtlCol="0">
            <a:spAutoFit/>
          </a:bodyPr>
          <a:lstStyle/>
          <a:p>
            <a:pPr algn="ctr"/>
            <a:r>
              <a:rPr lang="en-US" sz="3200" b="1" dirty="0">
                <a:solidFill>
                  <a:srgbClr val="7A1729"/>
                </a:solidFill>
                <a:latin typeface="Cambria" panose="02040503050406030204" pitchFamily="18" charset="0"/>
                <a:ea typeface="Cambria" panose="02040503050406030204" pitchFamily="18" charset="0"/>
                <a:cs typeface="Arial" panose="020B0604020202020204" pitchFamily="34" charset="0"/>
              </a:rPr>
              <a:t>3. </a:t>
            </a:r>
            <a:r>
              <a:rPr lang="vi-VN" sz="3200" b="1" dirty="0">
                <a:solidFill>
                  <a:srgbClr val="7A1729"/>
                </a:solidFill>
                <a:latin typeface="Cambria" panose="02040503050406030204" pitchFamily="18" charset="0"/>
                <a:ea typeface="Cambria" panose="02040503050406030204" pitchFamily="18" charset="0"/>
                <a:cs typeface="Arial" panose="020B0604020202020204" pitchFamily="34" charset="0"/>
              </a:rPr>
              <a:t>Đặt 2 – 3 câu có từ đồng nghĩa em tìm được ở bài tập 2</a:t>
            </a:r>
            <a:endParaRPr lang="en-US" sz="3200" b="1" dirty="0">
              <a:solidFill>
                <a:srgbClr val="7A1729"/>
              </a:solidFill>
              <a:latin typeface="Cambria" panose="02040503050406030204" pitchFamily="18" charset="0"/>
              <a:ea typeface="Cambria" panose="02040503050406030204" pitchFamily="18" charset="0"/>
              <a:cs typeface="Arial" panose="020B0604020202020204" pitchFamily="34" charset="0"/>
            </a:endParaRPr>
          </a:p>
        </p:txBody>
      </p:sp>
      <p:grpSp>
        <p:nvGrpSpPr>
          <p:cNvPr id="53" name="Group 52">
            <a:extLst>
              <a:ext uri="{FF2B5EF4-FFF2-40B4-BE49-F238E27FC236}">
                <a16:creationId xmlns:a16="http://schemas.microsoft.com/office/drawing/2014/main" id="{CF63972E-9624-B84F-5429-F1C4BF8E0C71}"/>
              </a:ext>
            </a:extLst>
          </p:cNvPr>
          <p:cNvGrpSpPr/>
          <p:nvPr/>
        </p:nvGrpSpPr>
        <p:grpSpPr>
          <a:xfrm>
            <a:off x="0" y="1073276"/>
            <a:ext cx="5839479" cy="2375980"/>
            <a:chOff x="-103575" y="184979"/>
            <a:chExt cx="5839479" cy="2375980"/>
          </a:xfrm>
        </p:grpSpPr>
        <p:sp>
          <p:nvSpPr>
            <p:cNvPr id="31" name="Rectangle: Rounded Corners 30">
              <a:extLst>
                <a:ext uri="{FF2B5EF4-FFF2-40B4-BE49-F238E27FC236}">
                  <a16:creationId xmlns:a16="http://schemas.microsoft.com/office/drawing/2014/main" id="{7DF68779-C88D-8474-FE5C-CD76390C18A3}"/>
                </a:ext>
              </a:extLst>
            </p:cNvPr>
            <p:cNvSpPr/>
            <p:nvPr/>
          </p:nvSpPr>
          <p:spPr>
            <a:xfrm>
              <a:off x="432384" y="1097352"/>
              <a:ext cx="5303520" cy="1463607"/>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5303520"/>
                        <a:gd name="connsiteY0" fmla="*/ 330702 h 1463607"/>
                        <a:gd name="connsiteX1" fmla="*/ 330702 w 5303520"/>
                        <a:gd name="connsiteY1" fmla="*/ 0 h 1463607"/>
                        <a:gd name="connsiteX2" fmla="*/ 947440 w 5303520"/>
                        <a:gd name="connsiteY2" fmla="*/ 0 h 1463607"/>
                        <a:gd name="connsiteX3" fmla="*/ 1517757 w 5303520"/>
                        <a:gd name="connsiteY3" fmla="*/ 0 h 1463607"/>
                        <a:gd name="connsiteX4" fmla="*/ 2041653 w 5303520"/>
                        <a:gd name="connsiteY4" fmla="*/ 0 h 1463607"/>
                        <a:gd name="connsiteX5" fmla="*/ 2611970 w 5303520"/>
                        <a:gd name="connsiteY5" fmla="*/ 0 h 1463607"/>
                        <a:gd name="connsiteX6" fmla="*/ 3275130 w 5303520"/>
                        <a:gd name="connsiteY6" fmla="*/ 0 h 1463607"/>
                        <a:gd name="connsiteX7" fmla="*/ 3799026 w 5303520"/>
                        <a:gd name="connsiteY7" fmla="*/ 0 h 1463607"/>
                        <a:gd name="connsiteX8" fmla="*/ 4322922 w 5303520"/>
                        <a:gd name="connsiteY8" fmla="*/ 0 h 1463607"/>
                        <a:gd name="connsiteX9" fmla="*/ 4972818 w 5303520"/>
                        <a:gd name="connsiteY9" fmla="*/ 0 h 1463607"/>
                        <a:gd name="connsiteX10" fmla="*/ 5303520 w 5303520"/>
                        <a:gd name="connsiteY10" fmla="*/ 330702 h 1463607"/>
                        <a:gd name="connsiteX11" fmla="*/ 5303520 w 5303520"/>
                        <a:gd name="connsiteY11" fmla="*/ 707737 h 1463607"/>
                        <a:gd name="connsiteX12" fmla="*/ 5303520 w 5303520"/>
                        <a:gd name="connsiteY12" fmla="*/ 1132905 h 1463607"/>
                        <a:gd name="connsiteX13" fmla="*/ 4972818 w 5303520"/>
                        <a:gd name="connsiteY13" fmla="*/ 1463607 h 1463607"/>
                        <a:gd name="connsiteX14" fmla="*/ 4448922 w 5303520"/>
                        <a:gd name="connsiteY14" fmla="*/ 1463607 h 1463607"/>
                        <a:gd name="connsiteX15" fmla="*/ 3692920 w 5303520"/>
                        <a:gd name="connsiteY15" fmla="*/ 1463607 h 1463607"/>
                        <a:gd name="connsiteX16" fmla="*/ 3029761 w 5303520"/>
                        <a:gd name="connsiteY16" fmla="*/ 1463607 h 1463607"/>
                        <a:gd name="connsiteX17" fmla="*/ 2273759 w 5303520"/>
                        <a:gd name="connsiteY17" fmla="*/ 1463607 h 1463607"/>
                        <a:gd name="connsiteX18" fmla="*/ 1703442 w 5303520"/>
                        <a:gd name="connsiteY18" fmla="*/ 1463607 h 1463607"/>
                        <a:gd name="connsiteX19" fmla="*/ 947440 w 5303520"/>
                        <a:gd name="connsiteY19" fmla="*/ 1463607 h 1463607"/>
                        <a:gd name="connsiteX20" fmla="*/ 330702 w 5303520"/>
                        <a:gd name="connsiteY20" fmla="*/ 1463607 h 1463607"/>
                        <a:gd name="connsiteX21" fmla="*/ 0 w 5303520"/>
                        <a:gd name="connsiteY21" fmla="*/ 1132905 h 1463607"/>
                        <a:gd name="connsiteX22" fmla="*/ 0 w 5303520"/>
                        <a:gd name="connsiteY22" fmla="*/ 739826 h 1463607"/>
                        <a:gd name="connsiteX23" fmla="*/ 0 w 5303520"/>
                        <a:gd name="connsiteY23" fmla="*/ 330702 h 146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1463607" fill="none" extrusionOk="0">
                          <a:moveTo>
                            <a:pt x="0" y="330702"/>
                          </a:moveTo>
                          <a:cubicBezTo>
                            <a:pt x="18895" y="116253"/>
                            <a:pt x="176953" y="-31782"/>
                            <a:pt x="330702" y="0"/>
                          </a:cubicBezTo>
                          <a:cubicBezTo>
                            <a:pt x="602479" y="660"/>
                            <a:pt x="711774" y="7262"/>
                            <a:pt x="947440" y="0"/>
                          </a:cubicBezTo>
                          <a:cubicBezTo>
                            <a:pt x="1183106" y="-7262"/>
                            <a:pt x="1289365" y="9844"/>
                            <a:pt x="1517757" y="0"/>
                          </a:cubicBezTo>
                          <a:cubicBezTo>
                            <a:pt x="1746149" y="-9844"/>
                            <a:pt x="1874173" y="21987"/>
                            <a:pt x="2041653" y="0"/>
                          </a:cubicBezTo>
                          <a:cubicBezTo>
                            <a:pt x="2209133" y="-21987"/>
                            <a:pt x="2474987" y="-6829"/>
                            <a:pt x="2611970" y="0"/>
                          </a:cubicBezTo>
                          <a:cubicBezTo>
                            <a:pt x="2748953" y="6829"/>
                            <a:pt x="3012876" y="-7972"/>
                            <a:pt x="3275130" y="0"/>
                          </a:cubicBezTo>
                          <a:cubicBezTo>
                            <a:pt x="3537384" y="7972"/>
                            <a:pt x="3677997" y="-7187"/>
                            <a:pt x="3799026" y="0"/>
                          </a:cubicBezTo>
                          <a:cubicBezTo>
                            <a:pt x="3920055" y="7187"/>
                            <a:pt x="4203720" y="-13397"/>
                            <a:pt x="4322922" y="0"/>
                          </a:cubicBezTo>
                          <a:cubicBezTo>
                            <a:pt x="4442124" y="13397"/>
                            <a:pt x="4805631" y="-24818"/>
                            <a:pt x="4972818" y="0"/>
                          </a:cubicBezTo>
                          <a:cubicBezTo>
                            <a:pt x="5171630" y="-528"/>
                            <a:pt x="5282519" y="177611"/>
                            <a:pt x="5303520" y="330702"/>
                          </a:cubicBezTo>
                          <a:cubicBezTo>
                            <a:pt x="5291518" y="449463"/>
                            <a:pt x="5293282" y="532767"/>
                            <a:pt x="5303520" y="707737"/>
                          </a:cubicBezTo>
                          <a:cubicBezTo>
                            <a:pt x="5313758" y="882707"/>
                            <a:pt x="5288376" y="966224"/>
                            <a:pt x="5303520" y="1132905"/>
                          </a:cubicBezTo>
                          <a:cubicBezTo>
                            <a:pt x="5304787" y="1306425"/>
                            <a:pt x="5155583" y="1436912"/>
                            <a:pt x="4972818" y="1463607"/>
                          </a:cubicBezTo>
                          <a:cubicBezTo>
                            <a:pt x="4824682" y="1439604"/>
                            <a:pt x="4575145" y="1449164"/>
                            <a:pt x="4448922" y="1463607"/>
                          </a:cubicBezTo>
                          <a:cubicBezTo>
                            <a:pt x="4322699" y="1478050"/>
                            <a:pt x="4058321" y="1478079"/>
                            <a:pt x="3692920" y="1463607"/>
                          </a:cubicBezTo>
                          <a:cubicBezTo>
                            <a:pt x="3327519" y="1449135"/>
                            <a:pt x="3313366" y="1433177"/>
                            <a:pt x="3029761" y="1463607"/>
                          </a:cubicBezTo>
                          <a:cubicBezTo>
                            <a:pt x="2746156" y="1494037"/>
                            <a:pt x="2520892" y="1426448"/>
                            <a:pt x="2273759" y="1463607"/>
                          </a:cubicBezTo>
                          <a:cubicBezTo>
                            <a:pt x="2026626" y="1500766"/>
                            <a:pt x="1911318" y="1448910"/>
                            <a:pt x="1703442" y="1463607"/>
                          </a:cubicBezTo>
                          <a:cubicBezTo>
                            <a:pt x="1495566" y="1478304"/>
                            <a:pt x="1287909" y="1434036"/>
                            <a:pt x="947440" y="1463607"/>
                          </a:cubicBezTo>
                          <a:cubicBezTo>
                            <a:pt x="606971" y="1493178"/>
                            <a:pt x="467406" y="1467623"/>
                            <a:pt x="330702" y="1463607"/>
                          </a:cubicBezTo>
                          <a:cubicBezTo>
                            <a:pt x="118468" y="1439401"/>
                            <a:pt x="24094" y="1324731"/>
                            <a:pt x="0" y="1132905"/>
                          </a:cubicBezTo>
                          <a:cubicBezTo>
                            <a:pt x="3644" y="936921"/>
                            <a:pt x="5456" y="922968"/>
                            <a:pt x="0" y="739826"/>
                          </a:cubicBezTo>
                          <a:cubicBezTo>
                            <a:pt x="-5456" y="556684"/>
                            <a:pt x="-8811" y="513762"/>
                            <a:pt x="0" y="330702"/>
                          </a:cubicBezTo>
                          <a:close/>
                        </a:path>
                        <a:path w="5303520" h="1463607" stroke="0" extrusionOk="0">
                          <a:moveTo>
                            <a:pt x="0" y="330702"/>
                          </a:moveTo>
                          <a:cubicBezTo>
                            <a:pt x="-6357" y="154733"/>
                            <a:pt x="156276" y="34756"/>
                            <a:pt x="330702" y="0"/>
                          </a:cubicBezTo>
                          <a:cubicBezTo>
                            <a:pt x="505707" y="9864"/>
                            <a:pt x="702474" y="5025"/>
                            <a:pt x="901019" y="0"/>
                          </a:cubicBezTo>
                          <a:cubicBezTo>
                            <a:pt x="1099564" y="-5025"/>
                            <a:pt x="1289197" y="25183"/>
                            <a:pt x="1517757" y="0"/>
                          </a:cubicBezTo>
                          <a:cubicBezTo>
                            <a:pt x="1746317" y="-25183"/>
                            <a:pt x="1848996" y="-24421"/>
                            <a:pt x="2041653" y="0"/>
                          </a:cubicBezTo>
                          <a:cubicBezTo>
                            <a:pt x="2234310" y="24421"/>
                            <a:pt x="2596633" y="-18879"/>
                            <a:pt x="2751234" y="0"/>
                          </a:cubicBezTo>
                          <a:cubicBezTo>
                            <a:pt x="2905835" y="18879"/>
                            <a:pt x="3028729" y="-18701"/>
                            <a:pt x="3275130" y="0"/>
                          </a:cubicBezTo>
                          <a:cubicBezTo>
                            <a:pt x="3521531" y="18701"/>
                            <a:pt x="3638851" y="-31038"/>
                            <a:pt x="3938289" y="0"/>
                          </a:cubicBezTo>
                          <a:cubicBezTo>
                            <a:pt x="4237727" y="31038"/>
                            <a:pt x="4520476" y="-32689"/>
                            <a:pt x="4972818" y="0"/>
                          </a:cubicBezTo>
                          <a:cubicBezTo>
                            <a:pt x="5136178" y="26245"/>
                            <a:pt x="5298277" y="162643"/>
                            <a:pt x="5303520" y="330702"/>
                          </a:cubicBezTo>
                          <a:cubicBezTo>
                            <a:pt x="5314864" y="521355"/>
                            <a:pt x="5306089" y="575453"/>
                            <a:pt x="5303520" y="731804"/>
                          </a:cubicBezTo>
                          <a:cubicBezTo>
                            <a:pt x="5300951" y="888155"/>
                            <a:pt x="5323482" y="1038099"/>
                            <a:pt x="5303520" y="1132905"/>
                          </a:cubicBezTo>
                          <a:cubicBezTo>
                            <a:pt x="5302685" y="1291260"/>
                            <a:pt x="5116645" y="1446003"/>
                            <a:pt x="4972818" y="1463607"/>
                          </a:cubicBezTo>
                          <a:cubicBezTo>
                            <a:pt x="4645667" y="1488900"/>
                            <a:pt x="4533390" y="1448837"/>
                            <a:pt x="4263237" y="1463607"/>
                          </a:cubicBezTo>
                          <a:cubicBezTo>
                            <a:pt x="3993084" y="1478377"/>
                            <a:pt x="3908075" y="1473863"/>
                            <a:pt x="3646499" y="1463607"/>
                          </a:cubicBezTo>
                          <a:cubicBezTo>
                            <a:pt x="3384923" y="1453351"/>
                            <a:pt x="3324153" y="1445047"/>
                            <a:pt x="3029761" y="1463607"/>
                          </a:cubicBezTo>
                          <a:cubicBezTo>
                            <a:pt x="2735369" y="1482167"/>
                            <a:pt x="2661662" y="1480738"/>
                            <a:pt x="2459444" y="1463607"/>
                          </a:cubicBezTo>
                          <a:cubicBezTo>
                            <a:pt x="2257226" y="1446476"/>
                            <a:pt x="2016405" y="1432921"/>
                            <a:pt x="1842705" y="1463607"/>
                          </a:cubicBezTo>
                          <a:cubicBezTo>
                            <a:pt x="1669005" y="1494293"/>
                            <a:pt x="1416617" y="1469923"/>
                            <a:pt x="1133125" y="1463607"/>
                          </a:cubicBezTo>
                          <a:cubicBezTo>
                            <a:pt x="849633" y="1457291"/>
                            <a:pt x="608702" y="1488994"/>
                            <a:pt x="330702" y="1463607"/>
                          </a:cubicBezTo>
                          <a:cubicBezTo>
                            <a:pt x="151451" y="1469494"/>
                            <a:pt x="26067" y="1349021"/>
                            <a:pt x="0" y="1132905"/>
                          </a:cubicBezTo>
                          <a:cubicBezTo>
                            <a:pt x="-3637" y="982199"/>
                            <a:pt x="-14568" y="917243"/>
                            <a:pt x="0" y="715759"/>
                          </a:cubicBezTo>
                          <a:cubicBezTo>
                            <a:pt x="14568" y="514275"/>
                            <a:pt x="2694" y="430629"/>
                            <a:pt x="0" y="33070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35" name="Picture 34" descr="A cartoon of a child sitting on a pile of books&#10;&#10;Description automatically generated">
              <a:extLst>
                <a:ext uri="{FF2B5EF4-FFF2-40B4-BE49-F238E27FC236}">
                  <a16:creationId xmlns:a16="http://schemas.microsoft.com/office/drawing/2014/main" id="{F83BED84-6294-8B24-6DEE-7CB0336EF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46" name="Hộp Văn bản 107">
              <a:extLst>
                <a:ext uri="{FF2B5EF4-FFF2-40B4-BE49-F238E27FC236}">
                  <a16:creationId xmlns:a16="http://schemas.microsoft.com/office/drawing/2014/main" id="{543807B6-A4C4-03EB-B33D-35DCC8CB49F7}"/>
                </a:ext>
              </a:extLst>
            </p:cNvPr>
            <p:cNvSpPr txBox="1"/>
            <p:nvPr/>
          </p:nvSpPr>
          <p:spPr>
            <a:xfrm>
              <a:off x="550819" y="1391682"/>
              <a:ext cx="4960218" cy="954107"/>
            </a:xfrm>
            <a:prstGeom prst="rect">
              <a:avLst/>
            </a:prstGeom>
            <a:noFill/>
          </p:spPr>
          <p:txBody>
            <a:bodyPr wrap="square" rtlCol="0">
              <a:spAutoFit/>
            </a:bodyPr>
            <a:lstStyle/>
            <a:p>
              <a:pPr algn="just"/>
              <a:r>
                <a:rPr lang="en-US" sz="2800" dirty="0" err="1">
                  <a:latin typeface="Cambria" panose="02040503050406030204" pitchFamily="18" charset="0"/>
                  <a:ea typeface="Cambria" panose="02040503050406030204" pitchFamily="18" charset="0"/>
                  <a:cs typeface="Arial" panose="020B0604020202020204" pitchFamily="34" charset="0"/>
                </a:rPr>
                <a:t>Ví</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dụ</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Mẹ</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em</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cần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mẫn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làm</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việc</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từ</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sáng</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đến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tối</a:t>
              </a:r>
              <a:r>
                <a:rPr lang="en-US" sz="2800" dirty="0">
                  <a:latin typeface="Cambria" panose="02040503050406030204" pitchFamily="18" charset="0"/>
                  <a:ea typeface="Cambria" panose="02040503050406030204" pitchFamily="18" charset="0"/>
                  <a:cs typeface="Arial" panose="020B0604020202020204" pitchFamily="34" charset="0"/>
                </a:rPr>
                <a:t>.</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grpSp>
        <p:nvGrpSpPr>
          <p:cNvPr id="54" name="Group 53">
            <a:extLst>
              <a:ext uri="{FF2B5EF4-FFF2-40B4-BE49-F238E27FC236}">
                <a16:creationId xmlns:a16="http://schemas.microsoft.com/office/drawing/2014/main" id="{73F46FF0-092F-2D3E-A969-ED98BBBB4B82}"/>
              </a:ext>
            </a:extLst>
          </p:cNvPr>
          <p:cNvGrpSpPr/>
          <p:nvPr/>
        </p:nvGrpSpPr>
        <p:grpSpPr>
          <a:xfrm>
            <a:off x="5686671" y="2914442"/>
            <a:ext cx="5924006" cy="1889051"/>
            <a:chOff x="5835610" y="243645"/>
            <a:chExt cx="5924006" cy="1889051"/>
          </a:xfrm>
        </p:grpSpPr>
        <p:sp>
          <p:nvSpPr>
            <p:cNvPr id="7" name="Rectangle: Rounded Corners 6">
              <a:extLst>
                <a:ext uri="{FF2B5EF4-FFF2-40B4-BE49-F238E27FC236}">
                  <a16:creationId xmlns:a16="http://schemas.microsoft.com/office/drawing/2014/main" id="{5B3F3654-291F-1C95-02AF-DF61B38FB4D5}"/>
                </a:ext>
              </a:extLst>
            </p:cNvPr>
            <p:cNvSpPr/>
            <p:nvPr/>
          </p:nvSpPr>
          <p:spPr>
            <a:xfrm>
              <a:off x="6456096" y="1097352"/>
              <a:ext cx="5303520" cy="1035344"/>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8D5FF"/>
            </a:solidFill>
            <a:ln w="38100">
              <a:solidFill>
                <a:srgbClr val="002060"/>
              </a:solidFill>
              <a:extLst>
                <a:ext uri="{C807C97D-BFC1-408E-A445-0C87EB9F89A2}">
                  <ask:lineSketchStyleProps xmlns="" xmlns:ask="http://schemas.microsoft.com/office/drawing/2018/sketchyshapes" sd="2475911327">
                    <a:custGeom>
                      <a:avLst/>
                      <a:gdLst>
                        <a:gd name="connsiteX0" fmla="*/ 0 w 5303520"/>
                        <a:gd name="connsiteY0" fmla="*/ 233936 h 1035344"/>
                        <a:gd name="connsiteX1" fmla="*/ 233936 w 5303520"/>
                        <a:gd name="connsiteY1" fmla="*/ 0 h 1035344"/>
                        <a:gd name="connsiteX2" fmla="*/ 1021456 w 5303520"/>
                        <a:gd name="connsiteY2" fmla="*/ 0 h 1035344"/>
                        <a:gd name="connsiteX3" fmla="*/ 1663906 w 5303520"/>
                        <a:gd name="connsiteY3" fmla="*/ 0 h 1035344"/>
                        <a:gd name="connsiteX4" fmla="*/ 2306357 w 5303520"/>
                        <a:gd name="connsiteY4" fmla="*/ 0 h 1035344"/>
                        <a:gd name="connsiteX5" fmla="*/ 2900450 w 5303520"/>
                        <a:gd name="connsiteY5" fmla="*/ 0 h 1035344"/>
                        <a:gd name="connsiteX6" fmla="*/ 3446188 w 5303520"/>
                        <a:gd name="connsiteY6" fmla="*/ 0 h 1035344"/>
                        <a:gd name="connsiteX7" fmla="*/ 4040282 w 5303520"/>
                        <a:gd name="connsiteY7" fmla="*/ 0 h 1035344"/>
                        <a:gd name="connsiteX8" fmla="*/ 5069584 w 5303520"/>
                        <a:gd name="connsiteY8" fmla="*/ 0 h 1035344"/>
                        <a:gd name="connsiteX9" fmla="*/ 5303520 w 5303520"/>
                        <a:gd name="connsiteY9" fmla="*/ 233936 h 1035344"/>
                        <a:gd name="connsiteX10" fmla="*/ 5303520 w 5303520"/>
                        <a:gd name="connsiteY10" fmla="*/ 801408 h 1035344"/>
                        <a:gd name="connsiteX11" fmla="*/ 5069584 w 5303520"/>
                        <a:gd name="connsiteY11" fmla="*/ 1035344 h 1035344"/>
                        <a:gd name="connsiteX12" fmla="*/ 4523847 w 5303520"/>
                        <a:gd name="connsiteY12" fmla="*/ 1035344 h 1035344"/>
                        <a:gd name="connsiteX13" fmla="*/ 3881396 w 5303520"/>
                        <a:gd name="connsiteY13" fmla="*/ 1035344 h 1035344"/>
                        <a:gd name="connsiteX14" fmla="*/ 3190589 w 5303520"/>
                        <a:gd name="connsiteY14" fmla="*/ 1035344 h 1035344"/>
                        <a:gd name="connsiteX15" fmla="*/ 2403070 w 5303520"/>
                        <a:gd name="connsiteY15" fmla="*/ 1035344 h 1035344"/>
                        <a:gd name="connsiteX16" fmla="*/ 1808976 w 5303520"/>
                        <a:gd name="connsiteY16" fmla="*/ 1035344 h 1035344"/>
                        <a:gd name="connsiteX17" fmla="*/ 1021456 w 5303520"/>
                        <a:gd name="connsiteY17" fmla="*/ 1035344 h 1035344"/>
                        <a:gd name="connsiteX18" fmla="*/ 233936 w 5303520"/>
                        <a:gd name="connsiteY18" fmla="*/ 1035344 h 1035344"/>
                        <a:gd name="connsiteX19" fmla="*/ 0 w 5303520"/>
                        <a:gd name="connsiteY19" fmla="*/ 801408 h 1035344"/>
                        <a:gd name="connsiteX20" fmla="*/ 0 w 5303520"/>
                        <a:gd name="connsiteY20" fmla="*/ 233936 h 103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03520" h="1035344" fill="none" extrusionOk="0">
                          <a:moveTo>
                            <a:pt x="0" y="233936"/>
                          </a:moveTo>
                          <a:cubicBezTo>
                            <a:pt x="-21109" y="94797"/>
                            <a:pt x="117237" y="2763"/>
                            <a:pt x="233936" y="0"/>
                          </a:cubicBezTo>
                          <a:cubicBezTo>
                            <a:pt x="627512" y="24180"/>
                            <a:pt x="743946" y="-25079"/>
                            <a:pt x="1021456" y="0"/>
                          </a:cubicBezTo>
                          <a:cubicBezTo>
                            <a:pt x="1298966" y="25079"/>
                            <a:pt x="1503741" y="24846"/>
                            <a:pt x="1663906" y="0"/>
                          </a:cubicBezTo>
                          <a:cubicBezTo>
                            <a:pt x="1824071" y="-24846"/>
                            <a:pt x="2026130" y="14299"/>
                            <a:pt x="2306357" y="0"/>
                          </a:cubicBezTo>
                          <a:cubicBezTo>
                            <a:pt x="2586584" y="-14299"/>
                            <a:pt x="2651512" y="-15259"/>
                            <a:pt x="2900450" y="0"/>
                          </a:cubicBezTo>
                          <a:cubicBezTo>
                            <a:pt x="3149388" y="15259"/>
                            <a:pt x="3173528" y="10201"/>
                            <a:pt x="3446188" y="0"/>
                          </a:cubicBezTo>
                          <a:cubicBezTo>
                            <a:pt x="3718848" y="-10201"/>
                            <a:pt x="3757941" y="27118"/>
                            <a:pt x="4040282" y="0"/>
                          </a:cubicBezTo>
                          <a:cubicBezTo>
                            <a:pt x="4322623" y="-27118"/>
                            <a:pt x="4835883" y="-48135"/>
                            <a:pt x="5069584" y="0"/>
                          </a:cubicBezTo>
                          <a:cubicBezTo>
                            <a:pt x="5201451" y="28690"/>
                            <a:pt x="5312176" y="122687"/>
                            <a:pt x="5303520" y="233936"/>
                          </a:cubicBezTo>
                          <a:cubicBezTo>
                            <a:pt x="5279285" y="417692"/>
                            <a:pt x="5310309" y="662312"/>
                            <a:pt x="5303520" y="801408"/>
                          </a:cubicBezTo>
                          <a:cubicBezTo>
                            <a:pt x="5328133" y="929803"/>
                            <a:pt x="5184048" y="1056078"/>
                            <a:pt x="5069584" y="1035344"/>
                          </a:cubicBezTo>
                          <a:cubicBezTo>
                            <a:pt x="4836521" y="1032767"/>
                            <a:pt x="4696529" y="1030711"/>
                            <a:pt x="4523847" y="1035344"/>
                          </a:cubicBezTo>
                          <a:cubicBezTo>
                            <a:pt x="4351165" y="1039977"/>
                            <a:pt x="4082448" y="1019981"/>
                            <a:pt x="3881396" y="1035344"/>
                          </a:cubicBezTo>
                          <a:cubicBezTo>
                            <a:pt x="3680344" y="1050707"/>
                            <a:pt x="3378523" y="1004122"/>
                            <a:pt x="3190589" y="1035344"/>
                          </a:cubicBezTo>
                          <a:cubicBezTo>
                            <a:pt x="3002655" y="1066566"/>
                            <a:pt x="2577824" y="1053542"/>
                            <a:pt x="2403070" y="1035344"/>
                          </a:cubicBezTo>
                          <a:cubicBezTo>
                            <a:pt x="2228316" y="1017146"/>
                            <a:pt x="2048677" y="1023972"/>
                            <a:pt x="1808976" y="1035344"/>
                          </a:cubicBezTo>
                          <a:cubicBezTo>
                            <a:pt x="1569275" y="1046716"/>
                            <a:pt x="1282912" y="1027478"/>
                            <a:pt x="1021456" y="1035344"/>
                          </a:cubicBezTo>
                          <a:cubicBezTo>
                            <a:pt x="760000" y="1043210"/>
                            <a:pt x="618467" y="1018533"/>
                            <a:pt x="233936" y="1035344"/>
                          </a:cubicBezTo>
                          <a:cubicBezTo>
                            <a:pt x="81518" y="1019890"/>
                            <a:pt x="5145" y="931391"/>
                            <a:pt x="0" y="801408"/>
                          </a:cubicBezTo>
                          <a:cubicBezTo>
                            <a:pt x="18709" y="580074"/>
                            <a:pt x="-7447" y="472809"/>
                            <a:pt x="0" y="233936"/>
                          </a:cubicBezTo>
                          <a:close/>
                        </a:path>
                        <a:path w="5303520" h="1035344" stroke="0" extrusionOk="0">
                          <a:moveTo>
                            <a:pt x="0" y="233936"/>
                          </a:moveTo>
                          <a:cubicBezTo>
                            <a:pt x="-20031" y="125761"/>
                            <a:pt x="111403" y="28199"/>
                            <a:pt x="233936" y="0"/>
                          </a:cubicBezTo>
                          <a:cubicBezTo>
                            <a:pt x="515466" y="1719"/>
                            <a:pt x="652796" y="-12835"/>
                            <a:pt x="828030" y="0"/>
                          </a:cubicBezTo>
                          <a:cubicBezTo>
                            <a:pt x="1003264" y="12835"/>
                            <a:pt x="1235429" y="17591"/>
                            <a:pt x="1470480" y="0"/>
                          </a:cubicBezTo>
                          <a:cubicBezTo>
                            <a:pt x="1705531" y="-17591"/>
                            <a:pt x="1752648" y="23477"/>
                            <a:pt x="2016218" y="0"/>
                          </a:cubicBezTo>
                          <a:cubicBezTo>
                            <a:pt x="2279788" y="-23477"/>
                            <a:pt x="2502815" y="35747"/>
                            <a:pt x="2755381" y="0"/>
                          </a:cubicBezTo>
                          <a:cubicBezTo>
                            <a:pt x="3007947" y="-35747"/>
                            <a:pt x="3076720" y="637"/>
                            <a:pt x="3301118" y="0"/>
                          </a:cubicBezTo>
                          <a:cubicBezTo>
                            <a:pt x="3525516" y="-637"/>
                            <a:pt x="3825491" y="1301"/>
                            <a:pt x="3991925" y="0"/>
                          </a:cubicBezTo>
                          <a:cubicBezTo>
                            <a:pt x="4158359" y="-1301"/>
                            <a:pt x="4559989" y="2012"/>
                            <a:pt x="5069584" y="0"/>
                          </a:cubicBezTo>
                          <a:cubicBezTo>
                            <a:pt x="5180615" y="24729"/>
                            <a:pt x="5293033" y="133904"/>
                            <a:pt x="5303520" y="233936"/>
                          </a:cubicBezTo>
                          <a:cubicBezTo>
                            <a:pt x="5327710" y="453773"/>
                            <a:pt x="5310399" y="667934"/>
                            <a:pt x="5303520" y="801408"/>
                          </a:cubicBezTo>
                          <a:cubicBezTo>
                            <a:pt x="5306346" y="928575"/>
                            <a:pt x="5209286" y="1048593"/>
                            <a:pt x="5069584" y="1035344"/>
                          </a:cubicBezTo>
                          <a:cubicBezTo>
                            <a:pt x="4820369" y="1048119"/>
                            <a:pt x="4632813" y="1055632"/>
                            <a:pt x="4475490" y="1035344"/>
                          </a:cubicBezTo>
                          <a:cubicBezTo>
                            <a:pt x="4318167" y="1015056"/>
                            <a:pt x="3955555" y="1055173"/>
                            <a:pt x="3784683" y="1035344"/>
                          </a:cubicBezTo>
                          <a:cubicBezTo>
                            <a:pt x="3613811" y="1015515"/>
                            <a:pt x="3289119" y="1017702"/>
                            <a:pt x="3142233" y="1035344"/>
                          </a:cubicBezTo>
                          <a:cubicBezTo>
                            <a:pt x="2995347" y="1052987"/>
                            <a:pt x="2746786" y="1005175"/>
                            <a:pt x="2499782" y="1035344"/>
                          </a:cubicBezTo>
                          <a:cubicBezTo>
                            <a:pt x="2252778" y="1065513"/>
                            <a:pt x="2086540" y="1034857"/>
                            <a:pt x="1905689" y="1035344"/>
                          </a:cubicBezTo>
                          <a:cubicBezTo>
                            <a:pt x="1724838" y="1035831"/>
                            <a:pt x="1557546" y="1054969"/>
                            <a:pt x="1263238" y="1035344"/>
                          </a:cubicBezTo>
                          <a:cubicBezTo>
                            <a:pt x="968930" y="1015719"/>
                            <a:pt x="730339" y="1061837"/>
                            <a:pt x="233936" y="1035344"/>
                          </a:cubicBezTo>
                          <a:cubicBezTo>
                            <a:pt x="124850" y="1043180"/>
                            <a:pt x="-6007" y="957805"/>
                            <a:pt x="0" y="801408"/>
                          </a:cubicBezTo>
                          <a:cubicBezTo>
                            <a:pt x="-1083" y="532149"/>
                            <a:pt x="-15834" y="404363"/>
                            <a:pt x="0" y="23393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38" name="Picture 37" descr="A cartoon of a child sitting at a pile of books&#10;&#10;Description automatically generated">
              <a:extLst>
                <a:ext uri="{FF2B5EF4-FFF2-40B4-BE49-F238E27FC236}">
                  <a16:creationId xmlns:a16="http://schemas.microsoft.com/office/drawing/2014/main" id="{C0416164-408A-2839-B7AB-A499F302F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835610" y="243645"/>
              <a:ext cx="1240971" cy="1188720"/>
            </a:xfrm>
            <a:prstGeom prst="rect">
              <a:avLst/>
            </a:prstGeom>
          </p:spPr>
        </p:pic>
        <p:sp>
          <p:nvSpPr>
            <p:cNvPr id="50" name="Hộp Văn bản 107">
              <a:extLst>
                <a:ext uri="{FF2B5EF4-FFF2-40B4-BE49-F238E27FC236}">
                  <a16:creationId xmlns:a16="http://schemas.microsoft.com/office/drawing/2014/main" id="{49638D35-CF07-B656-47DC-49DF4356DB69}"/>
                </a:ext>
              </a:extLst>
            </p:cNvPr>
            <p:cNvSpPr txBox="1"/>
            <p:nvPr/>
          </p:nvSpPr>
          <p:spPr>
            <a:xfrm>
              <a:off x="6594299" y="1214583"/>
              <a:ext cx="5142746" cy="523220"/>
            </a:xfrm>
            <a:prstGeom prst="rect">
              <a:avLst/>
            </a:prstGeom>
            <a:noFill/>
          </p:spPr>
          <p:txBody>
            <a:bodyPr wrap="square" rtlCol="0">
              <a:spAutoFit/>
            </a:bodyPr>
            <a:lstStyle/>
            <a:p>
              <a:pPr algn="just"/>
              <a:r>
                <a:rPr lang="pt-BR" sz="2800" dirty="0">
                  <a:latin typeface="Cambria" panose="02040503050406030204" pitchFamily="18" charset="0"/>
                  <a:ea typeface="Cambria" panose="02040503050406030204" pitchFamily="18" charset="0"/>
                  <a:cs typeface="Arial" panose="020B0604020202020204" pitchFamily="34" charset="0"/>
                </a:rPr>
                <a:t>Em giúp mẹ trông nom em bé.</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grpSp>
        <p:nvGrpSpPr>
          <p:cNvPr id="2" name="Group 1">
            <a:extLst>
              <a:ext uri="{FF2B5EF4-FFF2-40B4-BE49-F238E27FC236}">
                <a16:creationId xmlns:a16="http://schemas.microsoft.com/office/drawing/2014/main" id="{0F343287-67BB-4157-00AF-FEE619D00055}"/>
              </a:ext>
            </a:extLst>
          </p:cNvPr>
          <p:cNvGrpSpPr/>
          <p:nvPr/>
        </p:nvGrpSpPr>
        <p:grpSpPr>
          <a:xfrm>
            <a:off x="1331089" y="4210015"/>
            <a:ext cx="5839479" cy="2375980"/>
            <a:chOff x="-103575" y="184979"/>
            <a:chExt cx="5839479" cy="2375980"/>
          </a:xfrm>
        </p:grpSpPr>
        <p:sp>
          <p:nvSpPr>
            <p:cNvPr id="5" name="Rectangle: Rounded Corners 30">
              <a:extLst>
                <a:ext uri="{FF2B5EF4-FFF2-40B4-BE49-F238E27FC236}">
                  <a16:creationId xmlns:a16="http://schemas.microsoft.com/office/drawing/2014/main" id="{BE442E6A-807C-839C-BB7A-B3E2D8C219EF}"/>
                </a:ext>
              </a:extLst>
            </p:cNvPr>
            <p:cNvSpPr/>
            <p:nvPr/>
          </p:nvSpPr>
          <p:spPr>
            <a:xfrm>
              <a:off x="432384" y="1097352"/>
              <a:ext cx="5303520" cy="1463607"/>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chemeClr val="accent5">
                <a:lumMod val="20000"/>
                <a:lumOff val="80000"/>
              </a:schemeClr>
            </a:solidFill>
            <a:ln w="38100">
              <a:solidFill>
                <a:srgbClr val="002060"/>
              </a:solidFill>
              <a:extLst>
                <a:ext uri="{C807C97D-BFC1-408E-A445-0C87EB9F89A2}">
                  <ask:lineSketchStyleProps xmlns="" xmlns:ask="http://schemas.microsoft.com/office/drawing/2018/sketchyshapes" sd="2475911327">
                    <a:custGeom>
                      <a:avLst/>
                      <a:gdLst>
                        <a:gd name="connsiteX0" fmla="*/ 0 w 5303520"/>
                        <a:gd name="connsiteY0" fmla="*/ 330702 h 1463607"/>
                        <a:gd name="connsiteX1" fmla="*/ 330702 w 5303520"/>
                        <a:gd name="connsiteY1" fmla="*/ 0 h 1463607"/>
                        <a:gd name="connsiteX2" fmla="*/ 947440 w 5303520"/>
                        <a:gd name="connsiteY2" fmla="*/ 0 h 1463607"/>
                        <a:gd name="connsiteX3" fmla="*/ 1517757 w 5303520"/>
                        <a:gd name="connsiteY3" fmla="*/ 0 h 1463607"/>
                        <a:gd name="connsiteX4" fmla="*/ 2041653 w 5303520"/>
                        <a:gd name="connsiteY4" fmla="*/ 0 h 1463607"/>
                        <a:gd name="connsiteX5" fmla="*/ 2611970 w 5303520"/>
                        <a:gd name="connsiteY5" fmla="*/ 0 h 1463607"/>
                        <a:gd name="connsiteX6" fmla="*/ 3275130 w 5303520"/>
                        <a:gd name="connsiteY6" fmla="*/ 0 h 1463607"/>
                        <a:gd name="connsiteX7" fmla="*/ 3799026 w 5303520"/>
                        <a:gd name="connsiteY7" fmla="*/ 0 h 1463607"/>
                        <a:gd name="connsiteX8" fmla="*/ 4322922 w 5303520"/>
                        <a:gd name="connsiteY8" fmla="*/ 0 h 1463607"/>
                        <a:gd name="connsiteX9" fmla="*/ 4972818 w 5303520"/>
                        <a:gd name="connsiteY9" fmla="*/ 0 h 1463607"/>
                        <a:gd name="connsiteX10" fmla="*/ 5303520 w 5303520"/>
                        <a:gd name="connsiteY10" fmla="*/ 330702 h 1463607"/>
                        <a:gd name="connsiteX11" fmla="*/ 5303520 w 5303520"/>
                        <a:gd name="connsiteY11" fmla="*/ 707737 h 1463607"/>
                        <a:gd name="connsiteX12" fmla="*/ 5303520 w 5303520"/>
                        <a:gd name="connsiteY12" fmla="*/ 1132905 h 1463607"/>
                        <a:gd name="connsiteX13" fmla="*/ 4972818 w 5303520"/>
                        <a:gd name="connsiteY13" fmla="*/ 1463607 h 1463607"/>
                        <a:gd name="connsiteX14" fmla="*/ 4448922 w 5303520"/>
                        <a:gd name="connsiteY14" fmla="*/ 1463607 h 1463607"/>
                        <a:gd name="connsiteX15" fmla="*/ 3692920 w 5303520"/>
                        <a:gd name="connsiteY15" fmla="*/ 1463607 h 1463607"/>
                        <a:gd name="connsiteX16" fmla="*/ 3029761 w 5303520"/>
                        <a:gd name="connsiteY16" fmla="*/ 1463607 h 1463607"/>
                        <a:gd name="connsiteX17" fmla="*/ 2273759 w 5303520"/>
                        <a:gd name="connsiteY17" fmla="*/ 1463607 h 1463607"/>
                        <a:gd name="connsiteX18" fmla="*/ 1703442 w 5303520"/>
                        <a:gd name="connsiteY18" fmla="*/ 1463607 h 1463607"/>
                        <a:gd name="connsiteX19" fmla="*/ 947440 w 5303520"/>
                        <a:gd name="connsiteY19" fmla="*/ 1463607 h 1463607"/>
                        <a:gd name="connsiteX20" fmla="*/ 330702 w 5303520"/>
                        <a:gd name="connsiteY20" fmla="*/ 1463607 h 1463607"/>
                        <a:gd name="connsiteX21" fmla="*/ 0 w 5303520"/>
                        <a:gd name="connsiteY21" fmla="*/ 1132905 h 1463607"/>
                        <a:gd name="connsiteX22" fmla="*/ 0 w 5303520"/>
                        <a:gd name="connsiteY22" fmla="*/ 739826 h 1463607"/>
                        <a:gd name="connsiteX23" fmla="*/ 0 w 5303520"/>
                        <a:gd name="connsiteY23" fmla="*/ 330702 h 146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1463607" fill="none" extrusionOk="0">
                          <a:moveTo>
                            <a:pt x="0" y="330702"/>
                          </a:moveTo>
                          <a:cubicBezTo>
                            <a:pt x="18895" y="116253"/>
                            <a:pt x="176953" y="-31782"/>
                            <a:pt x="330702" y="0"/>
                          </a:cubicBezTo>
                          <a:cubicBezTo>
                            <a:pt x="602479" y="660"/>
                            <a:pt x="711774" y="7262"/>
                            <a:pt x="947440" y="0"/>
                          </a:cubicBezTo>
                          <a:cubicBezTo>
                            <a:pt x="1183106" y="-7262"/>
                            <a:pt x="1289365" y="9844"/>
                            <a:pt x="1517757" y="0"/>
                          </a:cubicBezTo>
                          <a:cubicBezTo>
                            <a:pt x="1746149" y="-9844"/>
                            <a:pt x="1874173" y="21987"/>
                            <a:pt x="2041653" y="0"/>
                          </a:cubicBezTo>
                          <a:cubicBezTo>
                            <a:pt x="2209133" y="-21987"/>
                            <a:pt x="2474987" y="-6829"/>
                            <a:pt x="2611970" y="0"/>
                          </a:cubicBezTo>
                          <a:cubicBezTo>
                            <a:pt x="2748953" y="6829"/>
                            <a:pt x="3012876" y="-7972"/>
                            <a:pt x="3275130" y="0"/>
                          </a:cubicBezTo>
                          <a:cubicBezTo>
                            <a:pt x="3537384" y="7972"/>
                            <a:pt x="3677997" y="-7187"/>
                            <a:pt x="3799026" y="0"/>
                          </a:cubicBezTo>
                          <a:cubicBezTo>
                            <a:pt x="3920055" y="7187"/>
                            <a:pt x="4203720" y="-13397"/>
                            <a:pt x="4322922" y="0"/>
                          </a:cubicBezTo>
                          <a:cubicBezTo>
                            <a:pt x="4442124" y="13397"/>
                            <a:pt x="4805631" y="-24818"/>
                            <a:pt x="4972818" y="0"/>
                          </a:cubicBezTo>
                          <a:cubicBezTo>
                            <a:pt x="5171630" y="-528"/>
                            <a:pt x="5282519" y="177611"/>
                            <a:pt x="5303520" y="330702"/>
                          </a:cubicBezTo>
                          <a:cubicBezTo>
                            <a:pt x="5291518" y="449463"/>
                            <a:pt x="5293282" y="532767"/>
                            <a:pt x="5303520" y="707737"/>
                          </a:cubicBezTo>
                          <a:cubicBezTo>
                            <a:pt x="5313758" y="882707"/>
                            <a:pt x="5288376" y="966224"/>
                            <a:pt x="5303520" y="1132905"/>
                          </a:cubicBezTo>
                          <a:cubicBezTo>
                            <a:pt x="5304787" y="1306425"/>
                            <a:pt x="5155583" y="1436912"/>
                            <a:pt x="4972818" y="1463607"/>
                          </a:cubicBezTo>
                          <a:cubicBezTo>
                            <a:pt x="4824682" y="1439604"/>
                            <a:pt x="4575145" y="1449164"/>
                            <a:pt x="4448922" y="1463607"/>
                          </a:cubicBezTo>
                          <a:cubicBezTo>
                            <a:pt x="4322699" y="1478050"/>
                            <a:pt x="4058321" y="1478079"/>
                            <a:pt x="3692920" y="1463607"/>
                          </a:cubicBezTo>
                          <a:cubicBezTo>
                            <a:pt x="3327519" y="1449135"/>
                            <a:pt x="3313366" y="1433177"/>
                            <a:pt x="3029761" y="1463607"/>
                          </a:cubicBezTo>
                          <a:cubicBezTo>
                            <a:pt x="2746156" y="1494037"/>
                            <a:pt x="2520892" y="1426448"/>
                            <a:pt x="2273759" y="1463607"/>
                          </a:cubicBezTo>
                          <a:cubicBezTo>
                            <a:pt x="2026626" y="1500766"/>
                            <a:pt x="1911318" y="1448910"/>
                            <a:pt x="1703442" y="1463607"/>
                          </a:cubicBezTo>
                          <a:cubicBezTo>
                            <a:pt x="1495566" y="1478304"/>
                            <a:pt x="1287909" y="1434036"/>
                            <a:pt x="947440" y="1463607"/>
                          </a:cubicBezTo>
                          <a:cubicBezTo>
                            <a:pt x="606971" y="1493178"/>
                            <a:pt x="467406" y="1467623"/>
                            <a:pt x="330702" y="1463607"/>
                          </a:cubicBezTo>
                          <a:cubicBezTo>
                            <a:pt x="118468" y="1439401"/>
                            <a:pt x="24094" y="1324731"/>
                            <a:pt x="0" y="1132905"/>
                          </a:cubicBezTo>
                          <a:cubicBezTo>
                            <a:pt x="3644" y="936921"/>
                            <a:pt x="5456" y="922968"/>
                            <a:pt x="0" y="739826"/>
                          </a:cubicBezTo>
                          <a:cubicBezTo>
                            <a:pt x="-5456" y="556684"/>
                            <a:pt x="-8811" y="513762"/>
                            <a:pt x="0" y="330702"/>
                          </a:cubicBezTo>
                          <a:close/>
                        </a:path>
                        <a:path w="5303520" h="1463607" stroke="0" extrusionOk="0">
                          <a:moveTo>
                            <a:pt x="0" y="330702"/>
                          </a:moveTo>
                          <a:cubicBezTo>
                            <a:pt x="-6357" y="154733"/>
                            <a:pt x="156276" y="34756"/>
                            <a:pt x="330702" y="0"/>
                          </a:cubicBezTo>
                          <a:cubicBezTo>
                            <a:pt x="505707" y="9864"/>
                            <a:pt x="702474" y="5025"/>
                            <a:pt x="901019" y="0"/>
                          </a:cubicBezTo>
                          <a:cubicBezTo>
                            <a:pt x="1099564" y="-5025"/>
                            <a:pt x="1289197" y="25183"/>
                            <a:pt x="1517757" y="0"/>
                          </a:cubicBezTo>
                          <a:cubicBezTo>
                            <a:pt x="1746317" y="-25183"/>
                            <a:pt x="1848996" y="-24421"/>
                            <a:pt x="2041653" y="0"/>
                          </a:cubicBezTo>
                          <a:cubicBezTo>
                            <a:pt x="2234310" y="24421"/>
                            <a:pt x="2596633" y="-18879"/>
                            <a:pt x="2751234" y="0"/>
                          </a:cubicBezTo>
                          <a:cubicBezTo>
                            <a:pt x="2905835" y="18879"/>
                            <a:pt x="3028729" y="-18701"/>
                            <a:pt x="3275130" y="0"/>
                          </a:cubicBezTo>
                          <a:cubicBezTo>
                            <a:pt x="3521531" y="18701"/>
                            <a:pt x="3638851" y="-31038"/>
                            <a:pt x="3938289" y="0"/>
                          </a:cubicBezTo>
                          <a:cubicBezTo>
                            <a:pt x="4237727" y="31038"/>
                            <a:pt x="4520476" y="-32689"/>
                            <a:pt x="4972818" y="0"/>
                          </a:cubicBezTo>
                          <a:cubicBezTo>
                            <a:pt x="5136178" y="26245"/>
                            <a:pt x="5298277" y="162643"/>
                            <a:pt x="5303520" y="330702"/>
                          </a:cubicBezTo>
                          <a:cubicBezTo>
                            <a:pt x="5314864" y="521355"/>
                            <a:pt x="5306089" y="575453"/>
                            <a:pt x="5303520" y="731804"/>
                          </a:cubicBezTo>
                          <a:cubicBezTo>
                            <a:pt x="5300951" y="888155"/>
                            <a:pt x="5323482" y="1038099"/>
                            <a:pt x="5303520" y="1132905"/>
                          </a:cubicBezTo>
                          <a:cubicBezTo>
                            <a:pt x="5302685" y="1291260"/>
                            <a:pt x="5116645" y="1446003"/>
                            <a:pt x="4972818" y="1463607"/>
                          </a:cubicBezTo>
                          <a:cubicBezTo>
                            <a:pt x="4645667" y="1488900"/>
                            <a:pt x="4533390" y="1448837"/>
                            <a:pt x="4263237" y="1463607"/>
                          </a:cubicBezTo>
                          <a:cubicBezTo>
                            <a:pt x="3993084" y="1478377"/>
                            <a:pt x="3908075" y="1473863"/>
                            <a:pt x="3646499" y="1463607"/>
                          </a:cubicBezTo>
                          <a:cubicBezTo>
                            <a:pt x="3384923" y="1453351"/>
                            <a:pt x="3324153" y="1445047"/>
                            <a:pt x="3029761" y="1463607"/>
                          </a:cubicBezTo>
                          <a:cubicBezTo>
                            <a:pt x="2735369" y="1482167"/>
                            <a:pt x="2661662" y="1480738"/>
                            <a:pt x="2459444" y="1463607"/>
                          </a:cubicBezTo>
                          <a:cubicBezTo>
                            <a:pt x="2257226" y="1446476"/>
                            <a:pt x="2016405" y="1432921"/>
                            <a:pt x="1842705" y="1463607"/>
                          </a:cubicBezTo>
                          <a:cubicBezTo>
                            <a:pt x="1669005" y="1494293"/>
                            <a:pt x="1416617" y="1469923"/>
                            <a:pt x="1133125" y="1463607"/>
                          </a:cubicBezTo>
                          <a:cubicBezTo>
                            <a:pt x="849633" y="1457291"/>
                            <a:pt x="608702" y="1488994"/>
                            <a:pt x="330702" y="1463607"/>
                          </a:cubicBezTo>
                          <a:cubicBezTo>
                            <a:pt x="151451" y="1469494"/>
                            <a:pt x="26067" y="1349021"/>
                            <a:pt x="0" y="1132905"/>
                          </a:cubicBezTo>
                          <a:cubicBezTo>
                            <a:pt x="-3637" y="982199"/>
                            <a:pt x="-14568" y="917243"/>
                            <a:pt x="0" y="715759"/>
                          </a:cubicBezTo>
                          <a:cubicBezTo>
                            <a:pt x="14568" y="514275"/>
                            <a:pt x="2694" y="430629"/>
                            <a:pt x="0" y="33070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6" name="Picture 5" descr="A cartoon of a child sitting on a pile of books&#10;&#10;Description automatically generated">
              <a:extLst>
                <a:ext uri="{FF2B5EF4-FFF2-40B4-BE49-F238E27FC236}">
                  <a16:creationId xmlns:a16="http://schemas.microsoft.com/office/drawing/2014/main" id="{DDC0DEC9-0E20-2659-9C16-0C8B42121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8" name="Hộp Văn bản 107">
              <a:extLst>
                <a:ext uri="{FF2B5EF4-FFF2-40B4-BE49-F238E27FC236}">
                  <a16:creationId xmlns:a16="http://schemas.microsoft.com/office/drawing/2014/main" id="{E9BCE1D5-5DD8-64CC-59FA-6C20F150BECB}"/>
                </a:ext>
              </a:extLst>
            </p:cNvPr>
            <p:cNvSpPr txBox="1"/>
            <p:nvPr/>
          </p:nvSpPr>
          <p:spPr>
            <a:xfrm>
              <a:off x="550819" y="1391682"/>
              <a:ext cx="4960218" cy="954107"/>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Cô giáo dạy chúng em cần bênh vực người yếu thế.</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10010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par>
                                <p:cTn id="14" presetID="53" presetClass="entr" presetSubtype="16"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p:cTn id="16" dur="500" fill="hold"/>
                                        <p:tgtEl>
                                          <p:spTgt spid="54"/>
                                        </p:tgtEl>
                                        <p:attrNameLst>
                                          <p:attrName>ppt_w</p:attrName>
                                        </p:attrNameLst>
                                      </p:cBhvr>
                                      <p:tavLst>
                                        <p:tav tm="0">
                                          <p:val>
                                            <p:fltVal val="0"/>
                                          </p:val>
                                        </p:tav>
                                        <p:tav tm="100000">
                                          <p:val>
                                            <p:strVal val="#ppt_w"/>
                                          </p:val>
                                        </p:tav>
                                      </p:tavLst>
                                    </p:anim>
                                    <p:anim calcmode="lin" valueType="num">
                                      <p:cBhvr>
                                        <p:cTn id="17" dur="500" fill="hold"/>
                                        <p:tgtEl>
                                          <p:spTgt spid="54"/>
                                        </p:tgtEl>
                                        <p:attrNameLst>
                                          <p:attrName>ppt_h</p:attrName>
                                        </p:attrNameLst>
                                      </p:cBhvr>
                                      <p:tavLst>
                                        <p:tav tm="0">
                                          <p:val>
                                            <p:fltVal val="0"/>
                                          </p:val>
                                        </p:tav>
                                        <p:tav tm="100000">
                                          <p:val>
                                            <p:strVal val="#ppt_h"/>
                                          </p:val>
                                        </p:tav>
                                      </p:tavLst>
                                    </p:anim>
                                    <p:animEffect transition="in" filter="fade">
                                      <p:cBhvr>
                                        <p:cTn id="18" dur="500"/>
                                        <p:tgtEl>
                                          <p:spTgt spid="5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972273" y="113335"/>
            <a:ext cx="10035252" cy="954107"/>
          </a:xfrm>
          <a:prstGeom prst="rect">
            <a:avLst/>
          </a:prstGeom>
          <a:noFill/>
        </p:spPr>
        <p:txBody>
          <a:bodyPr wrap="square" rtlCol="0">
            <a:spAutoFit/>
          </a:bodyPr>
          <a:lstStyle/>
          <a:p>
            <a:pPr lvl="0" algn="just"/>
            <a:r>
              <a:rPr lang="en-US" sz="2800" b="1" dirty="0">
                <a:solidFill>
                  <a:srgbClr val="7A1729"/>
                </a:solidFill>
                <a:latin typeface="Calibri" panose="020F0502020204030204" pitchFamily="34" charset="0"/>
                <a:cs typeface="Calibri" panose="020F0502020204030204" pitchFamily="34" charset="0"/>
              </a:rPr>
              <a:t>4. </a:t>
            </a:r>
            <a:r>
              <a:rPr lang="vi-VN" sz="2800" b="1" dirty="0">
                <a:solidFill>
                  <a:srgbClr val="7A1729"/>
                </a:solidFill>
                <a:latin typeface="Calibri" panose="020F0502020204030204" pitchFamily="34" charset="0"/>
                <a:cs typeface="Calibri" panose="020F0502020204030204" pitchFamily="34" charset="0"/>
              </a:rPr>
              <a:t>Tìm từ ngữ chỉ màu sắc trong đoạn văn dưới đây. Nêu nhận xét về cách sử dụng từ ngữ chỉ màu sắc của nhà văn.</a:t>
            </a:r>
            <a:endParaRPr kumimoji="0" lang="vi-VN" sz="2800" b="0" i="0" u="none" strike="noStrike" kern="1200" cap="none" spc="0" normalizeH="0" baseline="0" noProof="0" dirty="0">
              <a:ln>
                <a:noFill/>
              </a:ln>
              <a:solidFill>
                <a:srgbClr val="7A1729"/>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764456" y="-173565"/>
            <a:ext cx="1525504" cy="1967642"/>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5B86BD9-1C73-1B78-3CD3-ABC9111A1BD4}"/>
              </a:ext>
            </a:extLst>
          </p:cNvPr>
          <p:cNvPicPr>
            <a:picLocks noChangeAspect="1"/>
          </p:cNvPicPr>
          <p:nvPr/>
        </p:nvPicPr>
        <p:blipFill>
          <a:blip r:embed="rId5"/>
          <a:stretch>
            <a:fillRect/>
          </a:stretch>
        </p:blipFill>
        <p:spPr>
          <a:xfrm>
            <a:off x="1462087" y="1352851"/>
            <a:ext cx="9267825" cy="4962525"/>
          </a:xfrm>
          <a:prstGeom prst="rect">
            <a:avLst/>
          </a:prstGeom>
        </p:spPr>
      </p:pic>
    </p:spTree>
    <p:extLst>
      <p:ext uri="{BB962C8B-B14F-4D97-AF65-F5344CB8AC3E}">
        <p14:creationId xmlns:p14="http://schemas.microsoft.com/office/powerpoint/2010/main" val="139052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16" presetClass="entr" presetSubtype="2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3"/>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746170" y="219546"/>
            <a:ext cx="11117881" cy="1323439"/>
          </a:xfrm>
          <a:prstGeom prst="rect">
            <a:avLst/>
          </a:prstGeom>
          <a:noFill/>
        </p:spPr>
        <p:txBody>
          <a:bodyPr wrap="square" rtlCol="0">
            <a:spAutoFit/>
          </a:bodyPr>
          <a:lstStyle/>
          <a:p>
            <a:pPr algn="just"/>
            <a:r>
              <a:rPr lang="en-US" sz="4000" b="1" dirty="0">
                <a:solidFill>
                  <a:srgbClr val="7A1729"/>
                </a:solidFill>
                <a:latin typeface="Calibri" panose="020F0502020204030204" pitchFamily="34" charset="0"/>
                <a:cs typeface="Calibri" panose="020F0502020204030204" pitchFamily="34" charset="0"/>
              </a:rPr>
              <a:t>5. </a:t>
            </a:r>
            <a:r>
              <a:rPr lang="en-US" sz="4000" b="1" dirty="0" err="1">
                <a:solidFill>
                  <a:srgbClr val="7A1729"/>
                </a:solidFill>
                <a:latin typeface="Calibri" panose="020F0502020204030204" pitchFamily="34" charset="0"/>
                <a:cs typeface="Calibri" panose="020F0502020204030204" pitchFamily="34" charset="0"/>
              </a:rPr>
              <a:t>Viết</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đoạn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văn</a:t>
            </a:r>
            <a:r>
              <a:rPr lang="en-US" sz="4000" b="1" dirty="0">
                <a:solidFill>
                  <a:srgbClr val="7A1729"/>
                </a:solidFill>
                <a:latin typeface="Calibri" panose="020F0502020204030204" pitchFamily="34" charset="0"/>
                <a:cs typeface="Calibri" panose="020F0502020204030204" pitchFamily="34" charset="0"/>
              </a:rPr>
              <a:t> (3 – 5 </a:t>
            </a:r>
            <a:r>
              <a:rPr lang="en-US" sz="4000" b="1" dirty="0" err="1">
                <a:solidFill>
                  <a:srgbClr val="7A1729"/>
                </a:solidFill>
                <a:latin typeface="Calibri" panose="020F0502020204030204" pitchFamily="34" charset="0"/>
                <a:cs typeface="Calibri" panose="020F0502020204030204" pitchFamily="34" charset="0"/>
              </a:rPr>
              <a:t>câu</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tả</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cảnh</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thiên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nhiên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trong</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đó</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có</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ít</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nhất</a:t>
            </a:r>
            <a:r>
              <a:rPr lang="en-US" sz="4000" b="1" dirty="0">
                <a:solidFill>
                  <a:srgbClr val="7A1729"/>
                </a:solidFill>
                <a:latin typeface="Calibri" panose="020F0502020204030204" pitchFamily="34" charset="0"/>
                <a:cs typeface="Calibri" panose="020F0502020204030204" pitchFamily="34" charset="0"/>
              </a:rPr>
              <a:t> 2 </a:t>
            </a:r>
            <a:r>
              <a:rPr lang="en-US" sz="4000" b="1" dirty="0" err="1">
                <a:solidFill>
                  <a:srgbClr val="7A1729"/>
                </a:solidFill>
                <a:latin typeface="Calibri" panose="020F0502020204030204" pitchFamily="34" charset="0"/>
                <a:cs typeface="Calibri" panose="020F0502020204030204" pitchFamily="34" charset="0"/>
              </a:rPr>
              <a:t>từ</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ngữ</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chỉ</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màu</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xanh</a:t>
            </a:r>
            <a:r>
              <a:rPr lang="en-US" sz="4000" b="1" dirty="0">
                <a:solidFill>
                  <a:srgbClr val="7A1729"/>
                </a:solidFill>
                <a:latin typeface="Calibri" panose="020F0502020204030204" pitchFamily="34" charset="0"/>
                <a:cs typeface="Calibri" panose="020F0502020204030204" pitchFamily="34" charset="0"/>
              </a:rPr>
              <a:t>.</a:t>
            </a:r>
          </a:p>
        </p:txBody>
      </p:sp>
      <p:pic>
        <p:nvPicPr>
          <p:cNvPr id="2" name="Picture 1" descr="A cartoon of a child sitting at a pile of books&#10;&#10;Description automatically generated">
            <a:extLst>
              <a:ext uri="{FF2B5EF4-FFF2-40B4-BE49-F238E27FC236}">
                <a16:creationId xmlns:a16="http://schemas.microsoft.com/office/drawing/2014/main" id="{160E4EAC-0B06-69CB-1364-5DA58A81C0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09889" y="2997842"/>
            <a:ext cx="3800638" cy="3640611"/>
          </a:xfrm>
          <a:prstGeom prst="rect">
            <a:avLst/>
          </a:prstGeom>
        </p:spPr>
      </p:pic>
      <p:sp>
        <p:nvSpPr>
          <p:cNvPr id="8" name="Speech Bubble: Rectangle with Corners Rounded 7">
            <a:extLst>
              <a:ext uri="{FF2B5EF4-FFF2-40B4-BE49-F238E27FC236}">
                <a16:creationId xmlns:a16="http://schemas.microsoft.com/office/drawing/2014/main" id="{8B9DBB83-57D9-2F05-D332-50BA83CE9ECE}"/>
              </a:ext>
            </a:extLst>
          </p:cNvPr>
          <p:cNvSpPr/>
          <p:nvPr/>
        </p:nvSpPr>
        <p:spPr>
          <a:xfrm>
            <a:off x="3865944" y="2546973"/>
            <a:ext cx="8029429" cy="3807528"/>
          </a:xfrm>
          <a:prstGeom prst="wedgeRoundRectCallout">
            <a:avLst>
              <a:gd name="adj1" fmla="val -59063"/>
              <a:gd name="adj2" fmla="val -21701"/>
              <a:gd name="adj3" fmla="val 16667"/>
            </a:avLst>
          </a:prstGeom>
          <a:solidFill>
            <a:srgbClr val="FFFFCC"/>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15000"/>
              </a:lnSpc>
              <a:spcAft>
                <a:spcPts val="800"/>
              </a:spcAft>
              <a:tabLst>
                <a:tab pos="2286000" algn="l"/>
              </a:tabLst>
            </a:pPr>
            <a:r>
              <a:rPr lang="en-US" sz="2800" b="1" dirty="0" err="1">
                <a:solidFill>
                  <a:srgbClr val="FF0000"/>
                </a:solidFill>
                <a:cs typeface="Calibri" panose="020F0502020204030204" pitchFamily="34" charset="0"/>
              </a:rPr>
              <a:t>Ví</a:t>
            </a:r>
            <a:r>
              <a:rPr lang="en-US" sz="2800" b="1" dirty="0">
                <a:solidFill>
                  <a:srgbClr val="FF0000"/>
                </a:solidFill>
                <a:cs typeface="Calibri" panose="020F0502020204030204" pitchFamily="34" charset="0"/>
              </a:rPr>
              <a:t> </a:t>
            </a:r>
            <a:r>
              <a:rPr lang="en-US" sz="2800" b="1" dirty="0" err="1">
                <a:solidFill>
                  <a:srgbClr val="FF0000"/>
                </a:solidFill>
                <a:cs typeface="Calibri" panose="020F0502020204030204" pitchFamily="34" charset="0"/>
              </a:rPr>
              <a:t>dụ</a:t>
            </a:r>
            <a:r>
              <a:rPr lang="en-US" sz="2800" b="1" dirty="0">
                <a:solidFill>
                  <a:srgbClr val="FF0000"/>
                </a:solidFill>
                <a:cs typeface="Calibri" panose="020F0502020204030204" pitchFamily="34" charset="0"/>
              </a:rPr>
              <a:t>: </a:t>
            </a:r>
            <a:r>
              <a:rPr lang="vi-VN" sz="2800" dirty="0">
                <a:solidFill>
                  <a:srgbClr val="FF0000"/>
                </a:solidFill>
                <a:cs typeface="Calibri" panose="020F0502020204030204" pitchFamily="34" charset="0"/>
              </a:rPr>
              <a:t>Có những triền đồi san sát những cây rừng xanh ngắt. Cánh rừng phủ xanh đồi trọc, vươn lên tận trời xanh trong. Thi thoảng, lưa thưa lại thấy những người lúi cúi, lọt thỏm giữa nền xanh biếc của lá cây, xanh non của cỏ dại, đang xới những cuốc đất để trồng rừng. Những con người trồng rừng lặng lẽ, cao cả.</a:t>
            </a:r>
            <a:endParaRPr lang="en-US" sz="3200" dirty="0">
              <a:solidFill>
                <a:srgbClr val="FF0000"/>
              </a:solidFill>
              <a:cs typeface="Calibri" panose="020F0502020204030204" pitchFamily="34" charset="0"/>
            </a:endParaRPr>
          </a:p>
        </p:txBody>
      </p:sp>
    </p:spTree>
    <p:extLst>
      <p:ext uri="{BB962C8B-B14F-4D97-AF65-F5344CB8AC3E}">
        <p14:creationId xmlns:p14="http://schemas.microsoft.com/office/powerpoint/2010/main" val="17033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18288" y="1673"/>
            <a:ext cx="12192000" cy="6854653"/>
          </a:xfrm>
          <a:prstGeom prst="rect">
            <a:avLst/>
          </a:prstGeom>
        </p:spPr>
      </p:pic>
      <p:sp>
        <p:nvSpPr>
          <p:cNvPr id="13" name="Freeform 6">
            <a:extLst>
              <a:ext uri="{FF2B5EF4-FFF2-40B4-BE49-F238E27FC236}">
                <a16:creationId xmlns:a16="http://schemas.microsoft.com/office/drawing/2014/main"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3" name="Picture 2">
            <a:extLst>
              <a:ext uri="{FF2B5EF4-FFF2-40B4-BE49-F238E27FC236}">
                <a16:creationId xmlns:a16="http://schemas.microsoft.com/office/drawing/2014/main" id="{1EA99705-C8B8-6DE8-B4C7-9D5DFB2816F2}"/>
              </a:ext>
            </a:extLst>
          </p:cNvPr>
          <p:cNvPicPr>
            <a:picLocks noChangeAspect="1"/>
          </p:cNvPicPr>
          <p:nvPr/>
        </p:nvPicPr>
        <p:blipFill>
          <a:blip r:embed="rId4"/>
          <a:stretch>
            <a:fillRect/>
          </a:stretch>
        </p:blipFill>
        <p:spPr>
          <a:xfrm>
            <a:off x="198472" y="1633259"/>
            <a:ext cx="7882811" cy="2804403"/>
          </a:xfrm>
          <a:prstGeom prst="rect">
            <a:avLst/>
          </a:prstGeom>
        </p:spPr>
      </p:pic>
    </p:spTree>
    <p:extLst>
      <p:ext uri="{BB962C8B-B14F-4D97-AF65-F5344CB8AC3E}">
        <p14:creationId xmlns:p14="http://schemas.microsoft.com/office/powerpoint/2010/main" val="171649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32" name="Freeform 7">
            <a:extLst>
              <a:ext uri="{FF2B5EF4-FFF2-40B4-BE49-F238E27FC236}">
                <a16:creationId xmlns:a16="http://schemas.microsoft.com/office/drawing/2014/main" id="{EF128099-7834-65BA-22F3-C20389D1596B}"/>
              </a:ext>
            </a:extLst>
          </p:cNvPr>
          <p:cNvSpPr/>
          <p:nvPr/>
        </p:nvSpPr>
        <p:spPr>
          <a:xfrm>
            <a:off x="1028700" y="1888314"/>
            <a:ext cx="3291027" cy="4720225"/>
          </a:xfrm>
          <a:custGeom>
            <a:avLst/>
            <a:gdLst/>
            <a:ahLst/>
            <a:cxnLst/>
            <a:rect l="l" t="t" r="r" b="b"/>
            <a:pathLst>
              <a:path w="2032092" h="2997554">
                <a:moveTo>
                  <a:pt x="0" y="0"/>
                </a:moveTo>
                <a:lnTo>
                  <a:pt x="2032092" y="0"/>
                </a:lnTo>
                <a:lnTo>
                  <a:pt x="2032092" y="2997554"/>
                </a:lnTo>
                <a:lnTo>
                  <a:pt x="0" y="299755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a:t>
            </a:r>
          </a:p>
        </p:txBody>
      </p:sp>
      <p:pic>
        <p:nvPicPr>
          <p:cNvPr id="33" name="Picture 32">
            <a:extLst>
              <a:ext uri="{FF2B5EF4-FFF2-40B4-BE49-F238E27FC236}">
                <a16:creationId xmlns:a16="http://schemas.microsoft.com/office/drawing/2014/main" id="{BB28144B-C7FC-69A6-2A2F-27CA96853DFD}"/>
              </a:ext>
            </a:extLst>
          </p:cNvPr>
          <p:cNvPicPr>
            <a:picLocks noChangeAspect="1"/>
          </p:cNvPicPr>
          <p:nvPr/>
        </p:nvPicPr>
        <p:blipFill>
          <a:blip r:embed="rId4"/>
          <a:stretch>
            <a:fillRect/>
          </a:stretch>
        </p:blipFill>
        <p:spPr>
          <a:xfrm>
            <a:off x="3763298" y="1878555"/>
            <a:ext cx="8428702" cy="4526341"/>
          </a:xfrm>
          <a:prstGeom prst="rect">
            <a:avLst/>
          </a:prstGeom>
        </p:spPr>
      </p:pic>
      <p:sp>
        <p:nvSpPr>
          <p:cNvPr id="36" name="TextBox 35">
            <a:extLst>
              <a:ext uri="{FF2B5EF4-FFF2-40B4-BE49-F238E27FC236}">
                <a16:creationId xmlns:a16="http://schemas.microsoft.com/office/drawing/2014/main" id="{08AF517B-9E5A-841A-C3E6-4EA2C6AB42D0}"/>
              </a:ext>
            </a:extLst>
          </p:cNvPr>
          <p:cNvSpPr txBox="1"/>
          <p:nvPr/>
        </p:nvSpPr>
        <p:spPr>
          <a:xfrm>
            <a:off x="4201610" y="2141017"/>
            <a:ext cx="7211028" cy="2689069"/>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Trò</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chơi</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Truyền</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hoa</a:t>
            </a:r>
            <a:endPar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lvl="0" algn="just">
              <a:lnSpc>
                <a:spcPct val="115000"/>
              </a:lnSpc>
              <a:spcAft>
                <a:spcPts val="800"/>
              </a:spcAft>
            </a:pP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Kể</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các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bài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đọc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em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đã</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học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thuộc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chủ</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điểm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Thế</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giới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tuổi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thơ</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và</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Thiên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nhiên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kì</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thú</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305273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8" name="Google Shape;384;p27">
            <a:extLst>
              <a:ext uri="{FF2B5EF4-FFF2-40B4-BE49-F238E27FC236}">
                <a16:creationId xmlns:a16="http://schemas.microsoft.com/office/drawing/2014/main" id="{F9786E26-9EC3-629A-F9AF-90B65C20DC8C}"/>
              </a:ext>
            </a:extLst>
          </p:cNvPr>
          <p:cNvSpPr/>
          <p:nvPr/>
        </p:nvSpPr>
        <p:spPr>
          <a:xfrm>
            <a:off x="3453793" y="1496879"/>
            <a:ext cx="130072" cy="130021"/>
          </a:xfrm>
          <a:custGeom>
            <a:avLst/>
            <a:gdLst/>
            <a:ahLst/>
            <a:cxnLst/>
            <a:rect l="l" t="t" r="r" b="b"/>
            <a:pathLst>
              <a:path w="2954" h="2953" extrusionOk="0">
                <a:moveTo>
                  <a:pt x="1" y="0"/>
                </a:moveTo>
                <a:lnTo>
                  <a:pt x="1" y="2952"/>
                </a:lnTo>
                <a:lnTo>
                  <a:pt x="2953" y="2952"/>
                </a:lnTo>
                <a:lnTo>
                  <a:pt x="2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Hình chữ nhật: Góc Tròn 6">
            <a:extLst>
              <a:ext uri="{FF2B5EF4-FFF2-40B4-BE49-F238E27FC236}">
                <a16:creationId xmlns:a16="http://schemas.microsoft.com/office/drawing/2014/main" id="{AA653F25-653C-1A20-E892-878B7B6370F9}"/>
              </a:ext>
            </a:extLst>
          </p:cNvPr>
          <p:cNvSpPr/>
          <p:nvPr/>
        </p:nvSpPr>
        <p:spPr>
          <a:xfrm>
            <a:off x="414550" y="1561889"/>
            <a:ext cx="7504807" cy="4156005"/>
          </a:xfrm>
          <a:custGeom>
            <a:avLst/>
            <a:gdLst>
              <a:gd name="connsiteX0" fmla="*/ 0 w 7504807"/>
              <a:gd name="connsiteY0" fmla="*/ 622382 h 3734219"/>
              <a:gd name="connsiteX1" fmla="*/ 622382 w 7504807"/>
              <a:gd name="connsiteY1" fmla="*/ 0 h 3734219"/>
              <a:gd name="connsiteX2" fmla="*/ 6882425 w 7504807"/>
              <a:gd name="connsiteY2" fmla="*/ 0 h 3734219"/>
              <a:gd name="connsiteX3" fmla="*/ 7504807 w 7504807"/>
              <a:gd name="connsiteY3" fmla="*/ 622382 h 3734219"/>
              <a:gd name="connsiteX4" fmla="*/ 7504807 w 7504807"/>
              <a:gd name="connsiteY4" fmla="*/ 3111837 h 3734219"/>
              <a:gd name="connsiteX5" fmla="*/ 6882425 w 7504807"/>
              <a:gd name="connsiteY5" fmla="*/ 3734219 h 3734219"/>
              <a:gd name="connsiteX6" fmla="*/ 622382 w 7504807"/>
              <a:gd name="connsiteY6" fmla="*/ 3734219 h 3734219"/>
              <a:gd name="connsiteX7" fmla="*/ 0 w 7504807"/>
              <a:gd name="connsiteY7" fmla="*/ 3111837 h 3734219"/>
              <a:gd name="connsiteX8" fmla="*/ 0 w 7504807"/>
              <a:gd name="connsiteY8" fmla="*/ 622382 h 373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3734219" fill="none" extrusionOk="0">
                <a:moveTo>
                  <a:pt x="0" y="622382"/>
                </a:moveTo>
                <a:cubicBezTo>
                  <a:pt x="-48681" y="281677"/>
                  <a:pt x="274012" y="26337"/>
                  <a:pt x="622382" y="0"/>
                </a:cubicBezTo>
                <a:cubicBezTo>
                  <a:pt x="2037764" y="77600"/>
                  <a:pt x="5346374" y="-27269"/>
                  <a:pt x="6882425" y="0"/>
                </a:cubicBezTo>
                <a:cubicBezTo>
                  <a:pt x="7239929" y="-18167"/>
                  <a:pt x="7514962" y="281640"/>
                  <a:pt x="7504807" y="622382"/>
                </a:cubicBezTo>
                <a:cubicBezTo>
                  <a:pt x="7613807" y="1711273"/>
                  <a:pt x="7426598" y="2680466"/>
                  <a:pt x="7504807" y="3111837"/>
                </a:cubicBezTo>
                <a:cubicBezTo>
                  <a:pt x="7448393" y="3433500"/>
                  <a:pt x="7186488" y="3751714"/>
                  <a:pt x="6882425" y="3734219"/>
                </a:cubicBezTo>
                <a:cubicBezTo>
                  <a:pt x="5419859" y="3783396"/>
                  <a:pt x="2250097" y="3611517"/>
                  <a:pt x="622382" y="3734219"/>
                </a:cubicBezTo>
                <a:cubicBezTo>
                  <a:pt x="273319" y="3775163"/>
                  <a:pt x="-22341" y="3474805"/>
                  <a:pt x="0" y="3111837"/>
                </a:cubicBezTo>
                <a:cubicBezTo>
                  <a:pt x="47022" y="2590482"/>
                  <a:pt x="104569" y="1458466"/>
                  <a:pt x="0" y="622382"/>
                </a:cubicBezTo>
                <a:close/>
              </a:path>
              <a:path w="7504807" h="3734219" stroke="0" extrusionOk="0">
                <a:moveTo>
                  <a:pt x="0" y="622382"/>
                </a:moveTo>
                <a:cubicBezTo>
                  <a:pt x="21605" y="276180"/>
                  <a:pt x="313853" y="-2349"/>
                  <a:pt x="622382" y="0"/>
                </a:cubicBezTo>
                <a:cubicBezTo>
                  <a:pt x="3569367" y="-129276"/>
                  <a:pt x="5338821" y="-77778"/>
                  <a:pt x="6882425" y="0"/>
                </a:cubicBezTo>
                <a:cubicBezTo>
                  <a:pt x="7220475" y="-18114"/>
                  <a:pt x="7502893" y="289685"/>
                  <a:pt x="7504807" y="622382"/>
                </a:cubicBezTo>
                <a:cubicBezTo>
                  <a:pt x="7586406" y="940573"/>
                  <a:pt x="7659107" y="2074835"/>
                  <a:pt x="7504807" y="3111837"/>
                </a:cubicBezTo>
                <a:cubicBezTo>
                  <a:pt x="7511177" y="3469002"/>
                  <a:pt x="7176216" y="3751192"/>
                  <a:pt x="6882425" y="3734219"/>
                </a:cubicBezTo>
                <a:cubicBezTo>
                  <a:pt x="3792671" y="3778439"/>
                  <a:pt x="1443219" y="3704837"/>
                  <a:pt x="622382" y="3734219"/>
                </a:cubicBezTo>
                <a:cubicBezTo>
                  <a:pt x="268258" y="3694289"/>
                  <a:pt x="-4402" y="3454552"/>
                  <a:pt x="0" y="3111837"/>
                </a:cubicBezTo>
                <a:cubicBezTo>
                  <a:pt x="-159954" y="1914173"/>
                  <a:pt x="22140" y="1009064"/>
                  <a:pt x="0" y="622382"/>
                </a:cubicBezTo>
                <a:close/>
              </a:path>
            </a:pathLst>
          </a:custGeom>
          <a:solidFill>
            <a:schemeClr val="bg1"/>
          </a:solidFill>
          <a:ln w="38100">
            <a:solidFill>
              <a:srgbClr val="7A1729"/>
            </a:solidFill>
            <a:prstDash val="dash"/>
            <a:extLst>
              <a:ext uri="{C807C97D-BFC1-408E-A445-0C87EB9F89A2}">
                <ask:lineSketchStyleProps xmlns="" xmlns:ask="http://schemas.microsoft.com/office/drawing/2018/sketchyshapes" sd="2925326911">
                  <a:custGeom>
                    <a:avLst/>
                    <a:gdLst>
                      <a:gd name="connsiteX0" fmla="*/ 0 w 7504807"/>
                      <a:gd name="connsiteY0" fmla="*/ 692681 h 4156005"/>
                      <a:gd name="connsiteX1" fmla="*/ 692681 w 7504807"/>
                      <a:gd name="connsiteY1" fmla="*/ 0 h 4156005"/>
                      <a:gd name="connsiteX2" fmla="*/ 6812126 w 7504807"/>
                      <a:gd name="connsiteY2" fmla="*/ 0 h 4156005"/>
                      <a:gd name="connsiteX3" fmla="*/ 7504807 w 7504807"/>
                      <a:gd name="connsiteY3" fmla="*/ 692681 h 4156005"/>
                      <a:gd name="connsiteX4" fmla="*/ 7504807 w 7504807"/>
                      <a:gd name="connsiteY4" fmla="*/ 3463324 h 4156005"/>
                      <a:gd name="connsiteX5" fmla="*/ 6812126 w 7504807"/>
                      <a:gd name="connsiteY5" fmla="*/ 4156005 h 4156005"/>
                      <a:gd name="connsiteX6" fmla="*/ 692681 w 7504807"/>
                      <a:gd name="connsiteY6" fmla="*/ 4156005 h 4156005"/>
                      <a:gd name="connsiteX7" fmla="*/ 0 w 7504807"/>
                      <a:gd name="connsiteY7" fmla="*/ 3463324 h 4156005"/>
                      <a:gd name="connsiteX8" fmla="*/ 0 w 7504807"/>
                      <a:gd name="connsiteY8" fmla="*/ 692681 h 415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4156005" fill="none" extrusionOk="0">
                        <a:moveTo>
                          <a:pt x="0" y="692681"/>
                        </a:moveTo>
                        <a:cubicBezTo>
                          <a:pt x="-13280" y="310950"/>
                          <a:pt x="302121" y="45445"/>
                          <a:pt x="692681" y="0"/>
                        </a:cubicBezTo>
                        <a:cubicBezTo>
                          <a:pt x="1364912" y="77600"/>
                          <a:pt x="5903271" y="-27269"/>
                          <a:pt x="6812126" y="0"/>
                        </a:cubicBezTo>
                        <a:cubicBezTo>
                          <a:pt x="7225856" y="-41121"/>
                          <a:pt x="7543682" y="321568"/>
                          <a:pt x="7504807" y="692681"/>
                        </a:cubicBezTo>
                        <a:cubicBezTo>
                          <a:pt x="7613807" y="1487364"/>
                          <a:pt x="7426598" y="3017731"/>
                          <a:pt x="7504807" y="3463324"/>
                        </a:cubicBezTo>
                        <a:cubicBezTo>
                          <a:pt x="7452496" y="3825417"/>
                          <a:pt x="7125871" y="4186353"/>
                          <a:pt x="6812126" y="4156005"/>
                        </a:cubicBezTo>
                        <a:cubicBezTo>
                          <a:pt x="5361603" y="4205182"/>
                          <a:pt x="2515538" y="4033303"/>
                          <a:pt x="692681" y="4156005"/>
                        </a:cubicBezTo>
                        <a:cubicBezTo>
                          <a:pt x="309516" y="4160675"/>
                          <a:pt x="-51717" y="3890410"/>
                          <a:pt x="0" y="3463324"/>
                        </a:cubicBezTo>
                        <a:cubicBezTo>
                          <a:pt x="47022" y="2215581"/>
                          <a:pt x="104569" y="1092701"/>
                          <a:pt x="0" y="692681"/>
                        </a:cubicBezTo>
                        <a:close/>
                      </a:path>
                      <a:path w="7504807" h="4156005" stroke="0" extrusionOk="0">
                        <a:moveTo>
                          <a:pt x="0" y="692681"/>
                        </a:moveTo>
                        <a:cubicBezTo>
                          <a:pt x="58048" y="303489"/>
                          <a:pt x="347072" y="-2465"/>
                          <a:pt x="692681" y="0"/>
                        </a:cubicBezTo>
                        <a:cubicBezTo>
                          <a:pt x="3321700" y="-129276"/>
                          <a:pt x="4818931" y="-77778"/>
                          <a:pt x="6812126" y="0"/>
                        </a:cubicBezTo>
                        <a:cubicBezTo>
                          <a:pt x="7178698" y="-50959"/>
                          <a:pt x="7501853" y="327156"/>
                          <a:pt x="7504807" y="692681"/>
                        </a:cubicBezTo>
                        <a:cubicBezTo>
                          <a:pt x="7586406" y="996241"/>
                          <a:pt x="7659107" y="2259472"/>
                          <a:pt x="7504807" y="3463324"/>
                        </a:cubicBezTo>
                        <a:cubicBezTo>
                          <a:pt x="7513459" y="3864128"/>
                          <a:pt x="7180452" y="4160842"/>
                          <a:pt x="6812126" y="4156005"/>
                        </a:cubicBezTo>
                        <a:cubicBezTo>
                          <a:pt x="4872937" y="4200225"/>
                          <a:pt x="2177807" y="4126623"/>
                          <a:pt x="692681" y="4156005"/>
                        </a:cubicBezTo>
                        <a:cubicBezTo>
                          <a:pt x="296888" y="4105148"/>
                          <a:pt x="-43201" y="3835896"/>
                          <a:pt x="0" y="3463324"/>
                        </a:cubicBezTo>
                        <a:cubicBezTo>
                          <a:pt x="-159954" y="2718650"/>
                          <a:pt x="22140" y="1398215"/>
                          <a:pt x="0" y="692681"/>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Hộp Văn bản 25">
            <a:extLst>
              <a:ext uri="{FF2B5EF4-FFF2-40B4-BE49-F238E27FC236}">
                <a16:creationId xmlns:a16="http://schemas.microsoft.com/office/drawing/2014/main" id="{83427381-DBBC-1255-94B5-964CA57C9AE7}"/>
              </a:ext>
            </a:extLst>
          </p:cNvPr>
          <p:cNvSpPr txBox="1"/>
          <p:nvPr/>
        </p:nvSpPr>
        <p:spPr>
          <a:xfrm>
            <a:off x="616660" y="1680670"/>
            <a:ext cx="7100580" cy="707886"/>
          </a:xfrm>
          <a:prstGeom prst="rect">
            <a:avLst/>
          </a:prstGeom>
          <a:noFill/>
          <a:ln>
            <a:noFill/>
          </a:ln>
        </p:spPr>
        <p:txBody>
          <a:bodyPr wrap="square">
            <a:spAutoFit/>
          </a:bodyPr>
          <a:lstStyle/>
          <a:p>
            <a:pPr algn="ctr"/>
            <a:r>
              <a:rPr lang="en-US" sz="4000" dirty="0" err="1">
                <a:solidFill>
                  <a:srgbClr val="002060"/>
                </a:solidFill>
                <a:cs typeface="Calibri" panose="020F0502020204030204" pitchFamily="34" charset="0"/>
              </a:rPr>
              <a:t>Thứ</a:t>
            </a:r>
            <a:r>
              <a:rPr lang="en-US" sz="4000" dirty="0">
                <a:solidFill>
                  <a:srgbClr val="002060"/>
                </a:solidFill>
                <a:cs typeface="Calibri" panose="020F0502020204030204" pitchFamily="34" charset="0"/>
              </a:rPr>
              <a:t> … </a:t>
            </a:r>
            <a:r>
              <a:rPr lang="en-US" sz="4000" dirty="0" err="1">
                <a:solidFill>
                  <a:srgbClr val="002060"/>
                </a:solidFill>
                <a:cs typeface="Calibri" panose="020F0502020204030204" pitchFamily="34" charset="0"/>
              </a:rPr>
              <a:t>ngày</a:t>
            </a:r>
            <a:r>
              <a:rPr lang="en-US" sz="4000" dirty="0">
                <a:solidFill>
                  <a:srgbClr val="002060"/>
                </a:solidFill>
                <a:cs typeface="Calibri" panose="020F0502020204030204" pitchFamily="34" charset="0"/>
              </a:rPr>
              <a:t> … </a:t>
            </a:r>
            <a:r>
              <a:rPr lang="en-US" sz="4000" dirty="0" err="1">
                <a:solidFill>
                  <a:srgbClr val="002060"/>
                </a:solidFill>
                <a:cs typeface="Calibri" panose="020F0502020204030204" pitchFamily="34" charset="0"/>
              </a:rPr>
              <a:t>tháng</a:t>
            </a:r>
            <a:r>
              <a:rPr lang="en-US" sz="4000" dirty="0">
                <a:solidFill>
                  <a:srgbClr val="002060"/>
                </a:solidFill>
                <a:cs typeface="Calibri" panose="020F0502020204030204" pitchFamily="34" charset="0"/>
              </a:rPr>
              <a:t> … </a:t>
            </a:r>
            <a:r>
              <a:rPr lang="en-US" sz="4000" dirty="0" err="1">
                <a:solidFill>
                  <a:srgbClr val="002060"/>
                </a:solidFill>
                <a:cs typeface="Calibri" panose="020F0502020204030204" pitchFamily="34" charset="0"/>
              </a:rPr>
              <a:t>năm</a:t>
            </a:r>
            <a:r>
              <a:rPr lang="en-US" sz="4000" dirty="0">
                <a:solidFill>
                  <a:srgbClr val="002060"/>
                </a:solidFill>
                <a:cs typeface="Calibri" panose="020F0502020204030204" pitchFamily="34" charset="0"/>
              </a:rPr>
              <a:t> …</a:t>
            </a:r>
          </a:p>
        </p:txBody>
      </p:sp>
      <p:sp>
        <p:nvSpPr>
          <p:cNvPr id="11" name="Freeform 6">
            <a:extLst>
              <a:ext uri="{FF2B5EF4-FFF2-40B4-BE49-F238E27FC236}">
                <a16:creationId xmlns:a16="http://schemas.microsoft.com/office/drawing/2014/main" id="{1B1DFCDD-38D2-F683-748A-4350EC7F1198}"/>
              </a:ext>
            </a:extLst>
          </p:cNvPr>
          <p:cNvSpPr/>
          <p:nvPr/>
        </p:nvSpPr>
        <p:spPr>
          <a:xfrm>
            <a:off x="6660465" y="1182604"/>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2" name="Picture 1">
            <a:extLst>
              <a:ext uri="{FF2B5EF4-FFF2-40B4-BE49-F238E27FC236}">
                <a16:creationId xmlns:a16="http://schemas.microsoft.com/office/drawing/2014/main" id="{63311120-E314-F415-889B-A2DDE0A1BA1F}"/>
              </a:ext>
            </a:extLst>
          </p:cNvPr>
          <p:cNvPicPr>
            <a:picLocks noChangeAspect="1"/>
          </p:cNvPicPr>
          <p:nvPr/>
        </p:nvPicPr>
        <p:blipFill>
          <a:blip r:embed="rId4"/>
          <a:stretch>
            <a:fillRect/>
          </a:stretch>
        </p:blipFill>
        <p:spPr>
          <a:xfrm>
            <a:off x="2397021" y="2273656"/>
            <a:ext cx="3115326" cy="829128"/>
          </a:xfrm>
          <a:prstGeom prst="rect">
            <a:avLst/>
          </a:prstGeom>
        </p:spPr>
      </p:pic>
      <p:pic>
        <p:nvPicPr>
          <p:cNvPr id="3" name="Picture 2">
            <a:extLst>
              <a:ext uri="{FF2B5EF4-FFF2-40B4-BE49-F238E27FC236}">
                <a16:creationId xmlns:a16="http://schemas.microsoft.com/office/drawing/2014/main" id="{CB8D82B4-EF6B-A4DB-C37E-78927E1DDCF8}"/>
              </a:ext>
            </a:extLst>
          </p:cNvPr>
          <p:cNvPicPr>
            <a:picLocks noChangeAspect="1"/>
          </p:cNvPicPr>
          <p:nvPr/>
        </p:nvPicPr>
        <p:blipFill>
          <a:blip r:embed="rId5"/>
          <a:stretch>
            <a:fillRect/>
          </a:stretch>
        </p:blipFill>
        <p:spPr>
          <a:xfrm>
            <a:off x="797256" y="3137916"/>
            <a:ext cx="6407451" cy="1322947"/>
          </a:xfrm>
          <a:prstGeom prst="rect">
            <a:avLst/>
          </a:prstGeom>
        </p:spPr>
      </p:pic>
      <p:pic>
        <p:nvPicPr>
          <p:cNvPr id="4" name="Picture 3">
            <a:extLst>
              <a:ext uri="{FF2B5EF4-FFF2-40B4-BE49-F238E27FC236}">
                <a16:creationId xmlns:a16="http://schemas.microsoft.com/office/drawing/2014/main" id="{B7261CAA-1167-D947-C436-DA62E100E79A}"/>
              </a:ext>
            </a:extLst>
          </p:cNvPr>
          <p:cNvPicPr>
            <a:picLocks noChangeAspect="1"/>
          </p:cNvPicPr>
          <p:nvPr/>
        </p:nvPicPr>
        <p:blipFill>
          <a:blip r:embed="rId6"/>
          <a:stretch>
            <a:fillRect/>
          </a:stretch>
        </p:blipFill>
        <p:spPr>
          <a:xfrm>
            <a:off x="2904051" y="4339340"/>
            <a:ext cx="2633700" cy="1072989"/>
          </a:xfrm>
          <a:prstGeom prst="rect">
            <a:avLst/>
          </a:prstGeom>
        </p:spPr>
      </p:pic>
    </p:spTree>
    <p:extLst>
      <p:ext uri="{BB962C8B-B14F-4D97-AF65-F5344CB8AC3E}">
        <p14:creationId xmlns:p14="http://schemas.microsoft.com/office/powerpoint/2010/main" val="236791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318083" y="101760"/>
            <a:ext cx="10307475" cy="1077218"/>
          </a:xfrm>
          <a:prstGeom prst="rect">
            <a:avLst/>
          </a:prstGeom>
          <a:noFill/>
        </p:spPr>
        <p:txBody>
          <a:bodyPr wrap="square" rtlCol="0">
            <a:spAutoFit/>
          </a:bodyPr>
          <a:lstStyle/>
          <a:p>
            <a:pPr algn="just"/>
            <a:r>
              <a:rPr lang="en-US" sz="3200" b="1" dirty="0">
                <a:solidFill>
                  <a:srgbClr val="7A1729"/>
                </a:solidFill>
                <a:latin typeface="Calibri" panose="020F0502020204030204" pitchFamily="34" charset="0"/>
                <a:cs typeface="Calibri" panose="020F0502020204030204" pitchFamily="34" charset="0"/>
              </a:rPr>
              <a:t>1. </a:t>
            </a:r>
            <a:r>
              <a:rPr lang="vi-VN" sz="3200" b="1" dirty="0">
                <a:solidFill>
                  <a:srgbClr val="7A1729"/>
                </a:solidFill>
                <a:latin typeface="Calibri" panose="020F0502020204030204" pitchFamily="34" charset="0"/>
                <a:cs typeface="Calibri" panose="020F0502020204030204" pitchFamily="34" charset="0"/>
              </a:rPr>
              <a:t>Chọn 1 trong 2 nhiệm vụ dưới đây: </a:t>
            </a:r>
          </a:p>
          <a:p>
            <a:pPr algn="just"/>
            <a:r>
              <a:rPr lang="vi-VN" sz="3200" dirty="0">
                <a:solidFill>
                  <a:srgbClr val="7A1729"/>
                </a:solidFill>
                <a:latin typeface="Calibri" panose="020F0502020204030204" pitchFamily="34" charset="0"/>
                <a:cs typeface="Calibri" panose="020F0502020204030204" pitchFamily="34" charset="0"/>
              </a:rPr>
              <a:t>a. Đọc 1 câu chuyện đã học và thực hiện yêu cầu</a:t>
            </a: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331089"/>
            <a:ext cx="11875269" cy="5281293"/>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endParaRPr lang="en-US"/>
          </a:p>
        </p:txBody>
      </p:sp>
      <p:pic>
        <p:nvPicPr>
          <p:cNvPr id="6" name="Picture 5">
            <a:extLst>
              <a:ext uri="{FF2B5EF4-FFF2-40B4-BE49-F238E27FC236}">
                <a16:creationId xmlns:a16="http://schemas.microsoft.com/office/drawing/2014/main" id="{79EBBB32-60EF-F5A5-8AAC-CE0EC6A28CBF}"/>
              </a:ext>
            </a:extLst>
          </p:cNvPr>
          <p:cNvPicPr>
            <a:picLocks noChangeAspect="1"/>
          </p:cNvPicPr>
          <p:nvPr/>
        </p:nvPicPr>
        <p:blipFill>
          <a:blip r:embed="rId5"/>
          <a:stretch>
            <a:fillRect/>
          </a:stretch>
        </p:blipFill>
        <p:spPr>
          <a:xfrm>
            <a:off x="1682850" y="1638480"/>
            <a:ext cx="8685489" cy="4484527"/>
          </a:xfrm>
          <a:prstGeom prst="rect">
            <a:avLst/>
          </a:prstGeom>
        </p:spPr>
      </p:pic>
    </p:spTree>
    <p:extLst>
      <p:ext uri="{BB962C8B-B14F-4D97-AF65-F5344CB8AC3E}">
        <p14:creationId xmlns:p14="http://schemas.microsoft.com/office/powerpoint/2010/main" val="47030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358815"/>
            <a:ext cx="11875269" cy="6253567"/>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178833" y="0"/>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60164DC-891D-20A7-4D40-70E189CD27BB}"/>
              </a:ext>
            </a:extLst>
          </p:cNvPr>
          <p:cNvPicPr>
            <a:picLocks noChangeAspect="1"/>
          </p:cNvPicPr>
          <p:nvPr/>
        </p:nvPicPr>
        <p:blipFill>
          <a:blip r:embed="rId5"/>
          <a:stretch>
            <a:fillRect/>
          </a:stretch>
        </p:blipFill>
        <p:spPr>
          <a:xfrm>
            <a:off x="3219362" y="597095"/>
            <a:ext cx="4919898" cy="987638"/>
          </a:xfrm>
          <a:prstGeom prst="rect">
            <a:avLst/>
          </a:prstGeom>
        </p:spPr>
      </p:pic>
      <p:grpSp>
        <p:nvGrpSpPr>
          <p:cNvPr id="6" name="Group 5">
            <a:extLst>
              <a:ext uri="{FF2B5EF4-FFF2-40B4-BE49-F238E27FC236}">
                <a16:creationId xmlns:a16="http://schemas.microsoft.com/office/drawing/2014/main" id="{15A9D52F-9348-C22C-64F2-2A590E62D022}"/>
              </a:ext>
            </a:extLst>
          </p:cNvPr>
          <p:cNvGrpSpPr/>
          <p:nvPr/>
        </p:nvGrpSpPr>
        <p:grpSpPr>
          <a:xfrm>
            <a:off x="917002" y="1096425"/>
            <a:ext cx="10264142" cy="5096031"/>
            <a:chOff x="-103575" y="184979"/>
            <a:chExt cx="9257145" cy="5096031"/>
          </a:xfrm>
        </p:grpSpPr>
        <p:sp>
          <p:nvSpPr>
            <p:cNvPr id="9" name="Rectangle: Rounded Corners 30">
              <a:extLst>
                <a:ext uri="{FF2B5EF4-FFF2-40B4-BE49-F238E27FC236}">
                  <a16:creationId xmlns:a16="http://schemas.microsoft.com/office/drawing/2014/main" id="{0E96A4AB-4EEE-1EF5-DF2E-38EF4C944C69}"/>
                </a:ext>
              </a:extLst>
            </p:cNvPr>
            <p:cNvSpPr/>
            <p:nvPr/>
          </p:nvSpPr>
          <p:spPr>
            <a:xfrm>
              <a:off x="432384" y="1097352"/>
              <a:ext cx="8721186" cy="4183658"/>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9669881"/>
                        <a:gd name="connsiteY0" fmla="*/ 945297 h 4183658"/>
                        <a:gd name="connsiteX1" fmla="*/ 904100 w 9669881"/>
                        <a:gd name="connsiteY1" fmla="*/ 0 h 4183658"/>
                        <a:gd name="connsiteX2" fmla="*/ 1948580 w 9669881"/>
                        <a:gd name="connsiteY2" fmla="*/ 0 h 4183658"/>
                        <a:gd name="connsiteX3" fmla="*/ 2914443 w 9669881"/>
                        <a:gd name="connsiteY3" fmla="*/ 0 h 4183658"/>
                        <a:gd name="connsiteX4" fmla="*/ 3801692 w 9669881"/>
                        <a:gd name="connsiteY4" fmla="*/ 0 h 4183658"/>
                        <a:gd name="connsiteX5" fmla="*/ 4767555 w 9669881"/>
                        <a:gd name="connsiteY5" fmla="*/ 0 h 4183658"/>
                        <a:gd name="connsiteX6" fmla="*/ 5890651 w 9669881"/>
                        <a:gd name="connsiteY6" fmla="*/ 0 h 4183658"/>
                        <a:gd name="connsiteX7" fmla="*/ 6777898 w 9669881"/>
                        <a:gd name="connsiteY7" fmla="*/ 0 h 4183658"/>
                        <a:gd name="connsiteX8" fmla="*/ 7665144 w 9669881"/>
                        <a:gd name="connsiteY8" fmla="*/ 0 h 4183658"/>
                        <a:gd name="connsiteX9" fmla="*/ 8765780 w 9669881"/>
                        <a:gd name="connsiteY9" fmla="*/ 0 h 4183658"/>
                        <a:gd name="connsiteX10" fmla="*/ 9669881 w 9669881"/>
                        <a:gd name="connsiteY10" fmla="*/ 945297 h 4183658"/>
                        <a:gd name="connsiteX11" fmla="*/ 9669881 w 9669881"/>
                        <a:gd name="connsiteY11" fmla="*/ 2023037 h 4183658"/>
                        <a:gd name="connsiteX12" fmla="*/ 9669881 w 9669881"/>
                        <a:gd name="connsiteY12" fmla="*/ 3238360 h 4183658"/>
                        <a:gd name="connsiteX13" fmla="*/ 8765780 w 9669881"/>
                        <a:gd name="connsiteY13" fmla="*/ 4183658 h 4183658"/>
                        <a:gd name="connsiteX14" fmla="*/ 7878533 w 9669881"/>
                        <a:gd name="connsiteY14" fmla="*/ 4183658 h 4183658"/>
                        <a:gd name="connsiteX15" fmla="*/ 6598203 w 9669881"/>
                        <a:gd name="connsiteY15" fmla="*/ 4183658 h 4183658"/>
                        <a:gd name="connsiteX16" fmla="*/ 6036655 w 9669881"/>
                        <a:gd name="connsiteY16" fmla="*/ 4183658 h 4183658"/>
                        <a:gd name="connsiteX17" fmla="*/ 5475106 w 9669881"/>
                        <a:gd name="connsiteY17" fmla="*/ 4183658 h 4183658"/>
                        <a:gd name="connsiteX18" fmla="*/ 4194774 w 9669881"/>
                        <a:gd name="connsiteY18" fmla="*/ 4183658 h 4183658"/>
                        <a:gd name="connsiteX19" fmla="*/ 3228911 w 9669881"/>
                        <a:gd name="connsiteY19" fmla="*/ 4183658 h 4183658"/>
                        <a:gd name="connsiteX20" fmla="*/ 1948580 w 9669881"/>
                        <a:gd name="connsiteY20" fmla="*/ 4183658 h 4183658"/>
                        <a:gd name="connsiteX21" fmla="*/ 904100 w 9669881"/>
                        <a:gd name="connsiteY21" fmla="*/ 4183658 h 4183658"/>
                        <a:gd name="connsiteX22" fmla="*/ 0 w 9669881"/>
                        <a:gd name="connsiteY22" fmla="*/ 3238360 h 4183658"/>
                        <a:gd name="connsiteX23" fmla="*/ 0 w 9669881"/>
                        <a:gd name="connsiteY23" fmla="*/ 2114758 h 4183658"/>
                        <a:gd name="connsiteX24" fmla="*/ 0 w 9669881"/>
                        <a:gd name="connsiteY24" fmla="*/ 945297 h 4183658"/>
                        <a:gd name="connsiteX0" fmla="*/ 0 w 9669881"/>
                        <a:gd name="connsiteY0" fmla="*/ 945297 h 4183658"/>
                        <a:gd name="connsiteX1" fmla="*/ 904100 w 9669881"/>
                        <a:gd name="connsiteY1" fmla="*/ 0 h 4183658"/>
                        <a:gd name="connsiteX2" fmla="*/ 1869963 w 9669881"/>
                        <a:gd name="connsiteY2" fmla="*/ 0 h 4183658"/>
                        <a:gd name="connsiteX3" fmla="*/ 2914443 w 9669881"/>
                        <a:gd name="connsiteY3" fmla="*/ 0 h 4183658"/>
                        <a:gd name="connsiteX4" fmla="*/ 3801692 w 9669881"/>
                        <a:gd name="connsiteY4" fmla="*/ 0 h 4183658"/>
                        <a:gd name="connsiteX5" fmla="*/ 5003405 w 9669881"/>
                        <a:gd name="connsiteY5" fmla="*/ 0 h 4183658"/>
                        <a:gd name="connsiteX6" fmla="*/ 5890651 w 9669881"/>
                        <a:gd name="connsiteY6" fmla="*/ 0 h 4183658"/>
                        <a:gd name="connsiteX7" fmla="*/ 7013748 w 9669881"/>
                        <a:gd name="connsiteY7" fmla="*/ 0 h 4183658"/>
                        <a:gd name="connsiteX8" fmla="*/ 8765780 w 9669881"/>
                        <a:gd name="connsiteY8" fmla="*/ 0 h 4183658"/>
                        <a:gd name="connsiteX9" fmla="*/ 9669881 w 9669881"/>
                        <a:gd name="connsiteY9" fmla="*/ 945297 h 4183658"/>
                        <a:gd name="connsiteX10" fmla="*/ 9669881 w 9669881"/>
                        <a:gd name="connsiteY10" fmla="*/ 2091829 h 4183658"/>
                        <a:gd name="connsiteX11" fmla="*/ 9669881 w 9669881"/>
                        <a:gd name="connsiteY11" fmla="*/ 3238360 h 4183658"/>
                        <a:gd name="connsiteX12" fmla="*/ 8765780 w 9669881"/>
                        <a:gd name="connsiteY12" fmla="*/ 4183658 h 4183658"/>
                        <a:gd name="connsiteX13" fmla="*/ 7564066 w 9669881"/>
                        <a:gd name="connsiteY13" fmla="*/ 4183658 h 4183658"/>
                        <a:gd name="connsiteX14" fmla="*/ 6519586 w 9669881"/>
                        <a:gd name="connsiteY14" fmla="*/ 4183658 h 4183658"/>
                        <a:gd name="connsiteX15" fmla="*/ 5475106 w 9669881"/>
                        <a:gd name="connsiteY15" fmla="*/ 4183658 h 4183658"/>
                        <a:gd name="connsiteX16" fmla="*/ 4509241 w 9669881"/>
                        <a:gd name="connsiteY16" fmla="*/ 4183658 h 4183658"/>
                        <a:gd name="connsiteX17" fmla="*/ 3464761 w 9669881"/>
                        <a:gd name="connsiteY17" fmla="*/ 4183658 h 4183658"/>
                        <a:gd name="connsiteX18" fmla="*/ 2263048 w 9669881"/>
                        <a:gd name="connsiteY18" fmla="*/ 4183658 h 4183658"/>
                        <a:gd name="connsiteX19" fmla="*/ 904100 w 9669881"/>
                        <a:gd name="connsiteY19" fmla="*/ 4183658 h 4183658"/>
                        <a:gd name="connsiteX20" fmla="*/ 0 w 9669881"/>
                        <a:gd name="connsiteY20" fmla="*/ 3238360 h 4183658"/>
                        <a:gd name="connsiteX21" fmla="*/ 0 w 9669881"/>
                        <a:gd name="connsiteY21" fmla="*/ 2045967 h 4183658"/>
                        <a:gd name="connsiteX22" fmla="*/ 0 w 9669881"/>
                        <a:gd name="connsiteY22" fmla="*/ 945297 h 418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69881" h="4183658" fill="none" extrusionOk="0">
                          <a:moveTo>
                            <a:pt x="0" y="945297"/>
                          </a:moveTo>
                          <a:cubicBezTo>
                            <a:pt x="37926" y="343508"/>
                            <a:pt x="509715" y="-165046"/>
                            <a:pt x="904100" y="0"/>
                          </a:cubicBezTo>
                          <a:cubicBezTo>
                            <a:pt x="1223225" y="-22907"/>
                            <a:pt x="1506916" y="12420"/>
                            <a:pt x="1948580" y="0"/>
                          </a:cubicBezTo>
                          <a:cubicBezTo>
                            <a:pt x="2428553" y="-9968"/>
                            <a:pt x="2469895" y="38688"/>
                            <a:pt x="2914443" y="0"/>
                          </a:cubicBezTo>
                          <a:cubicBezTo>
                            <a:pt x="3377139" y="-38340"/>
                            <a:pt x="3434216" y="-4976"/>
                            <a:pt x="3801692" y="0"/>
                          </a:cubicBezTo>
                          <a:cubicBezTo>
                            <a:pt x="4125728" y="18560"/>
                            <a:pt x="4492023" y="45682"/>
                            <a:pt x="4767555" y="0"/>
                          </a:cubicBezTo>
                          <a:cubicBezTo>
                            <a:pt x="5062326" y="-76704"/>
                            <a:pt x="5422614" y="-72080"/>
                            <a:pt x="5890651" y="0"/>
                          </a:cubicBezTo>
                          <a:cubicBezTo>
                            <a:pt x="6374263" y="-36912"/>
                            <a:pt x="6556379" y="-77938"/>
                            <a:pt x="6777898" y="0"/>
                          </a:cubicBezTo>
                          <a:cubicBezTo>
                            <a:pt x="7015660" y="32942"/>
                            <a:pt x="7341989" y="52840"/>
                            <a:pt x="7665144" y="0"/>
                          </a:cubicBezTo>
                          <a:cubicBezTo>
                            <a:pt x="7903354" y="-57599"/>
                            <a:pt x="8370468" y="44758"/>
                            <a:pt x="8765780" y="0"/>
                          </a:cubicBezTo>
                          <a:cubicBezTo>
                            <a:pt x="9354159" y="17823"/>
                            <a:pt x="9623502" y="463072"/>
                            <a:pt x="9669881" y="945297"/>
                          </a:cubicBezTo>
                          <a:cubicBezTo>
                            <a:pt x="9642672" y="1464959"/>
                            <a:pt x="9668173" y="1522194"/>
                            <a:pt x="9669881" y="2023037"/>
                          </a:cubicBezTo>
                          <a:cubicBezTo>
                            <a:pt x="9681072" y="2518205"/>
                            <a:pt x="9635917" y="2742411"/>
                            <a:pt x="9669881" y="3238360"/>
                          </a:cubicBezTo>
                          <a:cubicBezTo>
                            <a:pt x="9636097" y="3593732"/>
                            <a:pt x="9340874" y="4059316"/>
                            <a:pt x="8765780" y="4183658"/>
                          </a:cubicBezTo>
                          <a:cubicBezTo>
                            <a:pt x="8588466" y="4244188"/>
                            <a:pt x="8301701" y="4153179"/>
                            <a:pt x="7878533" y="4183658"/>
                          </a:cubicBezTo>
                          <a:cubicBezTo>
                            <a:pt x="7465745" y="4206895"/>
                            <a:pt x="6950546" y="4167238"/>
                            <a:pt x="6598203" y="4183658"/>
                          </a:cubicBezTo>
                          <a:cubicBezTo>
                            <a:pt x="6388118" y="4198171"/>
                            <a:pt x="6305413" y="4191151"/>
                            <a:pt x="6036655" y="4183658"/>
                          </a:cubicBezTo>
                          <a:cubicBezTo>
                            <a:pt x="5767897" y="4176165"/>
                            <a:pt x="5748768" y="4171498"/>
                            <a:pt x="5475106" y="4183658"/>
                          </a:cubicBezTo>
                          <a:cubicBezTo>
                            <a:pt x="5057947" y="4245599"/>
                            <a:pt x="4423123" y="4151938"/>
                            <a:pt x="4194774" y="4183658"/>
                          </a:cubicBezTo>
                          <a:cubicBezTo>
                            <a:pt x="3947088" y="4167464"/>
                            <a:pt x="3619964" y="4228446"/>
                            <a:pt x="3228911" y="4183658"/>
                          </a:cubicBezTo>
                          <a:cubicBezTo>
                            <a:pt x="2800172" y="4119180"/>
                            <a:pt x="2371778" y="4068306"/>
                            <a:pt x="1948580" y="4183658"/>
                          </a:cubicBezTo>
                          <a:cubicBezTo>
                            <a:pt x="1509944" y="4228333"/>
                            <a:pt x="1354698" y="4175436"/>
                            <a:pt x="904100" y="4183658"/>
                          </a:cubicBezTo>
                          <a:cubicBezTo>
                            <a:pt x="361736" y="4220686"/>
                            <a:pt x="46687" y="3766167"/>
                            <a:pt x="0" y="3238360"/>
                          </a:cubicBezTo>
                          <a:cubicBezTo>
                            <a:pt x="70374" y="2969080"/>
                            <a:pt x="-14660" y="2357468"/>
                            <a:pt x="0" y="2114758"/>
                          </a:cubicBezTo>
                          <a:cubicBezTo>
                            <a:pt x="-43884" y="1832957"/>
                            <a:pt x="-97070" y="1285330"/>
                            <a:pt x="0" y="945297"/>
                          </a:cubicBezTo>
                          <a:close/>
                        </a:path>
                        <a:path w="9669881" h="4183658" stroke="0" extrusionOk="0">
                          <a:moveTo>
                            <a:pt x="0" y="945297"/>
                          </a:moveTo>
                          <a:cubicBezTo>
                            <a:pt x="-52695" y="574087"/>
                            <a:pt x="353262" y="-15064"/>
                            <a:pt x="904100" y="0"/>
                          </a:cubicBezTo>
                          <a:cubicBezTo>
                            <a:pt x="1240741" y="55879"/>
                            <a:pt x="1594000" y="-9068"/>
                            <a:pt x="1869963" y="0"/>
                          </a:cubicBezTo>
                          <a:cubicBezTo>
                            <a:pt x="2128220" y="14407"/>
                            <a:pt x="2633947" y="82797"/>
                            <a:pt x="2914443" y="0"/>
                          </a:cubicBezTo>
                          <a:cubicBezTo>
                            <a:pt x="3156576" y="-101398"/>
                            <a:pt x="3435036" y="12398"/>
                            <a:pt x="3801692" y="0"/>
                          </a:cubicBezTo>
                          <a:cubicBezTo>
                            <a:pt x="4222137" y="-61135"/>
                            <a:pt x="4540091" y="-10353"/>
                            <a:pt x="5003405" y="0"/>
                          </a:cubicBezTo>
                          <a:cubicBezTo>
                            <a:pt x="5476021" y="55709"/>
                            <a:pt x="5624181" y="-33155"/>
                            <a:pt x="5890651" y="0"/>
                          </a:cubicBezTo>
                          <a:cubicBezTo>
                            <a:pt x="6253374" y="-12426"/>
                            <a:pt x="6769916" y="-29065"/>
                            <a:pt x="7013748" y="0"/>
                          </a:cubicBezTo>
                          <a:cubicBezTo>
                            <a:pt x="7249653" y="46117"/>
                            <a:pt x="8406138" y="129474"/>
                            <a:pt x="8765780" y="0"/>
                          </a:cubicBezTo>
                          <a:cubicBezTo>
                            <a:pt x="9233683" y="20836"/>
                            <a:pt x="9682923" y="496250"/>
                            <a:pt x="9669881" y="945297"/>
                          </a:cubicBezTo>
                          <a:cubicBezTo>
                            <a:pt x="9642660" y="1275133"/>
                            <a:pt x="9637939" y="1870421"/>
                            <a:pt x="9669881" y="2091829"/>
                          </a:cubicBezTo>
                          <a:cubicBezTo>
                            <a:pt x="9702685" y="2314788"/>
                            <a:pt x="9645340" y="2879230"/>
                            <a:pt x="9669881" y="3238360"/>
                          </a:cubicBezTo>
                          <a:cubicBezTo>
                            <a:pt x="9658620" y="3675907"/>
                            <a:pt x="9194874" y="4155458"/>
                            <a:pt x="8765780" y="4183658"/>
                          </a:cubicBezTo>
                          <a:cubicBezTo>
                            <a:pt x="8346243" y="4148791"/>
                            <a:pt x="8137805" y="4174839"/>
                            <a:pt x="7564066" y="4183658"/>
                          </a:cubicBezTo>
                          <a:cubicBezTo>
                            <a:pt x="7016091" y="4228405"/>
                            <a:pt x="6763683" y="4195485"/>
                            <a:pt x="6519586" y="4183658"/>
                          </a:cubicBezTo>
                          <a:cubicBezTo>
                            <a:pt x="6186533" y="4177994"/>
                            <a:pt x="5734355" y="4132378"/>
                            <a:pt x="5475106" y="4183658"/>
                          </a:cubicBezTo>
                          <a:cubicBezTo>
                            <a:pt x="5216109" y="4171755"/>
                            <a:pt x="4895721" y="4220328"/>
                            <a:pt x="4509241" y="4183658"/>
                          </a:cubicBezTo>
                          <a:cubicBezTo>
                            <a:pt x="4122158" y="4179404"/>
                            <a:pt x="3776597" y="4199716"/>
                            <a:pt x="3464761" y="4183658"/>
                          </a:cubicBezTo>
                          <a:cubicBezTo>
                            <a:pt x="3187193" y="4153208"/>
                            <a:pt x="2572371" y="4184040"/>
                            <a:pt x="2263048" y="4183658"/>
                          </a:cubicBezTo>
                          <a:cubicBezTo>
                            <a:pt x="1986849" y="4261514"/>
                            <a:pt x="1348815" y="4256223"/>
                            <a:pt x="904100" y="4183658"/>
                          </a:cubicBezTo>
                          <a:cubicBezTo>
                            <a:pt x="489635" y="4339900"/>
                            <a:pt x="117578" y="3839867"/>
                            <a:pt x="0" y="3238360"/>
                          </a:cubicBezTo>
                          <a:cubicBezTo>
                            <a:pt x="51833" y="2883004"/>
                            <a:pt x="79124" y="2528068"/>
                            <a:pt x="0" y="2045967"/>
                          </a:cubicBezTo>
                          <a:cubicBezTo>
                            <a:pt x="-13911" y="1500744"/>
                            <a:pt x="64452" y="1449073"/>
                            <a:pt x="0" y="945297"/>
                          </a:cubicBezTo>
                          <a:close/>
                        </a:path>
                        <a:path w="9669881" h="4183658" fill="none" stroke="0" extrusionOk="0">
                          <a:moveTo>
                            <a:pt x="0" y="945297"/>
                          </a:moveTo>
                          <a:cubicBezTo>
                            <a:pt x="8031" y="370014"/>
                            <a:pt x="497873" y="-13419"/>
                            <a:pt x="904100" y="0"/>
                          </a:cubicBezTo>
                          <a:cubicBezTo>
                            <a:pt x="1236866" y="-38703"/>
                            <a:pt x="1452592" y="7044"/>
                            <a:pt x="1948580" y="0"/>
                          </a:cubicBezTo>
                          <a:cubicBezTo>
                            <a:pt x="2426289" y="-6469"/>
                            <a:pt x="2476610" y="29685"/>
                            <a:pt x="2914443" y="0"/>
                          </a:cubicBezTo>
                          <a:cubicBezTo>
                            <a:pt x="3349146" y="-40343"/>
                            <a:pt x="3452125" y="-23613"/>
                            <a:pt x="3801692" y="0"/>
                          </a:cubicBezTo>
                          <a:cubicBezTo>
                            <a:pt x="4140666" y="15570"/>
                            <a:pt x="4431555" y="50795"/>
                            <a:pt x="4767555" y="0"/>
                          </a:cubicBezTo>
                          <a:cubicBezTo>
                            <a:pt x="5165807" y="-22000"/>
                            <a:pt x="5435947" y="54283"/>
                            <a:pt x="5890651" y="0"/>
                          </a:cubicBezTo>
                          <a:cubicBezTo>
                            <a:pt x="6330991" y="-2585"/>
                            <a:pt x="6572796" y="-18143"/>
                            <a:pt x="6777898" y="0"/>
                          </a:cubicBezTo>
                          <a:cubicBezTo>
                            <a:pt x="7008967" y="45457"/>
                            <a:pt x="7375266" y="55011"/>
                            <a:pt x="7665144" y="0"/>
                          </a:cubicBezTo>
                          <a:cubicBezTo>
                            <a:pt x="7926870" y="-35440"/>
                            <a:pt x="8258001" y="112180"/>
                            <a:pt x="8765780" y="0"/>
                          </a:cubicBezTo>
                          <a:cubicBezTo>
                            <a:pt x="9437660" y="-64877"/>
                            <a:pt x="9671706" y="511708"/>
                            <a:pt x="9669881" y="945297"/>
                          </a:cubicBezTo>
                          <a:cubicBezTo>
                            <a:pt x="9654109" y="1478436"/>
                            <a:pt x="9652224" y="1522233"/>
                            <a:pt x="9669881" y="2023037"/>
                          </a:cubicBezTo>
                          <a:cubicBezTo>
                            <a:pt x="9723009" y="2533467"/>
                            <a:pt x="9701440" y="2769535"/>
                            <a:pt x="9669881" y="3238360"/>
                          </a:cubicBezTo>
                          <a:cubicBezTo>
                            <a:pt x="9708467" y="3630178"/>
                            <a:pt x="9319958" y="4127102"/>
                            <a:pt x="8765780" y="4183658"/>
                          </a:cubicBezTo>
                          <a:cubicBezTo>
                            <a:pt x="8483978" y="4238337"/>
                            <a:pt x="8332043" y="4133129"/>
                            <a:pt x="7878533" y="4183658"/>
                          </a:cubicBezTo>
                          <a:cubicBezTo>
                            <a:pt x="7482658" y="4209984"/>
                            <a:pt x="7003119" y="4162037"/>
                            <a:pt x="6598203" y="4183658"/>
                          </a:cubicBezTo>
                          <a:cubicBezTo>
                            <a:pt x="6365271" y="4186306"/>
                            <a:pt x="6161583" y="4165605"/>
                            <a:pt x="6025424" y="4183658"/>
                          </a:cubicBezTo>
                          <a:cubicBezTo>
                            <a:pt x="5889265" y="4201711"/>
                            <a:pt x="5618058" y="4195969"/>
                            <a:pt x="5475106" y="4183658"/>
                          </a:cubicBezTo>
                          <a:cubicBezTo>
                            <a:pt x="5111792" y="4234954"/>
                            <a:pt x="4446048" y="4193312"/>
                            <a:pt x="4194774" y="4183658"/>
                          </a:cubicBezTo>
                          <a:cubicBezTo>
                            <a:pt x="3884657" y="4213135"/>
                            <a:pt x="3659936" y="4229985"/>
                            <a:pt x="3228911" y="4183658"/>
                          </a:cubicBezTo>
                          <a:cubicBezTo>
                            <a:pt x="2867463" y="4115797"/>
                            <a:pt x="2422451" y="4119178"/>
                            <a:pt x="1948580" y="4183658"/>
                          </a:cubicBezTo>
                          <a:cubicBezTo>
                            <a:pt x="1499051" y="4208735"/>
                            <a:pt x="1352412" y="4197306"/>
                            <a:pt x="904100" y="4183658"/>
                          </a:cubicBezTo>
                          <a:cubicBezTo>
                            <a:pt x="320224" y="4118144"/>
                            <a:pt x="56935" y="3742866"/>
                            <a:pt x="0" y="3238360"/>
                          </a:cubicBezTo>
                          <a:cubicBezTo>
                            <a:pt x="8050" y="2941614"/>
                            <a:pt x="-14395" y="2414609"/>
                            <a:pt x="0" y="2114758"/>
                          </a:cubicBezTo>
                          <a:cubicBezTo>
                            <a:pt x="-8268" y="1799450"/>
                            <a:pt x="9761" y="1354475"/>
                            <a:pt x="0" y="94529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Arial" panose="020B0604020202020204" pitchFamily="34" charset="0"/>
                <a:cs typeface="Arial" panose="020B0604020202020204" pitchFamily="34" charset="0"/>
              </a:endParaRPr>
            </a:p>
          </p:txBody>
        </p:sp>
        <p:pic>
          <p:nvPicPr>
            <p:cNvPr id="10" name="Picture 9" descr="A cartoon of a child sitting on a pile of books&#10;&#10;Description automatically generated">
              <a:extLst>
                <a:ext uri="{FF2B5EF4-FFF2-40B4-BE49-F238E27FC236}">
                  <a16:creationId xmlns:a16="http://schemas.microsoft.com/office/drawing/2014/main" id="{614A0599-12F6-407C-5A42-2AC8C94E6F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11" name="Hộp Văn bản 107">
              <a:extLst>
                <a:ext uri="{FF2B5EF4-FFF2-40B4-BE49-F238E27FC236}">
                  <a16:creationId xmlns:a16="http://schemas.microsoft.com/office/drawing/2014/main" id="{40670D89-0637-FE8B-8D45-0E9D5C8E91B2}"/>
                </a:ext>
              </a:extLst>
            </p:cNvPr>
            <p:cNvSpPr txBox="1"/>
            <p:nvPr/>
          </p:nvSpPr>
          <p:spPr>
            <a:xfrm>
              <a:off x="707405" y="1345383"/>
              <a:ext cx="8081890" cy="3785652"/>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cs typeface="Arial" panose="020B0604020202020204" pitchFamily="34" charset="0"/>
                </a:rPr>
                <a:t>Câu chuyện Bộ sưu tập độc đáo: </a:t>
              </a:r>
              <a:r>
                <a:rPr lang="vi-VN" sz="2400" dirty="0">
                  <a:latin typeface="Cambria" panose="02040503050406030204" pitchFamily="18" charset="0"/>
                  <a:ea typeface="Cambria" panose="02040503050406030204" pitchFamily="18" charset="0"/>
                  <a:cs typeface="Arial" panose="020B0604020202020204" pitchFamily="34" charset="0"/>
                </a:rPr>
                <a:t>Bộ sưu tập là một bài tập về nhà của các bạn học sinh. Mỗi bạn đều cố gắng lựa chọn những bộ sưu tập thật nổi bật, thu hút các bạn trong lớp chú ý. Riêng Loan đã nghĩ ra một bộ sưu tập: thu âm lại những giọng nói của các bạn trước khi ra trường. Các bạn và thầy giáo đều bất ngờ và thán phục trước bộ sưu tập ý nghĩa này.</a:t>
              </a:r>
            </a:p>
            <a:p>
              <a:pPr algn="just"/>
              <a:r>
                <a:rPr lang="vi-VN" sz="2400" b="1" dirty="0">
                  <a:latin typeface="Cambria" panose="02040503050406030204" pitchFamily="18" charset="0"/>
                  <a:ea typeface="Cambria" panose="02040503050406030204" pitchFamily="18" charset="0"/>
                  <a:cs typeface="Arial" panose="020B0604020202020204" pitchFamily="34" charset="0"/>
                </a:rPr>
                <a:t>– Chi tiết mà em thích trong truyện là: </a:t>
              </a:r>
              <a:r>
                <a:rPr lang="vi-VN" sz="2400" dirty="0">
                  <a:latin typeface="Cambria" panose="02040503050406030204" pitchFamily="18" charset="0"/>
                  <a:ea typeface="Cambria" panose="02040503050406030204" pitchFamily="18" charset="0"/>
                  <a:cs typeface="Arial" panose="020B0604020202020204" pitchFamily="34" charset="0"/>
                </a:rPr>
                <a:t>Bạn Loan nói: “Gì cũng được. Chúng mình sắp chuyển cấp rồi”. Đây là chi tiết cho thấy sự hồn nhiên, thoải mái của Loan, mong muốn bộ sưu tập có những giọng nói tự nhiên, đa dạng, không gò ép các bạn.</a:t>
              </a:r>
              <a:endParaRPr lang="en-US" sz="2400" i="1" dirty="0">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156411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1151460" y="113335"/>
            <a:ext cx="10307475" cy="707886"/>
          </a:xfrm>
          <a:prstGeom prst="rect">
            <a:avLst/>
          </a:prstGeom>
          <a:noFill/>
        </p:spPr>
        <p:txBody>
          <a:bodyPr wrap="square" rtlCol="0">
            <a:spAutoFit/>
          </a:bodyPr>
          <a:lstStyle/>
          <a:p>
            <a:pPr lvl="0" algn="just"/>
            <a:r>
              <a:rPr lang="vi-VN" sz="4000" b="1" dirty="0">
                <a:solidFill>
                  <a:srgbClr val="7A1729"/>
                </a:solidFill>
                <a:latin typeface="Calibri" panose="020F0502020204030204" pitchFamily="34" charset="0"/>
                <a:cs typeface="Calibri" panose="020F0502020204030204" pitchFamily="34" charset="0"/>
              </a:rPr>
              <a:t>b. Đọc 1 bài dưới đây và trả lời câu hỏi.</a:t>
            </a:r>
            <a:endParaRPr kumimoji="0" lang="vi-VN" sz="4000" b="0" i="0" u="none" strike="noStrike" kern="1200" cap="none" spc="0" normalizeH="0" baseline="0" noProof="0" dirty="0">
              <a:ln>
                <a:noFill/>
              </a:ln>
              <a:solidFill>
                <a:srgbClr val="7A1729"/>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F37EEA5-09F0-B991-D231-0164A8F2DDD0}"/>
              </a:ext>
            </a:extLst>
          </p:cNvPr>
          <p:cNvPicPr>
            <a:picLocks noChangeAspect="1"/>
          </p:cNvPicPr>
          <p:nvPr/>
        </p:nvPicPr>
        <p:blipFill>
          <a:blip r:embed="rId5"/>
          <a:stretch>
            <a:fillRect/>
          </a:stretch>
        </p:blipFill>
        <p:spPr>
          <a:xfrm>
            <a:off x="1154573" y="1577774"/>
            <a:ext cx="9683655" cy="4522084"/>
          </a:xfrm>
          <a:prstGeom prst="rect">
            <a:avLst/>
          </a:prstGeom>
        </p:spPr>
      </p:pic>
    </p:spTree>
    <p:extLst>
      <p:ext uri="{BB962C8B-B14F-4D97-AF65-F5344CB8AC3E}">
        <p14:creationId xmlns:p14="http://schemas.microsoft.com/office/powerpoint/2010/main" val="145187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358815"/>
            <a:ext cx="11875269" cy="6253567"/>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178833" y="0"/>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60164DC-891D-20A7-4D40-70E189CD27BB}"/>
              </a:ext>
            </a:extLst>
          </p:cNvPr>
          <p:cNvPicPr>
            <a:picLocks noChangeAspect="1"/>
          </p:cNvPicPr>
          <p:nvPr/>
        </p:nvPicPr>
        <p:blipFill>
          <a:blip r:embed="rId5"/>
          <a:stretch>
            <a:fillRect/>
          </a:stretch>
        </p:blipFill>
        <p:spPr>
          <a:xfrm>
            <a:off x="3219362" y="597095"/>
            <a:ext cx="4919898" cy="987638"/>
          </a:xfrm>
          <a:prstGeom prst="rect">
            <a:avLst/>
          </a:prstGeom>
        </p:spPr>
      </p:pic>
      <p:grpSp>
        <p:nvGrpSpPr>
          <p:cNvPr id="6" name="Group 5">
            <a:extLst>
              <a:ext uri="{FF2B5EF4-FFF2-40B4-BE49-F238E27FC236}">
                <a16:creationId xmlns:a16="http://schemas.microsoft.com/office/drawing/2014/main" id="{15A9D52F-9348-C22C-64F2-2A590E62D022}"/>
              </a:ext>
            </a:extLst>
          </p:cNvPr>
          <p:cNvGrpSpPr/>
          <p:nvPr/>
        </p:nvGrpSpPr>
        <p:grpSpPr>
          <a:xfrm>
            <a:off x="917002" y="1096425"/>
            <a:ext cx="10264142" cy="5096031"/>
            <a:chOff x="-103575" y="184979"/>
            <a:chExt cx="9257145" cy="5096031"/>
          </a:xfrm>
        </p:grpSpPr>
        <p:sp>
          <p:nvSpPr>
            <p:cNvPr id="9" name="Rectangle: Rounded Corners 30">
              <a:extLst>
                <a:ext uri="{FF2B5EF4-FFF2-40B4-BE49-F238E27FC236}">
                  <a16:creationId xmlns:a16="http://schemas.microsoft.com/office/drawing/2014/main" id="{0E96A4AB-4EEE-1EF5-DF2E-38EF4C944C69}"/>
                </a:ext>
              </a:extLst>
            </p:cNvPr>
            <p:cNvSpPr/>
            <p:nvPr/>
          </p:nvSpPr>
          <p:spPr>
            <a:xfrm>
              <a:off x="432384" y="1097352"/>
              <a:ext cx="8721186" cy="4183658"/>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9669881"/>
                        <a:gd name="connsiteY0" fmla="*/ 945297 h 4183658"/>
                        <a:gd name="connsiteX1" fmla="*/ 904100 w 9669881"/>
                        <a:gd name="connsiteY1" fmla="*/ 0 h 4183658"/>
                        <a:gd name="connsiteX2" fmla="*/ 1948580 w 9669881"/>
                        <a:gd name="connsiteY2" fmla="*/ 0 h 4183658"/>
                        <a:gd name="connsiteX3" fmla="*/ 2914443 w 9669881"/>
                        <a:gd name="connsiteY3" fmla="*/ 0 h 4183658"/>
                        <a:gd name="connsiteX4" fmla="*/ 3801692 w 9669881"/>
                        <a:gd name="connsiteY4" fmla="*/ 0 h 4183658"/>
                        <a:gd name="connsiteX5" fmla="*/ 4767555 w 9669881"/>
                        <a:gd name="connsiteY5" fmla="*/ 0 h 4183658"/>
                        <a:gd name="connsiteX6" fmla="*/ 5890651 w 9669881"/>
                        <a:gd name="connsiteY6" fmla="*/ 0 h 4183658"/>
                        <a:gd name="connsiteX7" fmla="*/ 6777898 w 9669881"/>
                        <a:gd name="connsiteY7" fmla="*/ 0 h 4183658"/>
                        <a:gd name="connsiteX8" fmla="*/ 7665144 w 9669881"/>
                        <a:gd name="connsiteY8" fmla="*/ 0 h 4183658"/>
                        <a:gd name="connsiteX9" fmla="*/ 8765780 w 9669881"/>
                        <a:gd name="connsiteY9" fmla="*/ 0 h 4183658"/>
                        <a:gd name="connsiteX10" fmla="*/ 9669881 w 9669881"/>
                        <a:gd name="connsiteY10" fmla="*/ 945297 h 4183658"/>
                        <a:gd name="connsiteX11" fmla="*/ 9669881 w 9669881"/>
                        <a:gd name="connsiteY11" fmla="*/ 2023037 h 4183658"/>
                        <a:gd name="connsiteX12" fmla="*/ 9669881 w 9669881"/>
                        <a:gd name="connsiteY12" fmla="*/ 3238360 h 4183658"/>
                        <a:gd name="connsiteX13" fmla="*/ 8765780 w 9669881"/>
                        <a:gd name="connsiteY13" fmla="*/ 4183658 h 4183658"/>
                        <a:gd name="connsiteX14" fmla="*/ 7878533 w 9669881"/>
                        <a:gd name="connsiteY14" fmla="*/ 4183658 h 4183658"/>
                        <a:gd name="connsiteX15" fmla="*/ 6598203 w 9669881"/>
                        <a:gd name="connsiteY15" fmla="*/ 4183658 h 4183658"/>
                        <a:gd name="connsiteX16" fmla="*/ 6036655 w 9669881"/>
                        <a:gd name="connsiteY16" fmla="*/ 4183658 h 4183658"/>
                        <a:gd name="connsiteX17" fmla="*/ 5475106 w 9669881"/>
                        <a:gd name="connsiteY17" fmla="*/ 4183658 h 4183658"/>
                        <a:gd name="connsiteX18" fmla="*/ 4194774 w 9669881"/>
                        <a:gd name="connsiteY18" fmla="*/ 4183658 h 4183658"/>
                        <a:gd name="connsiteX19" fmla="*/ 3228911 w 9669881"/>
                        <a:gd name="connsiteY19" fmla="*/ 4183658 h 4183658"/>
                        <a:gd name="connsiteX20" fmla="*/ 1948580 w 9669881"/>
                        <a:gd name="connsiteY20" fmla="*/ 4183658 h 4183658"/>
                        <a:gd name="connsiteX21" fmla="*/ 904100 w 9669881"/>
                        <a:gd name="connsiteY21" fmla="*/ 4183658 h 4183658"/>
                        <a:gd name="connsiteX22" fmla="*/ 0 w 9669881"/>
                        <a:gd name="connsiteY22" fmla="*/ 3238360 h 4183658"/>
                        <a:gd name="connsiteX23" fmla="*/ 0 w 9669881"/>
                        <a:gd name="connsiteY23" fmla="*/ 2114758 h 4183658"/>
                        <a:gd name="connsiteX24" fmla="*/ 0 w 9669881"/>
                        <a:gd name="connsiteY24" fmla="*/ 945297 h 4183658"/>
                        <a:gd name="connsiteX0" fmla="*/ 0 w 9669881"/>
                        <a:gd name="connsiteY0" fmla="*/ 945297 h 4183658"/>
                        <a:gd name="connsiteX1" fmla="*/ 904100 w 9669881"/>
                        <a:gd name="connsiteY1" fmla="*/ 0 h 4183658"/>
                        <a:gd name="connsiteX2" fmla="*/ 1869963 w 9669881"/>
                        <a:gd name="connsiteY2" fmla="*/ 0 h 4183658"/>
                        <a:gd name="connsiteX3" fmla="*/ 2914443 w 9669881"/>
                        <a:gd name="connsiteY3" fmla="*/ 0 h 4183658"/>
                        <a:gd name="connsiteX4" fmla="*/ 3801692 w 9669881"/>
                        <a:gd name="connsiteY4" fmla="*/ 0 h 4183658"/>
                        <a:gd name="connsiteX5" fmla="*/ 5003405 w 9669881"/>
                        <a:gd name="connsiteY5" fmla="*/ 0 h 4183658"/>
                        <a:gd name="connsiteX6" fmla="*/ 5890651 w 9669881"/>
                        <a:gd name="connsiteY6" fmla="*/ 0 h 4183658"/>
                        <a:gd name="connsiteX7" fmla="*/ 7013748 w 9669881"/>
                        <a:gd name="connsiteY7" fmla="*/ 0 h 4183658"/>
                        <a:gd name="connsiteX8" fmla="*/ 8765780 w 9669881"/>
                        <a:gd name="connsiteY8" fmla="*/ 0 h 4183658"/>
                        <a:gd name="connsiteX9" fmla="*/ 9669881 w 9669881"/>
                        <a:gd name="connsiteY9" fmla="*/ 945297 h 4183658"/>
                        <a:gd name="connsiteX10" fmla="*/ 9669881 w 9669881"/>
                        <a:gd name="connsiteY10" fmla="*/ 2091829 h 4183658"/>
                        <a:gd name="connsiteX11" fmla="*/ 9669881 w 9669881"/>
                        <a:gd name="connsiteY11" fmla="*/ 3238360 h 4183658"/>
                        <a:gd name="connsiteX12" fmla="*/ 8765780 w 9669881"/>
                        <a:gd name="connsiteY12" fmla="*/ 4183658 h 4183658"/>
                        <a:gd name="connsiteX13" fmla="*/ 7564066 w 9669881"/>
                        <a:gd name="connsiteY13" fmla="*/ 4183658 h 4183658"/>
                        <a:gd name="connsiteX14" fmla="*/ 6519586 w 9669881"/>
                        <a:gd name="connsiteY14" fmla="*/ 4183658 h 4183658"/>
                        <a:gd name="connsiteX15" fmla="*/ 5475106 w 9669881"/>
                        <a:gd name="connsiteY15" fmla="*/ 4183658 h 4183658"/>
                        <a:gd name="connsiteX16" fmla="*/ 4509241 w 9669881"/>
                        <a:gd name="connsiteY16" fmla="*/ 4183658 h 4183658"/>
                        <a:gd name="connsiteX17" fmla="*/ 3464761 w 9669881"/>
                        <a:gd name="connsiteY17" fmla="*/ 4183658 h 4183658"/>
                        <a:gd name="connsiteX18" fmla="*/ 2263048 w 9669881"/>
                        <a:gd name="connsiteY18" fmla="*/ 4183658 h 4183658"/>
                        <a:gd name="connsiteX19" fmla="*/ 904100 w 9669881"/>
                        <a:gd name="connsiteY19" fmla="*/ 4183658 h 4183658"/>
                        <a:gd name="connsiteX20" fmla="*/ 0 w 9669881"/>
                        <a:gd name="connsiteY20" fmla="*/ 3238360 h 4183658"/>
                        <a:gd name="connsiteX21" fmla="*/ 0 w 9669881"/>
                        <a:gd name="connsiteY21" fmla="*/ 2045967 h 4183658"/>
                        <a:gd name="connsiteX22" fmla="*/ 0 w 9669881"/>
                        <a:gd name="connsiteY22" fmla="*/ 945297 h 418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69881" h="4183658" fill="none" extrusionOk="0">
                          <a:moveTo>
                            <a:pt x="0" y="945297"/>
                          </a:moveTo>
                          <a:cubicBezTo>
                            <a:pt x="37926" y="343508"/>
                            <a:pt x="509715" y="-165046"/>
                            <a:pt x="904100" y="0"/>
                          </a:cubicBezTo>
                          <a:cubicBezTo>
                            <a:pt x="1223225" y="-22907"/>
                            <a:pt x="1506916" y="12420"/>
                            <a:pt x="1948580" y="0"/>
                          </a:cubicBezTo>
                          <a:cubicBezTo>
                            <a:pt x="2428553" y="-9968"/>
                            <a:pt x="2469895" y="38688"/>
                            <a:pt x="2914443" y="0"/>
                          </a:cubicBezTo>
                          <a:cubicBezTo>
                            <a:pt x="3377139" y="-38340"/>
                            <a:pt x="3434216" y="-4976"/>
                            <a:pt x="3801692" y="0"/>
                          </a:cubicBezTo>
                          <a:cubicBezTo>
                            <a:pt x="4125728" y="18560"/>
                            <a:pt x="4492023" y="45682"/>
                            <a:pt x="4767555" y="0"/>
                          </a:cubicBezTo>
                          <a:cubicBezTo>
                            <a:pt x="5062326" y="-76704"/>
                            <a:pt x="5422614" y="-72080"/>
                            <a:pt x="5890651" y="0"/>
                          </a:cubicBezTo>
                          <a:cubicBezTo>
                            <a:pt x="6374263" y="-36912"/>
                            <a:pt x="6556379" y="-77938"/>
                            <a:pt x="6777898" y="0"/>
                          </a:cubicBezTo>
                          <a:cubicBezTo>
                            <a:pt x="7015660" y="32942"/>
                            <a:pt x="7341989" y="52840"/>
                            <a:pt x="7665144" y="0"/>
                          </a:cubicBezTo>
                          <a:cubicBezTo>
                            <a:pt x="7903354" y="-57599"/>
                            <a:pt x="8370468" y="44758"/>
                            <a:pt x="8765780" y="0"/>
                          </a:cubicBezTo>
                          <a:cubicBezTo>
                            <a:pt x="9354159" y="17823"/>
                            <a:pt x="9623502" y="463072"/>
                            <a:pt x="9669881" y="945297"/>
                          </a:cubicBezTo>
                          <a:cubicBezTo>
                            <a:pt x="9642672" y="1464959"/>
                            <a:pt x="9668173" y="1522194"/>
                            <a:pt x="9669881" y="2023037"/>
                          </a:cubicBezTo>
                          <a:cubicBezTo>
                            <a:pt x="9681072" y="2518205"/>
                            <a:pt x="9635917" y="2742411"/>
                            <a:pt x="9669881" y="3238360"/>
                          </a:cubicBezTo>
                          <a:cubicBezTo>
                            <a:pt x="9636097" y="3593732"/>
                            <a:pt x="9340874" y="4059316"/>
                            <a:pt x="8765780" y="4183658"/>
                          </a:cubicBezTo>
                          <a:cubicBezTo>
                            <a:pt x="8588466" y="4244188"/>
                            <a:pt x="8301701" y="4153179"/>
                            <a:pt x="7878533" y="4183658"/>
                          </a:cubicBezTo>
                          <a:cubicBezTo>
                            <a:pt x="7465745" y="4206895"/>
                            <a:pt x="6950546" y="4167238"/>
                            <a:pt x="6598203" y="4183658"/>
                          </a:cubicBezTo>
                          <a:cubicBezTo>
                            <a:pt x="6388118" y="4198171"/>
                            <a:pt x="6305413" y="4191151"/>
                            <a:pt x="6036655" y="4183658"/>
                          </a:cubicBezTo>
                          <a:cubicBezTo>
                            <a:pt x="5767897" y="4176165"/>
                            <a:pt x="5748768" y="4171498"/>
                            <a:pt x="5475106" y="4183658"/>
                          </a:cubicBezTo>
                          <a:cubicBezTo>
                            <a:pt x="5057947" y="4245599"/>
                            <a:pt x="4423123" y="4151938"/>
                            <a:pt x="4194774" y="4183658"/>
                          </a:cubicBezTo>
                          <a:cubicBezTo>
                            <a:pt x="3947088" y="4167464"/>
                            <a:pt x="3619964" y="4228446"/>
                            <a:pt x="3228911" y="4183658"/>
                          </a:cubicBezTo>
                          <a:cubicBezTo>
                            <a:pt x="2800172" y="4119180"/>
                            <a:pt x="2371778" y="4068306"/>
                            <a:pt x="1948580" y="4183658"/>
                          </a:cubicBezTo>
                          <a:cubicBezTo>
                            <a:pt x="1509944" y="4228333"/>
                            <a:pt x="1354698" y="4175436"/>
                            <a:pt x="904100" y="4183658"/>
                          </a:cubicBezTo>
                          <a:cubicBezTo>
                            <a:pt x="361736" y="4220686"/>
                            <a:pt x="46687" y="3766167"/>
                            <a:pt x="0" y="3238360"/>
                          </a:cubicBezTo>
                          <a:cubicBezTo>
                            <a:pt x="70374" y="2969080"/>
                            <a:pt x="-14660" y="2357468"/>
                            <a:pt x="0" y="2114758"/>
                          </a:cubicBezTo>
                          <a:cubicBezTo>
                            <a:pt x="-43884" y="1832957"/>
                            <a:pt x="-97070" y="1285330"/>
                            <a:pt x="0" y="945297"/>
                          </a:cubicBezTo>
                          <a:close/>
                        </a:path>
                        <a:path w="9669881" h="4183658" stroke="0" extrusionOk="0">
                          <a:moveTo>
                            <a:pt x="0" y="945297"/>
                          </a:moveTo>
                          <a:cubicBezTo>
                            <a:pt x="-52695" y="574087"/>
                            <a:pt x="353262" y="-15064"/>
                            <a:pt x="904100" y="0"/>
                          </a:cubicBezTo>
                          <a:cubicBezTo>
                            <a:pt x="1240741" y="55879"/>
                            <a:pt x="1594000" y="-9068"/>
                            <a:pt x="1869963" y="0"/>
                          </a:cubicBezTo>
                          <a:cubicBezTo>
                            <a:pt x="2128220" y="14407"/>
                            <a:pt x="2633947" y="82797"/>
                            <a:pt x="2914443" y="0"/>
                          </a:cubicBezTo>
                          <a:cubicBezTo>
                            <a:pt x="3156576" y="-101398"/>
                            <a:pt x="3435036" y="12398"/>
                            <a:pt x="3801692" y="0"/>
                          </a:cubicBezTo>
                          <a:cubicBezTo>
                            <a:pt x="4222137" y="-61135"/>
                            <a:pt x="4540091" y="-10353"/>
                            <a:pt x="5003405" y="0"/>
                          </a:cubicBezTo>
                          <a:cubicBezTo>
                            <a:pt x="5476021" y="55709"/>
                            <a:pt x="5624181" y="-33155"/>
                            <a:pt x="5890651" y="0"/>
                          </a:cubicBezTo>
                          <a:cubicBezTo>
                            <a:pt x="6253374" y="-12426"/>
                            <a:pt x="6769916" y="-29065"/>
                            <a:pt x="7013748" y="0"/>
                          </a:cubicBezTo>
                          <a:cubicBezTo>
                            <a:pt x="7249653" y="46117"/>
                            <a:pt x="8406138" y="129474"/>
                            <a:pt x="8765780" y="0"/>
                          </a:cubicBezTo>
                          <a:cubicBezTo>
                            <a:pt x="9233683" y="20836"/>
                            <a:pt x="9682923" y="496250"/>
                            <a:pt x="9669881" y="945297"/>
                          </a:cubicBezTo>
                          <a:cubicBezTo>
                            <a:pt x="9642660" y="1275133"/>
                            <a:pt x="9637939" y="1870421"/>
                            <a:pt x="9669881" y="2091829"/>
                          </a:cubicBezTo>
                          <a:cubicBezTo>
                            <a:pt x="9702685" y="2314788"/>
                            <a:pt x="9645340" y="2879230"/>
                            <a:pt x="9669881" y="3238360"/>
                          </a:cubicBezTo>
                          <a:cubicBezTo>
                            <a:pt x="9658620" y="3675907"/>
                            <a:pt x="9194874" y="4155458"/>
                            <a:pt x="8765780" y="4183658"/>
                          </a:cubicBezTo>
                          <a:cubicBezTo>
                            <a:pt x="8346243" y="4148791"/>
                            <a:pt x="8137805" y="4174839"/>
                            <a:pt x="7564066" y="4183658"/>
                          </a:cubicBezTo>
                          <a:cubicBezTo>
                            <a:pt x="7016091" y="4228405"/>
                            <a:pt x="6763683" y="4195485"/>
                            <a:pt x="6519586" y="4183658"/>
                          </a:cubicBezTo>
                          <a:cubicBezTo>
                            <a:pt x="6186533" y="4177994"/>
                            <a:pt x="5734355" y="4132378"/>
                            <a:pt x="5475106" y="4183658"/>
                          </a:cubicBezTo>
                          <a:cubicBezTo>
                            <a:pt x="5216109" y="4171755"/>
                            <a:pt x="4895721" y="4220328"/>
                            <a:pt x="4509241" y="4183658"/>
                          </a:cubicBezTo>
                          <a:cubicBezTo>
                            <a:pt x="4122158" y="4179404"/>
                            <a:pt x="3776597" y="4199716"/>
                            <a:pt x="3464761" y="4183658"/>
                          </a:cubicBezTo>
                          <a:cubicBezTo>
                            <a:pt x="3187193" y="4153208"/>
                            <a:pt x="2572371" y="4184040"/>
                            <a:pt x="2263048" y="4183658"/>
                          </a:cubicBezTo>
                          <a:cubicBezTo>
                            <a:pt x="1986849" y="4261514"/>
                            <a:pt x="1348815" y="4256223"/>
                            <a:pt x="904100" y="4183658"/>
                          </a:cubicBezTo>
                          <a:cubicBezTo>
                            <a:pt x="489635" y="4339900"/>
                            <a:pt x="117578" y="3839867"/>
                            <a:pt x="0" y="3238360"/>
                          </a:cubicBezTo>
                          <a:cubicBezTo>
                            <a:pt x="51833" y="2883004"/>
                            <a:pt x="79124" y="2528068"/>
                            <a:pt x="0" y="2045967"/>
                          </a:cubicBezTo>
                          <a:cubicBezTo>
                            <a:pt x="-13911" y="1500744"/>
                            <a:pt x="64452" y="1449073"/>
                            <a:pt x="0" y="945297"/>
                          </a:cubicBezTo>
                          <a:close/>
                        </a:path>
                        <a:path w="9669881" h="4183658" fill="none" stroke="0" extrusionOk="0">
                          <a:moveTo>
                            <a:pt x="0" y="945297"/>
                          </a:moveTo>
                          <a:cubicBezTo>
                            <a:pt x="8031" y="370014"/>
                            <a:pt x="497873" y="-13419"/>
                            <a:pt x="904100" y="0"/>
                          </a:cubicBezTo>
                          <a:cubicBezTo>
                            <a:pt x="1236866" y="-38703"/>
                            <a:pt x="1452592" y="7044"/>
                            <a:pt x="1948580" y="0"/>
                          </a:cubicBezTo>
                          <a:cubicBezTo>
                            <a:pt x="2426289" y="-6469"/>
                            <a:pt x="2476610" y="29685"/>
                            <a:pt x="2914443" y="0"/>
                          </a:cubicBezTo>
                          <a:cubicBezTo>
                            <a:pt x="3349146" y="-40343"/>
                            <a:pt x="3452125" y="-23613"/>
                            <a:pt x="3801692" y="0"/>
                          </a:cubicBezTo>
                          <a:cubicBezTo>
                            <a:pt x="4140666" y="15570"/>
                            <a:pt x="4431555" y="50795"/>
                            <a:pt x="4767555" y="0"/>
                          </a:cubicBezTo>
                          <a:cubicBezTo>
                            <a:pt x="5165807" y="-22000"/>
                            <a:pt x="5435947" y="54283"/>
                            <a:pt x="5890651" y="0"/>
                          </a:cubicBezTo>
                          <a:cubicBezTo>
                            <a:pt x="6330991" y="-2585"/>
                            <a:pt x="6572796" y="-18143"/>
                            <a:pt x="6777898" y="0"/>
                          </a:cubicBezTo>
                          <a:cubicBezTo>
                            <a:pt x="7008967" y="45457"/>
                            <a:pt x="7375266" y="55011"/>
                            <a:pt x="7665144" y="0"/>
                          </a:cubicBezTo>
                          <a:cubicBezTo>
                            <a:pt x="7926870" y="-35440"/>
                            <a:pt x="8258001" y="112180"/>
                            <a:pt x="8765780" y="0"/>
                          </a:cubicBezTo>
                          <a:cubicBezTo>
                            <a:pt x="9437660" y="-64877"/>
                            <a:pt x="9671706" y="511708"/>
                            <a:pt x="9669881" y="945297"/>
                          </a:cubicBezTo>
                          <a:cubicBezTo>
                            <a:pt x="9654109" y="1478436"/>
                            <a:pt x="9652224" y="1522233"/>
                            <a:pt x="9669881" y="2023037"/>
                          </a:cubicBezTo>
                          <a:cubicBezTo>
                            <a:pt x="9723009" y="2533467"/>
                            <a:pt x="9701440" y="2769535"/>
                            <a:pt x="9669881" y="3238360"/>
                          </a:cubicBezTo>
                          <a:cubicBezTo>
                            <a:pt x="9708467" y="3630178"/>
                            <a:pt x="9319958" y="4127102"/>
                            <a:pt x="8765780" y="4183658"/>
                          </a:cubicBezTo>
                          <a:cubicBezTo>
                            <a:pt x="8483978" y="4238337"/>
                            <a:pt x="8332043" y="4133129"/>
                            <a:pt x="7878533" y="4183658"/>
                          </a:cubicBezTo>
                          <a:cubicBezTo>
                            <a:pt x="7482658" y="4209984"/>
                            <a:pt x="7003119" y="4162037"/>
                            <a:pt x="6598203" y="4183658"/>
                          </a:cubicBezTo>
                          <a:cubicBezTo>
                            <a:pt x="6365271" y="4186306"/>
                            <a:pt x="6161583" y="4165605"/>
                            <a:pt x="6025424" y="4183658"/>
                          </a:cubicBezTo>
                          <a:cubicBezTo>
                            <a:pt x="5889265" y="4201711"/>
                            <a:pt x="5618058" y="4195969"/>
                            <a:pt x="5475106" y="4183658"/>
                          </a:cubicBezTo>
                          <a:cubicBezTo>
                            <a:pt x="5111792" y="4234954"/>
                            <a:pt x="4446048" y="4193312"/>
                            <a:pt x="4194774" y="4183658"/>
                          </a:cubicBezTo>
                          <a:cubicBezTo>
                            <a:pt x="3884657" y="4213135"/>
                            <a:pt x="3659936" y="4229985"/>
                            <a:pt x="3228911" y="4183658"/>
                          </a:cubicBezTo>
                          <a:cubicBezTo>
                            <a:pt x="2867463" y="4115797"/>
                            <a:pt x="2422451" y="4119178"/>
                            <a:pt x="1948580" y="4183658"/>
                          </a:cubicBezTo>
                          <a:cubicBezTo>
                            <a:pt x="1499051" y="4208735"/>
                            <a:pt x="1352412" y="4197306"/>
                            <a:pt x="904100" y="4183658"/>
                          </a:cubicBezTo>
                          <a:cubicBezTo>
                            <a:pt x="320224" y="4118144"/>
                            <a:pt x="56935" y="3742866"/>
                            <a:pt x="0" y="3238360"/>
                          </a:cubicBezTo>
                          <a:cubicBezTo>
                            <a:pt x="8050" y="2941614"/>
                            <a:pt x="-14395" y="2414609"/>
                            <a:pt x="0" y="2114758"/>
                          </a:cubicBezTo>
                          <a:cubicBezTo>
                            <a:pt x="-8268" y="1799450"/>
                            <a:pt x="9761" y="1354475"/>
                            <a:pt x="0" y="94529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endParaRPr>
            </a:p>
          </p:txBody>
        </p:sp>
        <p:pic>
          <p:nvPicPr>
            <p:cNvPr id="10" name="Picture 9" descr="A cartoon of a child sitting on a pile of books&#10;&#10;Description automatically generated">
              <a:extLst>
                <a:ext uri="{FF2B5EF4-FFF2-40B4-BE49-F238E27FC236}">
                  <a16:creationId xmlns:a16="http://schemas.microsoft.com/office/drawing/2014/main" id="{614A0599-12F6-407C-5A42-2AC8C94E6F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11" name="Hộp Văn bản 107">
              <a:extLst>
                <a:ext uri="{FF2B5EF4-FFF2-40B4-BE49-F238E27FC236}">
                  <a16:creationId xmlns:a16="http://schemas.microsoft.com/office/drawing/2014/main" id="{40670D89-0637-FE8B-8D45-0E9D5C8E91B2}"/>
                </a:ext>
              </a:extLst>
            </p:cNvPr>
            <p:cNvSpPr txBox="1"/>
            <p:nvPr/>
          </p:nvSpPr>
          <p:spPr>
            <a:xfrm>
              <a:off x="530864" y="1345383"/>
              <a:ext cx="843480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Bài đọc </a:t>
              </a:r>
              <a:r>
                <a:rPr lang="vi-VN" sz="3600" b="1" dirty="0">
                  <a:solidFill>
                    <a:prstClr val="black"/>
                  </a:solidFill>
                  <a:latin typeface="Cambria" panose="02040503050406030204" pitchFamily="18" charset="0"/>
                  <a:ea typeface="Cambria" panose="02040503050406030204" pitchFamily="18" charset="0"/>
                  <a:cs typeface="Arial" panose="020B0604020202020204" pitchFamily="34" charset="0"/>
                </a:rPr>
                <a:t>Bài ca về mặt trời </a:t>
              </a: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có cảnh vật được giới thiệu, miêu tả trong bài là mặt trời. Em nhớ nhất là hình ảnh “mặt trời nhô lên nửa vành mũ màu đỏ”. Em thấy mặt trời được miêu tả thật đáng yêu và dễ thương, như một đứa trẻ chơi trò chơi trốn tìm mà bị lộ chiếc mũ.</a:t>
              </a:r>
              <a:endParaRPr kumimoji="0" lang="en-US" sz="360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208359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1151460" y="113335"/>
            <a:ext cx="10307475" cy="707886"/>
          </a:xfrm>
          <a:prstGeom prst="rect">
            <a:avLst/>
          </a:prstGeom>
          <a:noFill/>
        </p:spPr>
        <p:txBody>
          <a:bodyPr wrap="square" rtlCol="0">
            <a:spAutoFit/>
          </a:bodyPr>
          <a:lstStyle/>
          <a:p>
            <a:pPr lvl="0" algn="just"/>
            <a:r>
              <a:rPr lang="en-US" sz="4000" b="1" dirty="0">
                <a:solidFill>
                  <a:srgbClr val="7A1729"/>
                </a:solidFill>
                <a:latin typeface="Calibri" panose="020F0502020204030204" pitchFamily="34" charset="0"/>
                <a:cs typeface="Calibri" panose="020F0502020204030204" pitchFamily="34" charset="0"/>
              </a:rPr>
              <a:t>2. </a:t>
            </a:r>
            <a:r>
              <a:rPr lang="vi-VN" sz="4000" b="1" dirty="0">
                <a:solidFill>
                  <a:srgbClr val="7A1729"/>
                </a:solidFill>
                <a:latin typeface="Calibri" panose="020F0502020204030204" pitchFamily="34" charset="0"/>
                <a:cs typeface="Calibri" panose="020F0502020204030204" pitchFamily="34" charset="0"/>
              </a:rPr>
              <a:t>Chơi trò chơi: Tìm từ đồng nghĩa.</a:t>
            </a:r>
            <a:endParaRPr kumimoji="0" lang="vi-VN" sz="4000" b="0"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5DC4CC9-CC59-5DA0-0A29-E95F031272F1}"/>
              </a:ext>
            </a:extLst>
          </p:cNvPr>
          <p:cNvPicPr>
            <a:picLocks noChangeAspect="1"/>
          </p:cNvPicPr>
          <p:nvPr/>
        </p:nvPicPr>
        <p:blipFill>
          <a:blip r:embed="rId5"/>
          <a:stretch>
            <a:fillRect/>
          </a:stretch>
        </p:blipFill>
        <p:spPr>
          <a:xfrm>
            <a:off x="773806" y="1838747"/>
            <a:ext cx="10162884" cy="3161517"/>
          </a:xfrm>
          <a:prstGeom prst="rect">
            <a:avLst/>
          </a:prstGeom>
        </p:spPr>
      </p:pic>
    </p:spTree>
    <p:extLst>
      <p:ext uri="{BB962C8B-B14F-4D97-AF65-F5344CB8AC3E}">
        <p14:creationId xmlns:p14="http://schemas.microsoft.com/office/powerpoint/2010/main" val="86325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277793"/>
            <a:ext cx="11875269" cy="6334590"/>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718157" y="4896091"/>
            <a:ext cx="1632206" cy="2082207"/>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C97BA88-F2AC-6A7C-97E1-328E88765F70}"/>
              </a:ext>
            </a:extLst>
          </p:cNvPr>
          <p:cNvPicPr>
            <a:picLocks noChangeAspect="1"/>
          </p:cNvPicPr>
          <p:nvPr/>
        </p:nvPicPr>
        <p:blipFill>
          <a:blip r:embed="rId5"/>
          <a:stretch>
            <a:fillRect/>
          </a:stretch>
        </p:blipFill>
        <p:spPr>
          <a:xfrm>
            <a:off x="1757241" y="889322"/>
            <a:ext cx="8353425" cy="1676400"/>
          </a:xfrm>
          <a:prstGeom prst="rect">
            <a:avLst/>
          </a:prstGeom>
        </p:spPr>
      </p:pic>
      <p:sp>
        <p:nvSpPr>
          <p:cNvPr id="9" name="Rectangle: Rounded Corners 30">
            <a:extLst>
              <a:ext uri="{FF2B5EF4-FFF2-40B4-BE49-F238E27FC236}">
                <a16:creationId xmlns:a16="http://schemas.microsoft.com/office/drawing/2014/main" id="{82C5C005-A141-A5CF-DD61-ACDFE67114C7}"/>
              </a:ext>
            </a:extLst>
          </p:cNvPr>
          <p:cNvSpPr/>
          <p:nvPr/>
        </p:nvSpPr>
        <p:spPr>
          <a:xfrm>
            <a:off x="584859" y="3420910"/>
            <a:ext cx="1487008"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1487008"/>
                      <a:gd name="connsiteY0" fmla="*/ 137169 h 607080"/>
                      <a:gd name="connsiteX1" fmla="*/ 139030 w 1487008"/>
                      <a:gd name="connsiteY1" fmla="*/ 0 h 607080"/>
                      <a:gd name="connsiteX2" fmla="*/ 299647 w 1487008"/>
                      <a:gd name="connsiteY2" fmla="*/ 0 h 607080"/>
                      <a:gd name="connsiteX3" fmla="*/ 448175 w 1487008"/>
                      <a:gd name="connsiteY3" fmla="*/ 0 h 607080"/>
                      <a:gd name="connsiteX4" fmla="*/ 584613 w 1487008"/>
                      <a:gd name="connsiteY4" fmla="*/ 0 h 607080"/>
                      <a:gd name="connsiteX5" fmla="*/ 733141 w 1487008"/>
                      <a:gd name="connsiteY5" fmla="*/ 0 h 607080"/>
                      <a:gd name="connsiteX6" fmla="*/ 905848 w 1487008"/>
                      <a:gd name="connsiteY6" fmla="*/ 0 h 607080"/>
                      <a:gd name="connsiteX7" fmla="*/ 1042286 w 1487008"/>
                      <a:gd name="connsiteY7" fmla="*/ 0 h 607080"/>
                      <a:gd name="connsiteX8" fmla="*/ 1178725 w 1487008"/>
                      <a:gd name="connsiteY8" fmla="*/ 0 h 607080"/>
                      <a:gd name="connsiteX9" fmla="*/ 1347977 w 1487008"/>
                      <a:gd name="connsiteY9" fmla="*/ 0 h 607080"/>
                      <a:gd name="connsiteX10" fmla="*/ 1487008 w 1487008"/>
                      <a:gd name="connsiteY10" fmla="*/ 137169 h 607080"/>
                      <a:gd name="connsiteX11" fmla="*/ 1487008 w 1487008"/>
                      <a:gd name="connsiteY11" fmla="*/ 293557 h 607080"/>
                      <a:gd name="connsiteX12" fmla="*/ 1487008 w 1487008"/>
                      <a:gd name="connsiteY12" fmla="*/ 469910 h 607080"/>
                      <a:gd name="connsiteX13" fmla="*/ 1347977 w 1487008"/>
                      <a:gd name="connsiteY13" fmla="*/ 607080 h 607080"/>
                      <a:gd name="connsiteX14" fmla="*/ 1211539 w 1487008"/>
                      <a:gd name="connsiteY14" fmla="*/ 607080 h 607080"/>
                      <a:gd name="connsiteX15" fmla="*/ 1014653 w 1487008"/>
                      <a:gd name="connsiteY15" fmla="*/ 607080 h 607080"/>
                      <a:gd name="connsiteX16" fmla="*/ 841947 w 1487008"/>
                      <a:gd name="connsiteY16" fmla="*/ 607080 h 607080"/>
                      <a:gd name="connsiteX17" fmla="*/ 645060 w 1487008"/>
                      <a:gd name="connsiteY17" fmla="*/ 607080 h 607080"/>
                      <a:gd name="connsiteX18" fmla="*/ 496533 w 1487008"/>
                      <a:gd name="connsiteY18" fmla="*/ 607080 h 607080"/>
                      <a:gd name="connsiteX19" fmla="*/ 299647 w 1487008"/>
                      <a:gd name="connsiteY19" fmla="*/ 607080 h 607080"/>
                      <a:gd name="connsiteX20" fmla="*/ 139030 w 1487008"/>
                      <a:gd name="connsiteY20" fmla="*/ 607080 h 607080"/>
                      <a:gd name="connsiteX21" fmla="*/ 0 w 1487008"/>
                      <a:gd name="connsiteY21" fmla="*/ 469910 h 607080"/>
                      <a:gd name="connsiteX22" fmla="*/ 0 w 1487008"/>
                      <a:gd name="connsiteY22" fmla="*/ 306867 h 607080"/>
                      <a:gd name="connsiteX23" fmla="*/ 0 w 1487008"/>
                      <a:gd name="connsiteY23" fmla="*/ 137169 h 607080"/>
                      <a:gd name="connsiteX0" fmla="*/ 0 w 1487008"/>
                      <a:gd name="connsiteY0" fmla="*/ 137169 h 607080"/>
                      <a:gd name="connsiteX1" fmla="*/ 139030 w 1487008"/>
                      <a:gd name="connsiteY1" fmla="*/ 0 h 607080"/>
                      <a:gd name="connsiteX2" fmla="*/ 287557 w 1487008"/>
                      <a:gd name="connsiteY2" fmla="*/ 0 h 607080"/>
                      <a:gd name="connsiteX3" fmla="*/ 448175 w 1487008"/>
                      <a:gd name="connsiteY3" fmla="*/ 0 h 607080"/>
                      <a:gd name="connsiteX4" fmla="*/ 584613 w 1487008"/>
                      <a:gd name="connsiteY4" fmla="*/ 0 h 607080"/>
                      <a:gd name="connsiteX5" fmla="*/ 769410 w 1487008"/>
                      <a:gd name="connsiteY5" fmla="*/ 0 h 607080"/>
                      <a:gd name="connsiteX6" fmla="*/ 905848 w 1487008"/>
                      <a:gd name="connsiteY6" fmla="*/ 0 h 607080"/>
                      <a:gd name="connsiteX7" fmla="*/ 1078555 w 1487008"/>
                      <a:gd name="connsiteY7" fmla="*/ 0 h 607080"/>
                      <a:gd name="connsiteX8" fmla="*/ 1347977 w 1487008"/>
                      <a:gd name="connsiteY8" fmla="*/ 0 h 607080"/>
                      <a:gd name="connsiteX9" fmla="*/ 1487008 w 1487008"/>
                      <a:gd name="connsiteY9" fmla="*/ 137169 h 607080"/>
                      <a:gd name="connsiteX10" fmla="*/ 1487008 w 1487008"/>
                      <a:gd name="connsiteY10" fmla="*/ 303540 h 607080"/>
                      <a:gd name="connsiteX11" fmla="*/ 1487008 w 1487008"/>
                      <a:gd name="connsiteY11" fmla="*/ 469910 h 607080"/>
                      <a:gd name="connsiteX12" fmla="*/ 1347977 w 1487008"/>
                      <a:gd name="connsiteY12" fmla="*/ 607080 h 607080"/>
                      <a:gd name="connsiteX13" fmla="*/ 1163181 w 1487008"/>
                      <a:gd name="connsiteY13" fmla="*/ 607080 h 607080"/>
                      <a:gd name="connsiteX14" fmla="*/ 1002564 w 1487008"/>
                      <a:gd name="connsiteY14" fmla="*/ 607080 h 607080"/>
                      <a:gd name="connsiteX15" fmla="*/ 841947 w 1487008"/>
                      <a:gd name="connsiteY15" fmla="*/ 607080 h 607080"/>
                      <a:gd name="connsiteX16" fmla="*/ 693418 w 1487008"/>
                      <a:gd name="connsiteY16" fmla="*/ 607080 h 607080"/>
                      <a:gd name="connsiteX17" fmla="*/ 532801 w 1487008"/>
                      <a:gd name="connsiteY17" fmla="*/ 607080 h 607080"/>
                      <a:gd name="connsiteX18" fmla="*/ 348005 w 1487008"/>
                      <a:gd name="connsiteY18" fmla="*/ 607080 h 607080"/>
                      <a:gd name="connsiteX19" fmla="*/ 139030 w 1487008"/>
                      <a:gd name="connsiteY19" fmla="*/ 607080 h 607080"/>
                      <a:gd name="connsiteX20" fmla="*/ 0 w 1487008"/>
                      <a:gd name="connsiteY20" fmla="*/ 469910 h 607080"/>
                      <a:gd name="connsiteX21" fmla="*/ 0 w 1487008"/>
                      <a:gd name="connsiteY21" fmla="*/ 296885 h 607080"/>
                      <a:gd name="connsiteX22" fmla="*/ 0 w 1487008"/>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7008" h="607080" fill="none" extrusionOk="0">
                        <a:moveTo>
                          <a:pt x="0" y="137169"/>
                        </a:moveTo>
                        <a:cubicBezTo>
                          <a:pt x="8943" y="49627"/>
                          <a:pt x="87077" y="-11182"/>
                          <a:pt x="139030" y="0"/>
                        </a:cubicBezTo>
                        <a:cubicBezTo>
                          <a:pt x="184879" y="-12455"/>
                          <a:pt x="225850" y="8090"/>
                          <a:pt x="299647" y="0"/>
                        </a:cubicBezTo>
                        <a:cubicBezTo>
                          <a:pt x="374184" y="-1059"/>
                          <a:pt x="379453" y="6889"/>
                          <a:pt x="448175" y="0"/>
                        </a:cubicBezTo>
                        <a:cubicBezTo>
                          <a:pt x="515164" y="-8108"/>
                          <a:pt x="529380" y="-2899"/>
                          <a:pt x="584613" y="0"/>
                        </a:cubicBezTo>
                        <a:cubicBezTo>
                          <a:pt x="633449" y="-2417"/>
                          <a:pt x="682128" y="12647"/>
                          <a:pt x="733141" y="0"/>
                        </a:cubicBezTo>
                        <a:cubicBezTo>
                          <a:pt x="794609" y="-3509"/>
                          <a:pt x="824787" y="-9689"/>
                          <a:pt x="905848" y="0"/>
                        </a:cubicBezTo>
                        <a:cubicBezTo>
                          <a:pt x="981909" y="718"/>
                          <a:pt x="1010054" y="-6059"/>
                          <a:pt x="1042286" y="0"/>
                        </a:cubicBezTo>
                        <a:cubicBezTo>
                          <a:pt x="1077016" y="12909"/>
                          <a:pt x="1135039" y="3625"/>
                          <a:pt x="1178725" y="0"/>
                        </a:cubicBezTo>
                        <a:cubicBezTo>
                          <a:pt x="1226061" y="-16417"/>
                          <a:pt x="1286078" y="-6852"/>
                          <a:pt x="1347977" y="0"/>
                        </a:cubicBezTo>
                        <a:cubicBezTo>
                          <a:pt x="1427056" y="-2882"/>
                          <a:pt x="1490556" y="76838"/>
                          <a:pt x="1487008" y="137169"/>
                        </a:cubicBezTo>
                        <a:cubicBezTo>
                          <a:pt x="1483656" y="213265"/>
                          <a:pt x="1484962" y="220007"/>
                          <a:pt x="1487008" y="293557"/>
                        </a:cubicBezTo>
                        <a:cubicBezTo>
                          <a:pt x="1493069" y="367209"/>
                          <a:pt x="1478917" y="404270"/>
                          <a:pt x="1487008" y="469910"/>
                        </a:cubicBezTo>
                        <a:cubicBezTo>
                          <a:pt x="1495196" y="546638"/>
                          <a:pt x="1436982" y="586196"/>
                          <a:pt x="1347977" y="607080"/>
                        </a:cubicBezTo>
                        <a:cubicBezTo>
                          <a:pt x="1315798" y="616863"/>
                          <a:pt x="1270791" y="602411"/>
                          <a:pt x="1211539" y="607080"/>
                        </a:cubicBezTo>
                        <a:cubicBezTo>
                          <a:pt x="1161779" y="614253"/>
                          <a:pt x="1076199" y="605831"/>
                          <a:pt x="1014653" y="607080"/>
                        </a:cubicBezTo>
                        <a:cubicBezTo>
                          <a:pt x="960381" y="601239"/>
                          <a:pt x="891511" y="613190"/>
                          <a:pt x="841947" y="607080"/>
                        </a:cubicBezTo>
                        <a:cubicBezTo>
                          <a:pt x="773205" y="603523"/>
                          <a:pt x="680275" y="595978"/>
                          <a:pt x="645060" y="607080"/>
                        </a:cubicBezTo>
                        <a:cubicBezTo>
                          <a:pt x="605915" y="611106"/>
                          <a:pt x="557937" y="618133"/>
                          <a:pt x="496533" y="607080"/>
                        </a:cubicBezTo>
                        <a:cubicBezTo>
                          <a:pt x="425365" y="604930"/>
                          <a:pt x="371426" y="595028"/>
                          <a:pt x="299647" y="607080"/>
                        </a:cubicBezTo>
                        <a:cubicBezTo>
                          <a:pt x="225226" y="611912"/>
                          <a:pt x="208088" y="605611"/>
                          <a:pt x="139030" y="607080"/>
                        </a:cubicBezTo>
                        <a:cubicBezTo>
                          <a:pt x="47550" y="585699"/>
                          <a:pt x="12809" y="556605"/>
                          <a:pt x="0" y="469910"/>
                        </a:cubicBezTo>
                        <a:cubicBezTo>
                          <a:pt x="-111" y="422331"/>
                          <a:pt x="3054" y="355806"/>
                          <a:pt x="0" y="306867"/>
                        </a:cubicBezTo>
                        <a:cubicBezTo>
                          <a:pt x="8374" y="256215"/>
                          <a:pt x="544" y="191494"/>
                          <a:pt x="0" y="137169"/>
                        </a:cubicBezTo>
                        <a:close/>
                      </a:path>
                      <a:path w="1487008" h="607080" stroke="0" extrusionOk="0">
                        <a:moveTo>
                          <a:pt x="0" y="137169"/>
                        </a:moveTo>
                        <a:cubicBezTo>
                          <a:pt x="-15847" y="54735"/>
                          <a:pt x="52550" y="6376"/>
                          <a:pt x="139030" y="0"/>
                        </a:cubicBezTo>
                        <a:cubicBezTo>
                          <a:pt x="191230" y="2674"/>
                          <a:pt x="250826" y="4841"/>
                          <a:pt x="287557" y="0"/>
                        </a:cubicBezTo>
                        <a:cubicBezTo>
                          <a:pt x="317168" y="-986"/>
                          <a:pt x="406983" y="10939"/>
                          <a:pt x="448175" y="0"/>
                        </a:cubicBezTo>
                        <a:cubicBezTo>
                          <a:pt x="477637" y="-1692"/>
                          <a:pt x="531658" y="-922"/>
                          <a:pt x="584613" y="0"/>
                        </a:cubicBezTo>
                        <a:cubicBezTo>
                          <a:pt x="635160" y="7334"/>
                          <a:pt x="700352" y="-13166"/>
                          <a:pt x="769410" y="0"/>
                        </a:cubicBezTo>
                        <a:cubicBezTo>
                          <a:pt x="842087" y="6918"/>
                          <a:pt x="863280" y="-7286"/>
                          <a:pt x="905848" y="0"/>
                        </a:cubicBezTo>
                        <a:cubicBezTo>
                          <a:pt x="949728" y="9570"/>
                          <a:pt x="1035386" y="-8790"/>
                          <a:pt x="1078555" y="0"/>
                        </a:cubicBezTo>
                        <a:cubicBezTo>
                          <a:pt x="1132382" y="6455"/>
                          <a:pt x="1293865" y="2225"/>
                          <a:pt x="1347977" y="0"/>
                        </a:cubicBezTo>
                        <a:cubicBezTo>
                          <a:pt x="1422244" y="9349"/>
                          <a:pt x="1480912" y="70222"/>
                          <a:pt x="1487008" y="137169"/>
                        </a:cubicBezTo>
                        <a:cubicBezTo>
                          <a:pt x="1482695" y="181267"/>
                          <a:pt x="1483686" y="263307"/>
                          <a:pt x="1487008" y="303540"/>
                        </a:cubicBezTo>
                        <a:cubicBezTo>
                          <a:pt x="1496349" y="343656"/>
                          <a:pt x="1481318" y="425934"/>
                          <a:pt x="1487008" y="469910"/>
                        </a:cubicBezTo>
                        <a:cubicBezTo>
                          <a:pt x="1484169" y="550676"/>
                          <a:pt x="1419902" y="590976"/>
                          <a:pt x="1347977" y="607080"/>
                        </a:cubicBezTo>
                        <a:cubicBezTo>
                          <a:pt x="1286262" y="606040"/>
                          <a:pt x="1245287" y="597719"/>
                          <a:pt x="1163181" y="607080"/>
                        </a:cubicBezTo>
                        <a:cubicBezTo>
                          <a:pt x="1078364" y="612714"/>
                          <a:pt x="1047208" y="602709"/>
                          <a:pt x="1002564" y="607080"/>
                        </a:cubicBezTo>
                        <a:cubicBezTo>
                          <a:pt x="960259" y="606148"/>
                          <a:pt x="879975" y="609301"/>
                          <a:pt x="841947" y="607080"/>
                        </a:cubicBezTo>
                        <a:cubicBezTo>
                          <a:pt x="795428" y="603679"/>
                          <a:pt x="746589" y="616357"/>
                          <a:pt x="693418" y="607080"/>
                        </a:cubicBezTo>
                        <a:cubicBezTo>
                          <a:pt x="630765" y="597305"/>
                          <a:pt x="570120" y="608537"/>
                          <a:pt x="532801" y="607080"/>
                        </a:cubicBezTo>
                        <a:cubicBezTo>
                          <a:pt x="481660" y="603871"/>
                          <a:pt x="393742" y="612232"/>
                          <a:pt x="348005" y="607080"/>
                        </a:cubicBezTo>
                        <a:cubicBezTo>
                          <a:pt x="320123" y="602502"/>
                          <a:pt x="223027" y="614156"/>
                          <a:pt x="139030" y="607080"/>
                        </a:cubicBezTo>
                        <a:cubicBezTo>
                          <a:pt x="77241" y="620107"/>
                          <a:pt x="9719" y="563444"/>
                          <a:pt x="0" y="469910"/>
                        </a:cubicBezTo>
                        <a:cubicBezTo>
                          <a:pt x="-883" y="425173"/>
                          <a:pt x="6638" y="378542"/>
                          <a:pt x="0" y="296885"/>
                        </a:cubicBezTo>
                        <a:cubicBezTo>
                          <a:pt x="-3719" y="219168"/>
                          <a:pt x="8909" y="208025"/>
                          <a:pt x="0" y="137169"/>
                        </a:cubicBezTo>
                        <a:close/>
                      </a:path>
                      <a:path w="1487008" h="607080" fill="none" stroke="0" extrusionOk="0">
                        <a:moveTo>
                          <a:pt x="0" y="137169"/>
                        </a:moveTo>
                        <a:cubicBezTo>
                          <a:pt x="-120" y="55614"/>
                          <a:pt x="76722" y="-625"/>
                          <a:pt x="139030" y="0"/>
                        </a:cubicBezTo>
                        <a:cubicBezTo>
                          <a:pt x="194006" y="-4857"/>
                          <a:pt x="217354" y="112"/>
                          <a:pt x="299647" y="0"/>
                        </a:cubicBezTo>
                        <a:cubicBezTo>
                          <a:pt x="373327" y="-1001"/>
                          <a:pt x="379899" y="5217"/>
                          <a:pt x="448175" y="0"/>
                        </a:cubicBezTo>
                        <a:cubicBezTo>
                          <a:pt x="516344" y="-5567"/>
                          <a:pt x="530540" y="-3307"/>
                          <a:pt x="584613" y="0"/>
                        </a:cubicBezTo>
                        <a:cubicBezTo>
                          <a:pt x="634476" y="1604"/>
                          <a:pt x="681718" y="7256"/>
                          <a:pt x="733141" y="0"/>
                        </a:cubicBezTo>
                        <a:cubicBezTo>
                          <a:pt x="785450" y="-5276"/>
                          <a:pt x="835217" y="6682"/>
                          <a:pt x="905848" y="0"/>
                        </a:cubicBezTo>
                        <a:cubicBezTo>
                          <a:pt x="976198" y="-117"/>
                          <a:pt x="1010916" y="-2256"/>
                          <a:pt x="1042286" y="0"/>
                        </a:cubicBezTo>
                        <a:cubicBezTo>
                          <a:pt x="1084087" y="11572"/>
                          <a:pt x="1127851" y="11871"/>
                          <a:pt x="1178725" y="0"/>
                        </a:cubicBezTo>
                        <a:cubicBezTo>
                          <a:pt x="1210503" y="1713"/>
                          <a:pt x="1274609" y="10873"/>
                          <a:pt x="1347977" y="0"/>
                        </a:cubicBezTo>
                        <a:cubicBezTo>
                          <a:pt x="1445948" y="-6105"/>
                          <a:pt x="1486563" y="73702"/>
                          <a:pt x="1487008" y="137169"/>
                        </a:cubicBezTo>
                        <a:cubicBezTo>
                          <a:pt x="1483582" y="213909"/>
                          <a:pt x="1484301" y="220899"/>
                          <a:pt x="1487008" y="293557"/>
                        </a:cubicBezTo>
                        <a:cubicBezTo>
                          <a:pt x="1495472" y="367747"/>
                          <a:pt x="1485418" y="403949"/>
                          <a:pt x="1487008" y="469910"/>
                        </a:cubicBezTo>
                        <a:cubicBezTo>
                          <a:pt x="1497578" y="523594"/>
                          <a:pt x="1430715" y="598236"/>
                          <a:pt x="1347977" y="607080"/>
                        </a:cubicBezTo>
                        <a:cubicBezTo>
                          <a:pt x="1306044" y="614808"/>
                          <a:pt x="1281351" y="599418"/>
                          <a:pt x="1211539" y="607080"/>
                        </a:cubicBezTo>
                        <a:cubicBezTo>
                          <a:pt x="1155724" y="618152"/>
                          <a:pt x="1075507" y="599626"/>
                          <a:pt x="1014653" y="607080"/>
                        </a:cubicBezTo>
                        <a:cubicBezTo>
                          <a:pt x="951464" y="608837"/>
                          <a:pt x="914043" y="613021"/>
                          <a:pt x="841947" y="607080"/>
                        </a:cubicBezTo>
                        <a:cubicBezTo>
                          <a:pt x="779216" y="614766"/>
                          <a:pt x="683151" y="601895"/>
                          <a:pt x="645060" y="607080"/>
                        </a:cubicBezTo>
                        <a:cubicBezTo>
                          <a:pt x="600564" y="616686"/>
                          <a:pt x="553684" y="611331"/>
                          <a:pt x="496533" y="607080"/>
                        </a:cubicBezTo>
                        <a:cubicBezTo>
                          <a:pt x="422478" y="608206"/>
                          <a:pt x="363700" y="615426"/>
                          <a:pt x="299647" y="607080"/>
                        </a:cubicBezTo>
                        <a:cubicBezTo>
                          <a:pt x="229850" y="613111"/>
                          <a:pt x="209219" y="608617"/>
                          <a:pt x="139030" y="607080"/>
                        </a:cubicBezTo>
                        <a:cubicBezTo>
                          <a:pt x="44014" y="598023"/>
                          <a:pt x="342" y="560409"/>
                          <a:pt x="0" y="469910"/>
                        </a:cubicBezTo>
                        <a:cubicBezTo>
                          <a:pt x="9236" y="429179"/>
                          <a:pt x="-8716" y="350684"/>
                          <a:pt x="0" y="306867"/>
                        </a:cubicBezTo>
                        <a:cubicBezTo>
                          <a:pt x="-235" y="263743"/>
                          <a:pt x="-5365" y="186228"/>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chăm</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chút</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0" name="Rectangle: Rounded Corners 30">
            <a:extLst>
              <a:ext uri="{FF2B5EF4-FFF2-40B4-BE49-F238E27FC236}">
                <a16:creationId xmlns:a16="http://schemas.microsoft.com/office/drawing/2014/main" id="{22259876-A834-E361-E362-F41EB9885CD1}"/>
              </a:ext>
            </a:extLst>
          </p:cNvPr>
          <p:cNvSpPr/>
          <p:nvPr/>
        </p:nvSpPr>
        <p:spPr>
          <a:xfrm>
            <a:off x="596434" y="4300586"/>
            <a:ext cx="1487008"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1487008"/>
                      <a:gd name="connsiteY0" fmla="*/ 137169 h 607080"/>
                      <a:gd name="connsiteX1" fmla="*/ 139030 w 1487008"/>
                      <a:gd name="connsiteY1" fmla="*/ 0 h 607080"/>
                      <a:gd name="connsiteX2" fmla="*/ 299647 w 1487008"/>
                      <a:gd name="connsiteY2" fmla="*/ 0 h 607080"/>
                      <a:gd name="connsiteX3" fmla="*/ 448175 w 1487008"/>
                      <a:gd name="connsiteY3" fmla="*/ 0 h 607080"/>
                      <a:gd name="connsiteX4" fmla="*/ 584613 w 1487008"/>
                      <a:gd name="connsiteY4" fmla="*/ 0 h 607080"/>
                      <a:gd name="connsiteX5" fmla="*/ 733141 w 1487008"/>
                      <a:gd name="connsiteY5" fmla="*/ 0 h 607080"/>
                      <a:gd name="connsiteX6" fmla="*/ 905848 w 1487008"/>
                      <a:gd name="connsiteY6" fmla="*/ 0 h 607080"/>
                      <a:gd name="connsiteX7" fmla="*/ 1042286 w 1487008"/>
                      <a:gd name="connsiteY7" fmla="*/ 0 h 607080"/>
                      <a:gd name="connsiteX8" fmla="*/ 1178725 w 1487008"/>
                      <a:gd name="connsiteY8" fmla="*/ 0 h 607080"/>
                      <a:gd name="connsiteX9" fmla="*/ 1347977 w 1487008"/>
                      <a:gd name="connsiteY9" fmla="*/ 0 h 607080"/>
                      <a:gd name="connsiteX10" fmla="*/ 1487008 w 1487008"/>
                      <a:gd name="connsiteY10" fmla="*/ 137169 h 607080"/>
                      <a:gd name="connsiteX11" fmla="*/ 1487008 w 1487008"/>
                      <a:gd name="connsiteY11" fmla="*/ 293557 h 607080"/>
                      <a:gd name="connsiteX12" fmla="*/ 1487008 w 1487008"/>
                      <a:gd name="connsiteY12" fmla="*/ 469910 h 607080"/>
                      <a:gd name="connsiteX13" fmla="*/ 1347977 w 1487008"/>
                      <a:gd name="connsiteY13" fmla="*/ 607080 h 607080"/>
                      <a:gd name="connsiteX14" fmla="*/ 1211539 w 1487008"/>
                      <a:gd name="connsiteY14" fmla="*/ 607080 h 607080"/>
                      <a:gd name="connsiteX15" fmla="*/ 1014653 w 1487008"/>
                      <a:gd name="connsiteY15" fmla="*/ 607080 h 607080"/>
                      <a:gd name="connsiteX16" fmla="*/ 841947 w 1487008"/>
                      <a:gd name="connsiteY16" fmla="*/ 607080 h 607080"/>
                      <a:gd name="connsiteX17" fmla="*/ 645060 w 1487008"/>
                      <a:gd name="connsiteY17" fmla="*/ 607080 h 607080"/>
                      <a:gd name="connsiteX18" fmla="*/ 496533 w 1487008"/>
                      <a:gd name="connsiteY18" fmla="*/ 607080 h 607080"/>
                      <a:gd name="connsiteX19" fmla="*/ 299647 w 1487008"/>
                      <a:gd name="connsiteY19" fmla="*/ 607080 h 607080"/>
                      <a:gd name="connsiteX20" fmla="*/ 139030 w 1487008"/>
                      <a:gd name="connsiteY20" fmla="*/ 607080 h 607080"/>
                      <a:gd name="connsiteX21" fmla="*/ 0 w 1487008"/>
                      <a:gd name="connsiteY21" fmla="*/ 469910 h 607080"/>
                      <a:gd name="connsiteX22" fmla="*/ 0 w 1487008"/>
                      <a:gd name="connsiteY22" fmla="*/ 306867 h 607080"/>
                      <a:gd name="connsiteX23" fmla="*/ 0 w 1487008"/>
                      <a:gd name="connsiteY23" fmla="*/ 137169 h 607080"/>
                      <a:gd name="connsiteX0" fmla="*/ 0 w 1487008"/>
                      <a:gd name="connsiteY0" fmla="*/ 137169 h 607080"/>
                      <a:gd name="connsiteX1" fmla="*/ 139030 w 1487008"/>
                      <a:gd name="connsiteY1" fmla="*/ 0 h 607080"/>
                      <a:gd name="connsiteX2" fmla="*/ 287557 w 1487008"/>
                      <a:gd name="connsiteY2" fmla="*/ 0 h 607080"/>
                      <a:gd name="connsiteX3" fmla="*/ 448175 w 1487008"/>
                      <a:gd name="connsiteY3" fmla="*/ 0 h 607080"/>
                      <a:gd name="connsiteX4" fmla="*/ 584613 w 1487008"/>
                      <a:gd name="connsiteY4" fmla="*/ 0 h 607080"/>
                      <a:gd name="connsiteX5" fmla="*/ 769410 w 1487008"/>
                      <a:gd name="connsiteY5" fmla="*/ 0 h 607080"/>
                      <a:gd name="connsiteX6" fmla="*/ 905848 w 1487008"/>
                      <a:gd name="connsiteY6" fmla="*/ 0 h 607080"/>
                      <a:gd name="connsiteX7" fmla="*/ 1078555 w 1487008"/>
                      <a:gd name="connsiteY7" fmla="*/ 0 h 607080"/>
                      <a:gd name="connsiteX8" fmla="*/ 1347977 w 1487008"/>
                      <a:gd name="connsiteY8" fmla="*/ 0 h 607080"/>
                      <a:gd name="connsiteX9" fmla="*/ 1487008 w 1487008"/>
                      <a:gd name="connsiteY9" fmla="*/ 137169 h 607080"/>
                      <a:gd name="connsiteX10" fmla="*/ 1487008 w 1487008"/>
                      <a:gd name="connsiteY10" fmla="*/ 303540 h 607080"/>
                      <a:gd name="connsiteX11" fmla="*/ 1487008 w 1487008"/>
                      <a:gd name="connsiteY11" fmla="*/ 469910 h 607080"/>
                      <a:gd name="connsiteX12" fmla="*/ 1347977 w 1487008"/>
                      <a:gd name="connsiteY12" fmla="*/ 607080 h 607080"/>
                      <a:gd name="connsiteX13" fmla="*/ 1163181 w 1487008"/>
                      <a:gd name="connsiteY13" fmla="*/ 607080 h 607080"/>
                      <a:gd name="connsiteX14" fmla="*/ 1002564 w 1487008"/>
                      <a:gd name="connsiteY14" fmla="*/ 607080 h 607080"/>
                      <a:gd name="connsiteX15" fmla="*/ 841947 w 1487008"/>
                      <a:gd name="connsiteY15" fmla="*/ 607080 h 607080"/>
                      <a:gd name="connsiteX16" fmla="*/ 693418 w 1487008"/>
                      <a:gd name="connsiteY16" fmla="*/ 607080 h 607080"/>
                      <a:gd name="connsiteX17" fmla="*/ 532801 w 1487008"/>
                      <a:gd name="connsiteY17" fmla="*/ 607080 h 607080"/>
                      <a:gd name="connsiteX18" fmla="*/ 348005 w 1487008"/>
                      <a:gd name="connsiteY18" fmla="*/ 607080 h 607080"/>
                      <a:gd name="connsiteX19" fmla="*/ 139030 w 1487008"/>
                      <a:gd name="connsiteY19" fmla="*/ 607080 h 607080"/>
                      <a:gd name="connsiteX20" fmla="*/ 0 w 1487008"/>
                      <a:gd name="connsiteY20" fmla="*/ 469910 h 607080"/>
                      <a:gd name="connsiteX21" fmla="*/ 0 w 1487008"/>
                      <a:gd name="connsiteY21" fmla="*/ 296885 h 607080"/>
                      <a:gd name="connsiteX22" fmla="*/ 0 w 1487008"/>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7008" h="607080" fill="none" extrusionOk="0">
                        <a:moveTo>
                          <a:pt x="0" y="137169"/>
                        </a:moveTo>
                        <a:cubicBezTo>
                          <a:pt x="8943" y="49627"/>
                          <a:pt x="87077" y="-11182"/>
                          <a:pt x="139030" y="0"/>
                        </a:cubicBezTo>
                        <a:cubicBezTo>
                          <a:pt x="184879" y="-12455"/>
                          <a:pt x="225850" y="8090"/>
                          <a:pt x="299647" y="0"/>
                        </a:cubicBezTo>
                        <a:cubicBezTo>
                          <a:pt x="374184" y="-1059"/>
                          <a:pt x="379453" y="6889"/>
                          <a:pt x="448175" y="0"/>
                        </a:cubicBezTo>
                        <a:cubicBezTo>
                          <a:pt x="515164" y="-8108"/>
                          <a:pt x="529380" y="-2899"/>
                          <a:pt x="584613" y="0"/>
                        </a:cubicBezTo>
                        <a:cubicBezTo>
                          <a:pt x="633449" y="-2417"/>
                          <a:pt x="682128" y="12647"/>
                          <a:pt x="733141" y="0"/>
                        </a:cubicBezTo>
                        <a:cubicBezTo>
                          <a:pt x="794609" y="-3509"/>
                          <a:pt x="824787" y="-9689"/>
                          <a:pt x="905848" y="0"/>
                        </a:cubicBezTo>
                        <a:cubicBezTo>
                          <a:pt x="981909" y="718"/>
                          <a:pt x="1010054" y="-6059"/>
                          <a:pt x="1042286" y="0"/>
                        </a:cubicBezTo>
                        <a:cubicBezTo>
                          <a:pt x="1077016" y="12909"/>
                          <a:pt x="1135039" y="3625"/>
                          <a:pt x="1178725" y="0"/>
                        </a:cubicBezTo>
                        <a:cubicBezTo>
                          <a:pt x="1226061" y="-16417"/>
                          <a:pt x="1286078" y="-6852"/>
                          <a:pt x="1347977" y="0"/>
                        </a:cubicBezTo>
                        <a:cubicBezTo>
                          <a:pt x="1427056" y="-2882"/>
                          <a:pt x="1490556" y="76838"/>
                          <a:pt x="1487008" y="137169"/>
                        </a:cubicBezTo>
                        <a:cubicBezTo>
                          <a:pt x="1483656" y="213265"/>
                          <a:pt x="1484962" y="220007"/>
                          <a:pt x="1487008" y="293557"/>
                        </a:cubicBezTo>
                        <a:cubicBezTo>
                          <a:pt x="1493069" y="367209"/>
                          <a:pt x="1478917" y="404270"/>
                          <a:pt x="1487008" y="469910"/>
                        </a:cubicBezTo>
                        <a:cubicBezTo>
                          <a:pt x="1495196" y="546638"/>
                          <a:pt x="1436982" y="586196"/>
                          <a:pt x="1347977" y="607080"/>
                        </a:cubicBezTo>
                        <a:cubicBezTo>
                          <a:pt x="1315798" y="616863"/>
                          <a:pt x="1270791" y="602411"/>
                          <a:pt x="1211539" y="607080"/>
                        </a:cubicBezTo>
                        <a:cubicBezTo>
                          <a:pt x="1161779" y="614253"/>
                          <a:pt x="1076199" y="605831"/>
                          <a:pt x="1014653" y="607080"/>
                        </a:cubicBezTo>
                        <a:cubicBezTo>
                          <a:pt x="960381" y="601239"/>
                          <a:pt x="891511" y="613190"/>
                          <a:pt x="841947" y="607080"/>
                        </a:cubicBezTo>
                        <a:cubicBezTo>
                          <a:pt x="773205" y="603523"/>
                          <a:pt x="680275" y="595978"/>
                          <a:pt x="645060" y="607080"/>
                        </a:cubicBezTo>
                        <a:cubicBezTo>
                          <a:pt x="605915" y="611106"/>
                          <a:pt x="557937" y="618133"/>
                          <a:pt x="496533" y="607080"/>
                        </a:cubicBezTo>
                        <a:cubicBezTo>
                          <a:pt x="425365" y="604930"/>
                          <a:pt x="371426" y="595028"/>
                          <a:pt x="299647" y="607080"/>
                        </a:cubicBezTo>
                        <a:cubicBezTo>
                          <a:pt x="225226" y="611912"/>
                          <a:pt x="208088" y="605611"/>
                          <a:pt x="139030" y="607080"/>
                        </a:cubicBezTo>
                        <a:cubicBezTo>
                          <a:pt x="47550" y="585699"/>
                          <a:pt x="12809" y="556605"/>
                          <a:pt x="0" y="469910"/>
                        </a:cubicBezTo>
                        <a:cubicBezTo>
                          <a:pt x="-111" y="422331"/>
                          <a:pt x="3054" y="355806"/>
                          <a:pt x="0" y="306867"/>
                        </a:cubicBezTo>
                        <a:cubicBezTo>
                          <a:pt x="8374" y="256215"/>
                          <a:pt x="544" y="191494"/>
                          <a:pt x="0" y="137169"/>
                        </a:cubicBezTo>
                        <a:close/>
                      </a:path>
                      <a:path w="1487008" h="607080" stroke="0" extrusionOk="0">
                        <a:moveTo>
                          <a:pt x="0" y="137169"/>
                        </a:moveTo>
                        <a:cubicBezTo>
                          <a:pt x="-15847" y="54735"/>
                          <a:pt x="52550" y="6376"/>
                          <a:pt x="139030" y="0"/>
                        </a:cubicBezTo>
                        <a:cubicBezTo>
                          <a:pt x="191230" y="2674"/>
                          <a:pt x="250826" y="4841"/>
                          <a:pt x="287557" y="0"/>
                        </a:cubicBezTo>
                        <a:cubicBezTo>
                          <a:pt x="317168" y="-986"/>
                          <a:pt x="406983" y="10939"/>
                          <a:pt x="448175" y="0"/>
                        </a:cubicBezTo>
                        <a:cubicBezTo>
                          <a:pt x="477637" y="-1692"/>
                          <a:pt x="531658" y="-922"/>
                          <a:pt x="584613" y="0"/>
                        </a:cubicBezTo>
                        <a:cubicBezTo>
                          <a:pt x="635160" y="7334"/>
                          <a:pt x="700352" y="-13166"/>
                          <a:pt x="769410" y="0"/>
                        </a:cubicBezTo>
                        <a:cubicBezTo>
                          <a:pt x="842087" y="6918"/>
                          <a:pt x="863280" y="-7286"/>
                          <a:pt x="905848" y="0"/>
                        </a:cubicBezTo>
                        <a:cubicBezTo>
                          <a:pt x="949728" y="9570"/>
                          <a:pt x="1035386" y="-8790"/>
                          <a:pt x="1078555" y="0"/>
                        </a:cubicBezTo>
                        <a:cubicBezTo>
                          <a:pt x="1132382" y="6455"/>
                          <a:pt x="1293865" y="2225"/>
                          <a:pt x="1347977" y="0"/>
                        </a:cubicBezTo>
                        <a:cubicBezTo>
                          <a:pt x="1422244" y="9349"/>
                          <a:pt x="1480912" y="70222"/>
                          <a:pt x="1487008" y="137169"/>
                        </a:cubicBezTo>
                        <a:cubicBezTo>
                          <a:pt x="1482695" y="181267"/>
                          <a:pt x="1483686" y="263307"/>
                          <a:pt x="1487008" y="303540"/>
                        </a:cubicBezTo>
                        <a:cubicBezTo>
                          <a:pt x="1496349" y="343656"/>
                          <a:pt x="1481318" y="425934"/>
                          <a:pt x="1487008" y="469910"/>
                        </a:cubicBezTo>
                        <a:cubicBezTo>
                          <a:pt x="1484169" y="550676"/>
                          <a:pt x="1419902" y="590976"/>
                          <a:pt x="1347977" y="607080"/>
                        </a:cubicBezTo>
                        <a:cubicBezTo>
                          <a:pt x="1286262" y="606040"/>
                          <a:pt x="1245287" y="597719"/>
                          <a:pt x="1163181" y="607080"/>
                        </a:cubicBezTo>
                        <a:cubicBezTo>
                          <a:pt x="1078364" y="612714"/>
                          <a:pt x="1047208" y="602709"/>
                          <a:pt x="1002564" y="607080"/>
                        </a:cubicBezTo>
                        <a:cubicBezTo>
                          <a:pt x="960259" y="606148"/>
                          <a:pt x="879975" y="609301"/>
                          <a:pt x="841947" y="607080"/>
                        </a:cubicBezTo>
                        <a:cubicBezTo>
                          <a:pt x="795428" y="603679"/>
                          <a:pt x="746589" y="616357"/>
                          <a:pt x="693418" y="607080"/>
                        </a:cubicBezTo>
                        <a:cubicBezTo>
                          <a:pt x="630765" y="597305"/>
                          <a:pt x="570120" y="608537"/>
                          <a:pt x="532801" y="607080"/>
                        </a:cubicBezTo>
                        <a:cubicBezTo>
                          <a:pt x="481660" y="603871"/>
                          <a:pt x="393742" y="612232"/>
                          <a:pt x="348005" y="607080"/>
                        </a:cubicBezTo>
                        <a:cubicBezTo>
                          <a:pt x="320123" y="602502"/>
                          <a:pt x="223027" y="614156"/>
                          <a:pt x="139030" y="607080"/>
                        </a:cubicBezTo>
                        <a:cubicBezTo>
                          <a:pt x="77241" y="620107"/>
                          <a:pt x="9719" y="563444"/>
                          <a:pt x="0" y="469910"/>
                        </a:cubicBezTo>
                        <a:cubicBezTo>
                          <a:pt x="-883" y="425173"/>
                          <a:pt x="6638" y="378542"/>
                          <a:pt x="0" y="296885"/>
                        </a:cubicBezTo>
                        <a:cubicBezTo>
                          <a:pt x="-3719" y="219168"/>
                          <a:pt x="8909" y="208025"/>
                          <a:pt x="0" y="137169"/>
                        </a:cubicBezTo>
                        <a:close/>
                      </a:path>
                      <a:path w="1487008" h="607080" fill="none" stroke="0" extrusionOk="0">
                        <a:moveTo>
                          <a:pt x="0" y="137169"/>
                        </a:moveTo>
                        <a:cubicBezTo>
                          <a:pt x="-120" y="55614"/>
                          <a:pt x="76722" y="-625"/>
                          <a:pt x="139030" y="0"/>
                        </a:cubicBezTo>
                        <a:cubicBezTo>
                          <a:pt x="194006" y="-4857"/>
                          <a:pt x="217354" y="112"/>
                          <a:pt x="299647" y="0"/>
                        </a:cubicBezTo>
                        <a:cubicBezTo>
                          <a:pt x="373327" y="-1001"/>
                          <a:pt x="379899" y="5217"/>
                          <a:pt x="448175" y="0"/>
                        </a:cubicBezTo>
                        <a:cubicBezTo>
                          <a:pt x="516344" y="-5567"/>
                          <a:pt x="530540" y="-3307"/>
                          <a:pt x="584613" y="0"/>
                        </a:cubicBezTo>
                        <a:cubicBezTo>
                          <a:pt x="634476" y="1604"/>
                          <a:pt x="681718" y="7256"/>
                          <a:pt x="733141" y="0"/>
                        </a:cubicBezTo>
                        <a:cubicBezTo>
                          <a:pt x="785450" y="-5276"/>
                          <a:pt x="835217" y="6682"/>
                          <a:pt x="905848" y="0"/>
                        </a:cubicBezTo>
                        <a:cubicBezTo>
                          <a:pt x="976198" y="-117"/>
                          <a:pt x="1010916" y="-2256"/>
                          <a:pt x="1042286" y="0"/>
                        </a:cubicBezTo>
                        <a:cubicBezTo>
                          <a:pt x="1084087" y="11572"/>
                          <a:pt x="1127851" y="11871"/>
                          <a:pt x="1178725" y="0"/>
                        </a:cubicBezTo>
                        <a:cubicBezTo>
                          <a:pt x="1210503" y="1713"/>
                          <a:pt x="1274609" y="10873"/>
                          <a:pt x="1347977" y="0"/>
                        </a:cubicBezTo>
                        <a:cubicBezTo>
                          <a:pt x="1445948" y="-6105"/>
                          <a:pt x="1486563" y="73702"/>
                          <a:pt x="1487008" y="137169"/>
                        </a:cubicBezTo>
                        <a:cubicBezTo>
                          <a:pt x="1483582" y="213909"/>
                          <a:pt x="1484301" y="220899"/>
                          <a:pt x="1487008" y="293557"/>
                        </a:cubicBezTo>
                        <a:cubicBezTo>
                          <a:pt x="1495472" y="367747"/>
                          <a:pt x="1485418" y="403949"/>
                          <a:pt x="1487008" y="469910"/>
                        </a:cubicBezTo>
                        <a:cubicBezTo>
                          <a:pt x="1497578" y="523594"/>
                          <a:pt x="1430715" y="598236"/>
                          <a:pt x="1347977" y="607080"/>
                        </a:cubicBezTo>
                        <a:cubicBezTo>
                          <a:pt x="1306044" y="614808"/>
                          <a:pt x="1281351" y="599418"/>
                          <a:pt x="1211539" y="607080"/>
                        </a:cubicBezTo>
                        <a:cubicBezTo>
                          <a:pt x="1155724" y="618152"/>
                          <a:pt x="1075507" y="599626"/>
                          <a:pt x="1014653" y="607080"/>
                        </a:cubicBezTo>
                        <a:cubicBezTo>
                          <a:pt x="951464" y="608837"/>
                          <a:pt x="914043" y="613021"/>
                          <a:pt x="841947" y="607080"/>
                        </a:cubicBezTo>
                        <a:cubicBezTo>
                          <a:pt x="779216" y="614766"/>
                          <a:pt x="683151" y="601895"/>
                          <a:pt x="645060" y="607080"/>
                        </a:cubicBezTo>
                        <a:cubicBezTo>
                          <a:pt x="600564" y="616686"/>
                          <a:pt x="553684" y="611331"/>
                          <a:pt x="496533" y="607080"/>
                        </a:cubicBezTo>
                        <a:cubicBezTo>
                          <a:pt x="422478" y="608206"/>
                          <a:pt x="363700" y="615426"/>
                          <a:pt x="299647" y="607080"/>
                        </a:cubicBezTo>
                        <a:cubicBezTo>
                          <a:pt x="229850" y="613111"/>
                          <a:pt x="209219" y="608617"/>
                          <a:pt x="139030" y="607080"/>
                        </a:cubicBezTo>
                        <a:cubicBezTo>
                          <a:pt x="44014" y="598023"/>
                          <a:pt x="342" y="560409"/>
                          <a:pt x="0" y="469910"/>
                        </a:cubicBezTo>
                        <a:cubicBezTo>
                          <a:pt x="9236" y="429179"/>
                          <a:pt x="-8716" y="350684"/>
                          <a:pt x="0" y="306867"/>
                        </a:cubicBezTo>
                        <a:cubicBezTo>
                          <a:pt x="-235" y="263743"/>
                          <a:pt x="-5365" y="186228"/>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chăm</a:t>
            </a:r>
            <a:r>
              <a:rPr lang="en-US" sz="2000" b="1" dirty="0">
                <a:solidFill>
                  <a:schemeClr val="tx2">
                    <a:lumMod val="75000"/>
                  </a:schemeClr>
                </a:solidFill>
                <a:latin typeface="Arial" panose="020B0604020202020204" pitchFamily="34" charset="0"/>
                <a:cs typeface="Arial" panose="020B0604020202020204" pitchFamily="34" charset="0"/>
              </a:rPr>
              <a:t> lo</a:t>
            </a:r>
          </a:p>
        </p:txBody>
      </p:sp>
      <p:sp>
        <p:nvSpPr>
          <p:cNvPr id="11" name="Rectangle: Rounded Corners 30">
            <a:extLst>
              <a:ext uri="{FF2B5EF4-FFF2-40B4-BE49-F238E27FC236}">
                <a16:creationId xmlns:a16="http://schemas.microsoft.com/office/drawing/2014/main" id="{A21D6D16-3000-6146-7B55-B5CA53826A49}"/>
              </a:ext>
            </a:extLst>
          </p:cNvPr>
          <p:cNvSpPr/>
          <p:nvPr/>
        </p:nvSpPr>
        <p:spPr>
          <a:xfrm>
            <a:off x="2517830" y="3386186"/>
            <a:ext cx="166062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1660629"/>
                      <a:gd name="connsiteY0" fmla="*/ 137169 h 607080"/>
                      <a:gd name="connsiteX1" fmla="*/ 155263 w 1660629"/>
                      <a:gd name="connsiteY1" fmla="*/ 0 h 607080"/>
                      <a:gd name="connsiteX2" fmla="*/ 334633 w 1660629"/>
                      <a:gd name="connsiteY2" fmla="*/ 0 h 607080"/>
                      <a:gd name="connsiteX3" fmla="*/ 500503 w 1660629"/>
                      <a:gd name="connsiteY3" fmla="*/ 0 h 607080"/>
                      <a:gd name="connsiteX4" fmla="*/ 652872 w 1660629"/>
                      <a:gd name="connsiteY4" fmla="*/ 0 h 607080"/>
                      <a:gd name="connsiteX5" fmla="*/ 818742 w 1660629"/>
                      <a:gd name="connsiteY5" fmla="*/ 0 h 607080"/>
                      <a:gd name="connsiteX6" fmla="*/ 1011614 w 1660629"/>
                      <a:gd name="connsiteY6" fmla="*/ 0 h 607080"/>
                      <a:gd name="connsiteX7" fmla="*/ 1163982 w 1660629"/>
                      <a:gd name="connsiteY7" fmla="*/ 0 h 607080"/>
                      <a:gd name="connsiteX8" fmla="*/ 1316351 w 1660629"/>
                      <a:gd name="connsiteY8" fmla="*/ 0 h 607080"/>
                      <a:gd name="connsiteX9" fmla="*/ 1505365 w 1660629"/>
                      <a:gd name="connsiteY9" fmla="*/ 0 h 607080"/>
                      <a:gd name="connsiteX10" fmla="*/ 1660629 w 1660629"/>
                      <a:gd name="connsiteY10" fmla="*/ 137169 h 607080"/>
                      <a:gd name="connsiteX11" fmla="*/ 1660629 w 1660629"/>
                      <a:gd name="connsiteY11" fmla="*/ 293557 h 607080"/>
                      <a:gd name="connsiteX12" fmla="*/ 1660629 w 1660629"/>
                      <a:gd name="connsiteY12" fmla="*/ 469910 h 607080"/>
                      <a:gd name="connsiteX13" fmla="*/ 1505365 w 1660629"/>
                      <a:gd name="connsiteY13" fmla="*/ 607080 h 607080"/>
                      <a:gd name="connsiteX14" fmla="*/ 1352997 w 1660629"/>
                      <a:gd name="connsiteY14" fmla="*/ 607080 h 607080"/>
                      <a:gd name="connsiteX15" fmla="*/ 1133123 w 1660629"/>
                      <a:gd name="connsiteY15" fmla="*/ 607080 h 607080"/>
                      <a:gd name="connsiteX16" fmla="*/ 940251 w 1660629"/>
                      <a:gd name="connsiteY16" fmla="*/ 607080 h 607080"/>
                      <a:gd name="connsiteX17" fmla="*/ 720377 w 1660629"/>
                      <a:gd name="connsiteY17" fmla="*/ 607080 h 607080"/>
                      <a:gd name="connsiteX18" fmla="*/ 554507 w 1660629"/>
                      <a:gd name="connsiteY18" fmla="*/ 607080 h 607080"/>
                      <a:gd name="connsiteX19" fmla="*/ 334633 w 1660629"/>
                      <a:gd name="connsiteY19" fmla="*/ 607080 h 607080"/>
                      <a:gd name="connsiteX20" fmla="*/ 155263 w 1660629"/>
                      <a:gd name="connsiteY20" fmla="*/ 607080 h 607080"/>
                      <a:gd name="connsiteX21" fmla="*/ 0 w 1660629"/>
                      <a:gd name="connsiteY21" fmla="*/ 469910 h 607080"/>
                      <a:gd name="connsiteX22" fmla="*/ 0 w 1660629"/>
                      <a:gd name="connsiteY22" fmla="*/ 306867 h 607080"/>
                      <a:gd name="connsiteX23" fmla="*/ 0 w 1660629"/>
                      <a:gd name="connsiteY23" fmla="*/ 137169 h 607080"/>
                      <a:gd name="connsiteX0" fmla="*/ 0 w 1660629"/>
                      <a:gd name="connsiteY0" fmla="*/ 137169 h 607080"/>
                      <a:gd name="connsiteX1" fmla="*/ 155263 w 1660629"/>
                      <a:gd name="connsiteY1" fmla="*/ 0 h 607080"/>
                      <a:gd name="connsiteX2" fmla="*/ 321132 w 1660629"/>
                      <a:gd name="connsiteY2" fmla="*/ 0 h 607080"/>
                      <a:gd name="connsiteX3" fmla="*/ 500503 w 1660629"/>
                      <a:gd name="connsiteY3" fmla="*/ 0 h 607080"/>
                      <a:gd name="connsiteX4" fmla="*/ 652872 w 1660629"/>
                      <a:gd name="connsiteY4" fmla="*/ 0 h 607080"/>
                      <a:gd name="connsiteX5" fmla="*/ 859245 w 1660629"/>
                      <a:gd name="connsiteY5" fmla="*/ 0 h 607080"/>
                      <a:gd name="connsiteX6" fmla="*/ 1011614 w 1660629"/>
                      <a:gd name="connsiteY6" fmla="*/ 0 h 607080"/>
                      <a:gd name="connsiteX7" fmla="*/ 1204485 w 1660629"/>
                      <a:gd name="connsiteY7" fmla="*/ 0 h 607080"/>
                      <a:gd name="connsiteX8" fmla="*/ 1505365 w 1660629"/>
                      <a:gd name="connsiteY8" fmla="*/ 0 h 607080"/>
                      <a:gd name="connsiteX9" fmla="*/ 1660629 w 1660629"/>
                      <a:gd name="connsiteY9" fmla="*/ 137169 h 607080"/>
                      <a:gd name="connsiteX10" fmla="*/ 1660629 w 1660629"/>
                      <a:gd name="connsiteY10" fmla="*/ 303540 h 607080"/>
                      <a:gd name="connsiteX11" fmla="*/ 1660629 w 1660629"/>
                      <a:gd name="connsiteY11" fmla="*/ 469910 h 607080"/>
                      <a:gd name="connsiteX12" fmla="*/ 1505365 w 1660629"/>
                      <a:gd name="connsiteY12" fmla="*/ 607080 h 607080"/>
                      <a:gd name="connsiteX13" fmla="*/ 1298993 w 1660629"/>
                      <a:gd name="connsiteY13" fmla="*/ 607080 h 607080"/>
                      <a:gd name="connsiteX14" fmla="*/ 1119622 w 1660629"/>
                      <a:gd name="connsiteY14" fmla="*/ 607080 h 607080"/>
                      <a:gd name="connsiteX15" fmla="*/ 940251 w 1660629"/>
                      <a:gd name="connsiteY15" fmla="*/ 607080 h 607080"/>
                      <a:gd name="connsiteX16" fmla="*/ 774381 w 1660629"/>
                      <a:gd name="connsiteY16" fmla="*/ 607080 h 607080"/>
                      <a:gd name="connsiteX17" fmla="*/ 595010 w 1660629"/>
                      <a:gd name="connsiteY17" fmla="*/ 607080 h 607080"/>
                      <a:gd name="connsiteX18" fmla="*/ 388638 w 1660629"/>
                      <a:gd name="connsiteY18" fmla="*/ 607080 h 607080"/>
                      <a:gd name="connsiteX19" fmla="*/ 155263 w 1660629"/>
                      <a:gd name="connsiteY19" fmla="*/ 607080 h 607080"/>
                      <a:gd name="connsiteX20" fmla="*/ 0 w 1660629"/>
                      <a:gd name="connsiteY20" fmla="*/ 469910 h 607080"/>
                      <a:gd name="connsiteX21" fmla="*/ 0 w 1660629"/>
                      <a:gd name="connsiteY21" fmla="*/ 296885 h 607080"/>
                      <a:gd name="connsiteX22" fmla="*/ 0 w 166062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60629" h="607080" fill="none" extrusionOk="0">
                        <a:moveTo>
                          <a:pt x="0" y="137169"/>
                        </a:moveTo>
                        <a:cubicBezTo>
                          <a:pt x="9123" y="55102"/>
                          <a:pt x="89113" y="-11907"/>
                          <a:pt x="155263" y="0"/>
                        </a:cubicBezTo>
                        <a:cubicBezTo>
                          <a:pt x="205848" y="-14540"/>
                          <a:pt x="251666" y="2921"/>
                          <a:pt x="334633" y="0"/>
                        </a:cubicBezTo>
                        <a:cubicBezTo>
                          <a:pt x="418089" y="-586"/>
                          <a:pt x="423847" y="6395"/>
                          <a:pt x="500503" y="0"/>
                        </a:cubicBezTo>
                        <a:cubicBezTo>
                          <a:pt x="576262" y="-6799"/>
                          <a:pt x="588509" y="-2542"/>
                          <a:pt x="652872" y="0"/>
                        </a:cubicBezTo>
                        <a:cubicBezTo>
                          <a:pt x="711781" y="870"/>
                          <a:pt x="762215" y="11030"/>
                          <a:pt x="818742" y="0"/>
                        </a:cubicBezTo>
                        <a:cubicBezTo>
                          <a:pt x="881225" y="-4495"/>
                          <a:pt x="921838" y="-9850"/>
                          <a:pt x="1011614" y="0"/>
                        </a:cubicBezTo>
                        <a:cubicBezTo>
                          <a:pt x="1094975" y="475"/>
                          <a:pt x="1132578" y="-7426"/>
                          <a:pt x="1163982" y="0"/>
                        </a:cubicBezTo>
                        <a:cubicBezTo>
                          <a:pt x="1202439" y="9964"/>
                          <a:pt x="1266311" y="600"/>
                          <a:pt x="1316351" y="0"/>
                        </a:cubicBezTo>
                        <a:cubicBezTo>
                          <a:pt x="1365273" y="-9978"/>
                          <a:pt x="1429055" y="3876"/>
                          <a:pt x="1505365" y="0"/>
                        </a:cubicBezTo>
                        <a:cubicBezTo>
                          <a:pt x="1599000" y="-1981"/>
                          <a:pt x="1656471" y="69449"/>
                          <a:pt x="1660629" y="137169"/>
                        </a:cubicBezTo>
                        <a:cubicBezTo>
                          <a:pt x="1657474" y="212730"/>
                          <a:pt x="1658965" y="220343"/>
                          <a:pt x="1660629" y="293557"/>
                        </a:cubicBezTo>
                        <a:cubicBezTo>
                          <a:pt x="1664762" y="366896"/>
                          <a:pt x="1653717" y="404604"/>
                          <a:pt x="1660629" y="469910"/>
                        </a:cubicBezTo>
                        <a:cubicBezTo>
                          <a:pt x="1666456" y="538671"/>
                          <a:pt x="1601332" y="587874"/>
                          <a:pt x="1505365" y="607080"/>
                        </a:cubicBezTo>
                        <a:cubicBezTo>
                          <a:pt x="1471299" y="620945"/>
                          <a:pt x="1416919" y="600330"/>
                          <a:pt x="1352997" y="607080"/>
                        </a:cubicBezTo>
                        <a:cubicBezTo>
                          <a:pt x="1287299" y="610928"/>
                          <a:pt x="1194985" y="600701"/>
                          <a:pt x="1133123" y="607080"/>
                        </a:cubicBezTo>
                        <a:cubicBezTo>
                          <a:pt x="1080513" y="609646"/>
                          <a:pt x="999029" y="609762"/>
                          <a:pt x="940251" y="607080"/>
                        </a:cubicBezTo>
                        <a:cubicBezTo>
                          <a:pt x="867539" y="605427"/>
                          <a:pt x="763962" y="598375"/>
                          <a:pt x="720377" y="607080"/>
                        </a:cubicBezTo>
                        <a:cubicBezTo>
                          <a:pt x="678224" y="607909"/>
                          <a:pt x="624384" y="614895"/>
                          <a:pt x="554507" y="607080"/>
                        </a:cubicBezTo>
                        <a:cubicBezTo>
                          <a:pt x="474435" y="605675"/>
                          <a:pt x="415007" y="593333"/>
                          <a:pt x="334633" y="607080"/>
                        </a:cubicBezTo>
                        <a:cubicBezTo>
                          <a:pt x="253502" y="611692"/>
                          <a:pt x="230664" y="603363"/>
                          <a:pt x="155263" y="607080"/>
                        </a:cubicBezTo>
                        <a:cubicBezTo>
                          <a:pt x="53222" y="584538"/>
                          <a:pt x="14772" y="558209"/>
                          <a:pt x="0" y="469910"/>
                        </a:cubicBezTo>
                        <a:cubicBezTo>
                          <a:pt x="2568" y="425445"/>
                          <a:pt x="2967" y="354844"/>
                          <a:pt x="0" y="306867"/>
                        </a:cubicBezTo>
                        <a:cubicBezTo>
                          <a:pt x="5040" y="258887"/>
                          <a:pt x="726" y="191986"/>
                          <a:pt x="0" y="137169"/>
                        </a:cubicBezTo>
                        <a:close/>
                      </a:path>
                      <a:path w="1660629" h="607080" stroke="0" extrusionOk="0">
                        <a:moveTo>
                          <a:pt x="0" y="137169"/>
                        </a:moveTo>
                        <a:cubicBezTo>
                          <a:pt x="-12122" y="64660"/>
                          <a:pt x="51400" y="8969"/>
                          <a:pt x="155263" y="0"/>
                        </a:cubicBezTo>
                        <a:cubicBezTo>
                          <a:pt x="207723" y="1717"/>
                          <a:pt x="279952" y="141"/>
                          <a:pt x="321132" y="0"/>
                        </a:cubicBezTo>
                        <a:cubicBezTo>
                          <a:pt x="360851" y="2810"/>
                          <a:pt x="453146" y="13658"/>
                          <a:pt x="500503" y="0"/>
                        </a:cubicBezTo>
                        <a:cubicBezTo>
                          <a:pt x="541790" y="-5317"/>
                          <a:pt x="591792" y="-65"/>
                          <a:pt x="652872" y="0"/>
                        </a:cubicBezTo>
                        <a:cubicBezTo>
                          <a:pt x="712345" y="4736"/>
                          <a:pt x="781801" y="-17932"/>
                          <a:pt x="859245" y="0"/>
                        </a:cubicBezTo>
                        <a:cubicBezTo>
                          <a:pt x="937639" y="8173"/>
                          <a:pt x="961503" y="-4946"/>
                          <a:pt x="1011614" y="0"/>
                        </a:cubicBezTo>
                        <a:cubicBezTo>
                          <a:pt x="1061517" y="7330"/>
                          <a:pt x="1160185" y="-9996"/>
                          <a:pt x="1204485" y="0"/>
                        </a:cubicBezTo>
                        <a:cubicBezTo>
                          <a:pt x="1262574" y="6698"/>
                          <a:pt x="1442030" y="3199"/>
                          <a:pt x="1505365" y="0"/>
                        </a:cubicBezTo>
                        <a:cubicBezTo>
                          <a:pt x="1590555" y="10074"/>
                          <a:pt x="1646115" y="69883"/>
                          <a:pt x="1660629" y="137169"/>
                        </a:cubicBezTo>
                        <a:cubicBezTo>
                          <a:pt x="1658102" y="183935"/>
                          <a:pt x="1658037" y="258531"/>
                          <a:pt x="1660629" y="303540"/>
                        </a:cubicBezTo>
                        <a:cubicBezTo>
                          <a:pt x="1670538" y="343698"/>
                          <a:pt x="1654917" y="427859"/>
                          <a:pt x="1660629" y="469910"/>
                        </a:cubicBezTo>
                        <a:cubicBezTo>
                          <a:pt x="1657061" y="554734"/>
                          <a:pt x="1586493" y="585416"/>
                          <a:pt x="1505365" y="607080"/>
                        </a:cubicBezTo>
                        <a:cubicBezTo>
                          <a:pt x="1437557" y="604152"/>
                          <a:pt x="1390863" y="597659"/>
                          <a:pt x="1298993" y="607080"/>
                        </a:cubicBezTo>
                        <a:cubicBezTo>
                          <a:pt x="1202155" y="612171"/>
                          <a:pt x="1169497" y="605324"/>
                          <a:pt x="1119622" y="607080"/>
                        </a:cubicBezTo>
                        <a:cubicBezTo>
                          <a:pt x="1071770" y="605779"/>
                          <a:pt x="979810" y="614606"/>
                          <a:pt x="940251" y="607080"/>
                        </a:cubicBezTo>
                        <a:cubicBezTo>
                          <a:pt x="894758" y="605221"/>
                          <a:pt x="835067" y="616304"/>
                          <a:pt x="774381" y="607080"/>
                        </a:cubicBezTo>
                        <a:cubicBezTo>
                          <a:pt x="704360" y="597096"/>
                          <a:pt x="636204" y="607965"/>
                          <a:pt x="595010" y="607080"/>
                        </a:cubicBezTo>
                        <a:cubicBezTo>
                          <a:pt x="538092" y="603983"/>
                          <a:pt x="434156" y="606769"/>
                          <a:pt x="388638" y="607080"/>
                        </a:cubicBezTo>
                        <a:cubicBezTo>
                          <a:pt x="359569" y="600637"/>
                          <a:pt x="251662" y="614279"/>
                          <a:pt x="155263" y="607080"/>
                        </a:cubicBezTo>
                        <a:cubicBezTo>
                          <a:pt x="78846" y="618544"/>
                          <a:pt x="7187" y="576758"/>
                          <a:pt x="0" y="469910"/>
                        </a:cubicBezTo>
                        <a:cubicBezTo>
                          <a:pt x="-1606" y="427812"/>
                          <a:pt x="6761" y="377812"/>
                          <a:pt x="0" y="296885"/>
                        </a:cubicBezTo>
                        <a:cubicBezTo>
                          <a:pt x="-1972" y="218425"/>
                          <a:pt x="9943" y="207989"/>
                          <a:pt x="0" y="137169"/>
                        </a:cubicBezTo>
                        <a:close/>
                      </a:path>
                      <a:path w="1660629" h="607080" fill="none" stroke="0" extrusionOk="0">
                        <a:moveTo>
                          <a:pt x="0" y="137169"/>
                        </a:moveTo>
                        <a:cubicBezTo>
                          <a:pt x="2452" y="54101"/>
                          <a:pt x="85332" y="-700"/>
                          <a:pt x="155263" y="0"/>
                        </a:cubicBezTo>
                        <a:cubicBezTo>
                          <a:pt x="218118" y="-4437"/>
                          <a:pt x="248178" y="785"/>
                          <a:pt x="334633" y="0"/>
                        </a:cubicBezTo>
                        <a:cubicBezTo>
                          <a:pt x="416905" y="-964"/>
                          <a:pt x="424717" y="4709"/>
                          <a:pt x="500503" y="0"/>
                        </a:cubicBezTo>
                        <a:cubicBezTo>
                          <a:pt x="574832" y="-5998"/>
                          <a:pt x="594530" y="-4306"/>
                          <a:pt x="652872" y="0"/>
                        </a:cubicBezTo>
                        <a:cubicBezTo>
                          <a:pt x="710375" y="1940"/>
                          <a:pt x="761212" y="7497"/>
                          <a:pt x="818742" y="0"/>
                        </a:cubicBezTo>
                        <a:cubicBezTo>
                          <a:pt x="878914" y="-4760"/>
                          <a:pt x="930049" y="1104"/>
                          <a:pt x="1011614" y="0"/>
                        </a:cubicBezTo>
                        <a:cubicBezTo>
                          <a:pt x="1092631" y="117"/>
                          <a:pt x="1129839" y="-803"/>
                          <a:pt x="1163982" y="0"/>
                        </a:cubicBezTo>
                        <a:cubicBezTo>
                          <a:pt x="1204958" y="7804"/>
                          <a:pt x="1261999" y="10990"/>
                          <a:pt x="1316351" y="0"/>
                        </a:cubicBezTo>
                        <a:cubicBezTo>
                          <a:pt x="1353326" y="1503"/>
                          <a:pt x="1422200" y="13071"/>
                          <a:pt x="1505365" y="0"/>
                        </a:cubicBezTo>
                        <a:cubicBezTo>
                          <a:pt x="1613174" y="-5616"/>
                          <a:pt x="1663439" y="78523"/>
                          <a:pt x="1660629" y="137169"/>
                        </a:cubicBezTo>
                        <a:cubicBezTo>
                          <a:pt x="1656808" y="213943"/>
                          <a:pt x="1658940" y="220741"/>
                          <a:pt x="1660629" y="293557"/>
                        </a:cubicBezTo>
                        <a:cubicBezTo>
                          <a:pt x="1667995" y="367533"/>
                          <a:pt x="1657834" y="404186"/>
                          <a:pt x="1660629" y="469910"/>
                        </a:cubicBezTo>
                        <a:cubicBezTo>
                          <a:pt x="1680795" y="517482"/>
                          <a:pt x="1602651" y="600005"/>
                          <a:pt x="1505365" y="607080"/>
                        </a:cubicBezTo>
                        <a:cubicBezTo>
                          <a:pt x="1462228" y="614160"/>
                          <a:pt x="1427263" y="601168"/>
                          <a:pt x="1352997" y="607080"/>
                        </a:cubicBezTo>
                        <a:cubicBezTo>
                          <a:pt x="1292181" y="621294"/>
                          <a:pt x="1201430" y="599754"/>
                          <a:pt x="1133123" y="607080"/>
                        </a:cubicBezTo>
                        <a:cubicBezTo>
                          <a:pt x="1036915" y="608800"/>
                          <a:pt x="1014031" y="605520"/>
                          <a:pt x="940251" y="607080"/>
                        </a:cubicBezTo>
                        <a:cubicBezTo>
                          <a:pt x="869844" y="617153"/>
                          <a:pt x="761297" y="603322"/>
                          <a:pt x="720377" y="607080"/>
                        </a:cubicBezTo>
                        <a:cubicBezTo>
                          <a:pt x="665508" y="620360"/>
                          <a:pt x="623133" y="612578"/>
                          <a:pt x="554507" y="607080"/>
                        </a:cubicBezTo>
                        <a:cubicBezTo>
                          <a:pt x="477646" y="605211"/>
                          <a:pt x="407211" y="614509"/>
                          <a:pt x="334633" y="607080"/>
                        </a:cubicBezTo>
                        <a:cubicBezTo>
                          <a:pt x="256751" y="612841"/>
                          <a:pt x="233669" y="608987"/>
                          <a:pt x="155263" y="607080"/>
                        </a:cubicBezTo>
                        <a:cubicBezTo>
                          <a:pt x="43594" y="597455"/>
                          <a:pt x="3615" y="554088"/>
                          <a:pt x="0" y="469910"/>
                        </a:cubicBezTo>
                        <a:cubicBezTo>
                          <a:pt x="11203" y="429899"/>
                          <a:pt x="86" y="349502"/>
                          <a:pt x="0" y="306867"/>
                        </a:cubicBezTo>
                        <a:cubicBezTo>
                          <a:pt x="6201" y="259783"/>
                          <a:pt x="-5766" y="183057"/>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siêng</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năng</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2" name="Rectangle: Rounded Corners 30">
            <a:extLst>
              <a:ext uri="{FF2B5EF4-FFF2-40B4-BE49-F238E27FC236}">
                <a16:creationId xmlns:a16="http://schemas.microsoft.com/office/drawing/2014/main" id="{4D649CA5-9607-D326-F44C-E2CCE16A096E}"/>
              </a:ext>
            </a:extLst>
          </p:cNvPr>
          <p:cNvSpPr/>
          <p:nvPr/>
        </p:nvSpPr>
        <p:spPr>
          <a:xfrm>
            <a:off x="2529405" y="4265862"/>
            <a:ext cx="166062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1660629"/>
                      <a:gd name="connsiteY0" fmla="*/ 137169 h 607080"/>
                      <a:gd name="connsiteX1" fmla="*/ 155263 w 1660629"/>
                      <a:gd name="connsiteY1" fmla="*/ 0 h 607080"/>
                      <a:gd name="connsiteX2" fmla="*/ 334633 w 1660629"/>
                      <a:gd name="connsiteY2" fmla="*/ 0 h 607080"/>
                      <a:gd name="connsiteX3" fmla="*/ 500503 w 1660629"/>
                      <a:gd name="connsiteY3" fmla="*/ 0 h 607080"/>
                      <a:gd name="connsiteX4" fmla="*/ 652872 w 1660629"/>
                      <a:gd name="connsiteY4" fmla="*/ 0 h 607080"/>
                      <a:gd name="connsiteX5" fmla="*/ 818742 w 1660629"/>
                      <a:gd name="connsiteY5" fmla="*/ 0 h 607080"/>
                      <a:gd name="connsiteX6" fmla="*/ 1011614 w 1660629"/>
                      <a:gd name="connsiteY6" fmla="*/ 0 h 607080"/>
                      <a:gd name="connsiteX7" fmla="*/ 1163982 w 1660629"/>
                      <a:gd name="connsiteY7" fmla="*/ 0 h 607080"/>
                      <a:gd name="connsiteX8" fmla="*/ 1316351 w 1660629"/>
                      <a:gd name="connsiteY8" fmla="*/ 0 h 607080"/>
                      <a:gd name="connsiteX9" fmla="*/ 1505365 w 1660629"/>
                      <a:gd name="connsiteY9" fmla="*/ 0 h 607080"/>
                      <a:gd name="connsiteX10" fmla="*/ 1660629 w 1660629"/>
                      <a:gd name="connsiteY10" fmla="*/ 137169 h 607080"/>
                      <a:gd name="connsiteX11" fmla="*/ 1660629 w 1660629"/>
                      <a:gd name="connsiteY11" fmla="*/ 293557 h 607080"/>
                      <a:gd name="connsiteX12" fmla="*/ 1660629 w 1660629"/>
                      <a:gd name="connsiteY12" fmla="*/ 469910 h 607080"/>
                      <a:gd name="connsiteX13" fmla="*/ 1505365 w 1660629"/>
                      <a:gd name="connsiteY13" fmla="*/ 607080 h 607080"/>
                      <a:gd name="connsiteX14" fmla="*/ 1352997 w 1660629"/>
                      <a:gd name="connsiteY14" fmla="*/ 607080 h 607080"/>
                      <a:gd name="connsiteX15" fmla="*/ 1133123 w 1660629"/>
                      <a:gd name="connsiteY15" fmla="*/ 607080 h 607080"/>
                      <a:gd name="connsiteX16" fmla="*/ 940251 w 1660629"/>
                      <a:gd name="connsiteY16" fmla="*/ 607080 h 607080"/>
                      <a:gd name="connsiteX17" fmla="*/ 720377 w 1660629"/>
                      <a:gd name="connsiteY17" fmla="*/ 607080 h 607080"/>
                      <a:gd name="connsiteX18" fmla="*/ 554507 w 1660629"/>
                      <a:gd name="connsiteY18" fmla="*/ 607080 h 607080"/>
                      <a:gd name="connsiteX19" fmla="*/ 334633 w 1660629"/>
                      <a:gd name="connsiteY19" fmla="*/ 607080 h 607080"/>
                      <a:gd name="connsiteX20" fmla="*/ 155263 w 1660629"/>
                      <a:gd name="connsiteY20" fmla="*/ 607080 h 607080"/>
                      <a:gd name="connsiteX21" fmla="*/ 0 w 1660629"/>
                      <a:gd name="connsiteY21" fmla="*/ 469910 h 607080"/>
                      <a:gd name="connsiteX22" fmla="*/ 0 w 1660629"/>
                      <a:gd name="connsiteY22" fmla="*/ 306867 h 607080"/>
                      <a:gd name="connsiteX23" fmla="*/ 0 w 1660629"/>
                      <a:gd name="connsiteY23" fmla="*/ 137169 h 607080"/>
                      <a:gd name="connsiteX0" fmla="*/ 0 w 1660629"/>
                      <a:gd name="connsiteY0" fmla="*/ 137169 h 607080"/>
                      <a:gd name="connsiteX1" fmla="*/ 155263 w 1660629"/>
                      <a:gd name="connsiteY1" fmla="*/ 0 h 607080"/>
                      <a:gd name="connsiteX2" fmla="*/ 321132 w 1660629"/>
                      <a:gd name="connsiteY2" fmla="*/ 0 h 607080"/>
                      <a:gd name="connsiteX3" fmla="*/ 500503 w 1660629"/>
                      <a:gd name="connsiteY3" fmla="*/ 0 h 607080"/>
                      <a:gd name="connsiteX4" fmla="*/ 652872 w 1660629"/>
                      <a:gd name="connsiteY4" fmla="*/ 0 h 607080"/>
                      <a:gd name="connsiteX5" fmla="*/ 859245 w 1660629"/>
                      <a:gd name="connsiteY5" fmla="*/ 0 h 607080"/>
                      <a:gd name="connsiteX6" fmla="*/ 1011614 w 1660629"/>
                      <a:gd name="connsiteY6" fmla="*/ 0 h 607080"/>
                      <a:gd name="connsiteX7" fmla="*/ 1204485 w 1660629"/>
                      <a:gd name="connsiteY7" fmla="*/ 0 h 607080"/>
                      <a:gd name="connsiteX8" fmla="*/ 1505365 w 1660629"/>
                      <a:gd name="connsiteY8" fmla="*/ 0 h 607080"/>
                      <a:gd name="connsiteX9" fmla="*/ 1660629 w 1660629"/>
                      <a:gd name="connsiteY9" fmla="*/ 137169 h 607080"/>
                      <a:gd name="connsiteX10" fmla="*/ 1660629 w 1660629"/>
                      <a:gd name="connsiteY10" fmla="*/ 303540 h 607080"/>
                      <a:gd name="connsiteX11" fmla="*/ 1660629 w 1660629"/>
                      <a:gd name="connsiteY11" fmla="*/ 469910 h 607080"/>
                      <a:gd name="connsiteX12" fmla="*/ 1505365 w 1660629"/>
                      <a:gd name="connsiteY12" fmla="*/ 607080 h 607080"/>
                      <a:gd name="connsiteX13" fmla="*/ 1298993 w 1660629"/>
                      <a:gd name="connsiteY13" fmla="*/ 607080 h 607080"/>
                      <a:gd name="connsiteX14" fmla="*/ 1119622 w 1660629"/>
                      <a:gd name="connsiteY14" fmla="*/ 607080 h 607080"/>
                      <a:gd name="connsiteX15" fmla="*/ 940251 w 1660629"/>
                      <a:gd name="connsiteY15" fmla="*/ 607080 h 607080"/>
                      <a:gd name="connsiteX16" fmla="*/ 774381 w 1660629"/>
                      <a:gd name="connsiteY16" fmla="*/ 607080 h 607080"/>
                      <a:gd name="connsiteX17" fmla="*/ 595010 w 1660629"/>
                      <a:gd name="connsiteY17" fmla="*/ 607080 h 607080"/>
                      <a:gd name="connsiteX18" fmla="*/ 388638 w 1660629"/>
                      <a:gd name="connsiteY18" fmla="*/ 607080 h 607080"/>
                      <a:gd name="connsiteX19" fmla="*/ 155263 w 1660629"/>
                      <a:gd name="connsiteY19" fmla="*/ 607080 h 607080"/>
                      <a:gd name="connsiteX20" fmla="*/ 0 w 1660629"/>
                      <a:gd name="connsiteY20" fmla="*/ 469910 h 607080"/>
                      <a:gd name="connsiteX21" fmla="*/ 0 w 1660629"/>
                      <a:gd name="connsiteY21" fmla="*/ 296885 h 607080"/>
                      <a:gd name="connsiteX22" fmla="*/ 0 w 166062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60629" h="607080" fill="none" extrusionOk="0">
                        <a:moveTo>
                          <a:pt x="0" y="137169"/>
                        </a:moveTo>
                        <a:cubicBezTo>
                          <a:pt x="9123" y="55102"/>
                          <a:pt x="89113" y="-11907"/>
                          <a:pt x="155263" y="0"/>
                        </a:cubicBezTo>
                        <a:cubicBezTo>
                          <a:pt x="205848" y="-14540"/>
                          <a:pt x="251666" y="2921"/>
                          <a:pt x="334633" y="0"/>
                        </a:cubicBezTo>
                        <a:cubicBezTo>
                          <a:pt x="418089" y="-586"/>
                          <a:pt x="423847" y="6395"/>
                          <a:pt x="500503" y="0"/>
                        </a:cubicBezTo>
                        <a:cubicBezTo>
                          <a:pt x="576262" y="-6799"/>
                          <a:pt x="588509" y="-2542"/>
                          <a:pt x="652872" y="0"/>
                        </a:cubicBezTo>
                        <a:cubicBezTo>
                          <a:pt x="711781" y="870"/>
                          <a:pt x="762215" y="11030"/>
                          <a:pt x="818742" y="0"/>
                        </a:cubicBezTo>
                        <a:cubicBezTo>
                          <a:pt x="881225" y="-4495"/>
                          <a:pt x="921838" y="-9850"/>
                          <a:pt x="1011614" y="0"/>
                        </a:cubicBezTo>
                        <a:cubicBezTo>
                          <a:pt x="1094975" y="475"/>
                          <a:pt x="1132578" y="-7426"/>
                          <a:pt x="1163982" y="0"/>
                        </a:cubicBezTo>
                        <a:cubicBezTo>
                          <a:pt x="1202439" y="9964"/>
                          <a:pt x="1266311" y="600"/>
                          <a:pt x="1316351" y="0"/>
                        </a:cubicBezTo>
                        <a:cubicBezTo>
                          <a:pt x="1365273" y="-9978"/>
                          <a:pt x="1429055" y="3876"/>
                          <a:pt x="1505365" y="0"/>
                        </a:cubicBezTo>
                        <a:cubicBezTo>
                          <a:pt x="1599000" y="-1981"/>
                          <a:pt x="1656471" y="69449"/>
                          <a:pt x="1660629" y="137169"/>
                        </a:cubicBezTo>
                        <a:cubicBezTo>
                          <a:pt x="1657474" y="212730"/>
                          <a:pt x="1658965" y="220343"/>
                          <a:pt x="1660629" y="293557"/>
                        </a:cubicBezTo>
                        <a:cubicBezTo>
                          <a:pt x="1664762" y="366896"/>
                          <a:pt x="1653717" y="404604"/>
                          <a:pt x="1660629" y="469910"/>
                        </a:cubicBezTo>
                        <a:cubicBezTo>
                          <a:pt x="1666456" y="538671"/>
                          <a:pt x="1601332" y="587874"/>
                          <a:pt x="1505365" y="607080"/>
                        </a:cubicBezTo>
                        <a:cubicBezTo>
                          <a:pt x="1471299" y="620945"/>
                          <a:pt x="1416919" y="600330"/>
                          <a:pt x="1352997" y="607080"/>
                        </a:cubicBezTo>
                        <a:cubicBezTo>
                          <a:pt x="1287299" y="610928"/>
                          <a:pt x="1194985" y="600701"/>
                          <a:pt x="1133123" y="607080"/>
                        </a:cubicBezTo>
                        <a:cubicBezTo>
                          <a:pt x="1080513" y="609646"/>
                          <a:pt x="999029" y="609762"/>
                          <a:pt x="940251" y="607080"/>
                        </a:cubicBezTo>
                        <a:cubicBezTo>
                          <a:pt x="867539" y="605427"/>
                          <a:pt x="763962" y="598375"/>
                          <a:pt x="720377" y="607080"/>
                        </a:cubicBezTo>
                        <a:cubicBezTo>
                          <a:pt x="678224" y="607909"/>
                          <a:pt x="624384" y="614895"/>
                          <a:pt x="554507" y="607080"/>
                        </a:cubicBezTo>
                        <a:cubicBezTo>
                          <a:pt x="474435" y="605675"/>
                          <a:pt x="415007" y="593333"/>
                          <a:pt x="334633" y="607080"/>
                        </a:cubicBezTo>
                        <a:cubicBezTo>
                          <a:pt x="253502" y="611692"/>
                          <a:pt x="230664" y="603363"/>
                          <a:pt x="155263" y="607080"/>
                        </a:cubicBezTo>
                        <a:cubicBezTo>
                          <a:pt x="53222" y="584538"/>
                          <a:pt x="14772" y="558209"/>
                          <a:pt x="0" y="469910"/>
                        </a:cubicBezTo>
                        <a:cubicBezTo>
                          <a:pt x="2568" y="425445"/>
                          <a:pt x="2967" y="354844"/>
                          <a:pt x="0" y="306867"/>
                        </a:cubicBezTo>
                        <a:cubicBezTo>
                          <a:pt x="5040" y="258887"/>
                          <a:pt x="726" y="191986"/>
                          <a:pt x="0" y="137169"/>
                        </a:cubicBezTo>
                        <a:close/>
                      </a:path>
                      <a:path w="1660629" h="607080" stroke="0" extrusionOk="0">
                        <a:moveTo>
                          <a:pt x="0" y="137169"/>
                        </a:moveTo>
                        <a:cubicBezTo>
                          <a:pt x="-12122" y="64660"/>
                          <a:pt x="51400" y="8969"/>
                          <a:pt x="155263" y="0"/>
                        </a:cubicBezTo>
                        <a:cubicBezTo>
                          <a:pt x="207723" y="1717"/>
                          <a:pt x="279952" y="141"/>
                          <a:pt x="321132" y="0"/>
                        </a:cubicBezTo>
                        <a:cubicBezTo>
                          <a:pt x="360851" y="2810"/>
                          <a:pt x="453146" y="13658"/>
                          <a:pt x="500503" y="0"/>
                        </a:cubicBezTo>
                        <a:cubicBezTo>
                          <a:pt x="541790" y="-5317"/>
                          <a:pt x="591792" y="-65"/>
                          <a:pt x="652872" y="0"/>
                        </a:cubicBezTo>
                        <a:cubicBezTo>
                          <a:pt x="712345" y="4736"/>
                          <a:pt x="781801" y="-17932"/>
                          <a:pt x="859245" y="0"/>
                        </a:cubicBezTo>
                        <a:cubicBezTo>
                          <a:pt x="937639" y="8173"/>
                          <a:pt x="961503" y="-4946"/>
                          <a:pt x="1011614" y="0"/>
                        </a:cubicBezTo>
                        <a:cubicBezTo>
                          <a:pt x="1061517" y="7330"/>
                          <a:pt x="1160185" y="-9996"/>
                          <a:pt x="1204485" y="0"/>
                        </a:cubicBezTo>
                        <a:cubicBezTo>
                          <a:pt x="1262574" y="6698"/>
                          <a:pt x="1442030" y="3199"/>
                          <a:pt x="1505365" y="0"/>
                        </a:cubicBezTo>
                        <a:cubicBezTo>
                          <a:pt x="1590555" y="10074"/>
                          <a:pt x="1646115" y="69883"/>
                          <a:pt x="1660629" y="137169"/>
                        </a:cubicBezTo>
                        <a:cubicBezTo>
                          <a:pt x="1658102" y="183935"/>
                          <a:pt x="1658037" y="258531"/>
                          <a:pt x="1660629" y="303540"/>
                        </a:cubicBezTo>
                        <a:cubicBezTo>
                          <a:pt x="1670538" y="343698"/>
                          <a:pt x="1654917" y="427859"/>
                          <a:pt x="1660629" y="469910"/>
                        </a:cubicBezTo>
                        <a:cubicBezTo>
                          <a:pt x="1657061" y="554734"/>
                          <a:pt x="1586493" y="585416"/>
                          <a:pt x="1505365" y="607080"/>
                        </a:cubicBezTo>
                        <a:cubicBezTo>
                          <a:pt x="1437557" y="604152"/>
                          <a:pt x="1390863" y="597659"/>
                          <a:pt x="1298993" y="607080"/>
                        </a:cubicBezTo>
                        <a:cubicBezTo>
                          <a:pt x="1202155" y="612171"/>
                          <a:pt x="1169497" y="605324"/>
                          <a:pt x="1119622" y="607080"/>
                        </a:cubicBezTo>
                        <a:cubicBezTo>
                          <a:pt x="1071770" y="605779"/>
                          <a:pt x="979810" y="614606"/>
                          <a:pt x="940251" y="607080"/>
                        </a:cubicBezTo>
                        <a:cubicBezTo>
                          <a:pt x="894758" y="605221"/>
                          <a:pt x="835067" y="616304"/>
                          <a:pt x="774381" y="607080"/>
                        </a:cubicBezTo>
                        <a:cubicBezTo>
                          <a:pt x="704360" y="597096"/>
                          <a:pt x="636204" y="607965"/>
                          <a:pt x="595010" y="607080"/>
                        </a:cubicBezTo>
                        <a:cubicBezTo>
                          <a:pt x="538092" y="603983"/>
                          <a:pt x="434156" y="606769"/>
                          <a:pt x="388638" y="607080"/>
                        </a:cubicBezTo>
                        <a:cubicBezTo>
                          <a:pt x="359569" y="600637"/>
                          <a:pt x="251662" y="614279"/>
                          <a:pt x="155263" y="607080"/>
                        </a:cubicBezTo>
                        <a:cubicBezTo>
                          <a:pt x="78846" y="618544"/>
                          <a:pt x="7187" y="576758"/>
                          <a:pt x="0" y="469910"/>
                        </a:cubicBezTo>
                        <a:cubicBezTo>
                          <a:pt x="-1606" y="427812"/>
                          <a:pt x="6761" y="377812"/>
                          <a:pt x="0" y="296885"/>
                        </a:cubicBezTo>
                        <a:cubicBezTo>
                          <a:pt x="-1972" y="218425"/>
                          <a:pt x="9943" y="207989"/>
                          <a:pt x="0" y="137169"/>
                        </a:cubicBezTo>
                        <a:close/>
                      </a:path>
                      <a:path w="1660629" h="607080" fill="none" stroke="0" extrusionOk="0">
                        <a:moveTo>
                          <a:pt x="0" y="137169"/>
                        </a:moveTo>
                        <a:cubicBezTo>
                          <a:pt x="2452" y="54101"/>
                          <a:pt x="85332" y="-700"/>
                          <a:pt x="155263" y="0"/>
                        </a:cubicBezTo>
                        <a:cubicBezTo>
                          <a:pt x="218118" y="-4437"/>
                          <a:pt x="248178" y="785"/>
                          <a:pt x="334633" y="0"/>
                        </a:cubicBezTo>
                        <a:cubicBezTo>
                          <a:pt x="416905" y="-964"/>
                          <a:pt x="424717" y="4709"/>
                          <a:pt x="500503" y="0"/>
                        </a:cubicBezTo>
                        <a:cubicBezTo>
                          <a:pt x="574832" y="-5998"/>
                          <a:pt x="594530" y="-4306"/>
                          <a:pt x="652872" y="0"/>
                        </a:cubicBezTo>
                        <a:cubicBezTo>
                          <a:pt x="710375" y="1940"/>
                          <a:pt x="761212" y="7497"/>
                          <a:pt x="818742" y="0"/>
                        </a:cubicBezTo>
                        <a:cubicBezTo>
                          <a:pt x="878914" y="-4760"/>
                          <a:pt x="930049" y="1104"/>
                          <a:pt x="1011614" y="0"/>
                        </a:cubicBezTo>
                        <a:cubicBezTo>
                          <a:pt x="1092631" y="117"/>
                          <a:pt x="1129839" y="-803"/>
                          <a:pt x="1163982" y="0"/>
                        </a:cubicBezTo>
                        <a:cubicBezTo>
                          <a:pt x="1204958" y="7804"/>
                          <a:pt x="1261999" y="10990"/>
                          <a:pt x="1316351" y="0"/>
                        </a:cubicBezTo>
                        <a:cubicBezTo>
                          <a:pt x="1353326" y="1503"/>
                          <a:pt x="1422200" y="13071"/>
                          <a:pt x="1505365" y="0"/>
                        </a:cubicBezTo>
                        <a:cubicBezTo>
                          <a:pt x="1613174" y="-5616"/>
                          <a:pt x="1663439" y="78523"/>
                          <a:pt x="1660629" y="137169"/>
                        </a:cubicBezTo>
                        <a:cubicBezTo>
                          <a:pt x="1656808" y="213943"/>
                          <a:pt x="1658940" y="220741"/>
                          <a:pt x="1660629" y="293557"/>
                        </a:cubicBezTo>
                        <a:cubicBezTo>
                          <a:pt x="1667995" y="367533"/>
                          <a:pt x="1657834" y="404186"/>
                          <a:pt x="1660629" y="469910"/>
                        </a:cubicBezTo>
                        <a:cubicBezTo>
                          <a:pt x="1680795" y="517482"/>
                          <a:pt x="1602651" y="600005"/>
                          <a:pt x="1505365" y="607080"/>
                        </a:cubicBezTo>
                        <a:cubicBezTo>
                          <a:pt x="1462228" y="614160"/>
                          <a:pt x="1427263" y="601168"/>
                          <a:pt x="1352997" y="607080"/>
                        </a:cubicBezTo>
                        <a:cubicBezTo>
                          <a:pt x="1292181" y="621294"/>
                          <a:pt x="1201430" y="599754"/>
                          <a:pt x="1133123" y="607080"/>
                        </a:cubicBezTo>
                        <a:cubicBezTo>
                          <a:pt x="1036915" y="608800"/>
                          <a:pt x="1014031" y="605520"/>
                          <a:pt x="940251" y="607080"/>
                        </a:cubicBezTo>
                        <a:cubicBezTo>
                          <a:pt x="869844" y="617153"/>
                          <a:pt x="761297" y="603322"/>
                          <a:pt x="720377" y="607080"/>
                        </a:cubicBezTo>
                        <a:cubicBezTo>
                          <a:pt x="665508" y="620360"/>
                          <a:pt x="623133" y="612578"/>
                          <a:pt x="554507" y="607080"/>
                        </a:cubicBezTo>
                        <a:cubicBezTo>
                          <a:pt x="477646" y="605211"/>
                          <a:pt x="407211" y="614509"/>
                          <a:pt x="334633" y="607080"/>
                        </a:cubicBezTo>
                        <a:cubicBezTo>
                          <a:pt x="256751" y="612841"/>
                          <a:pt x="233669" y="608987"/>
                          <a:pt x="155263" y="607080"/>
                        </a:cubicBezTo>
                        <a:cubicBezTo>
                          <a:pt x="43594" y="597455"/>
                          <a:pt x="3615" y="554088"/>
                          <a:pt x="0" y="469910"/>
                        </a:cubicBezTo>
                        <a:cubicBezTo>
                          <a:pt x="11203" y="429899"/>
                          <a:pt x="86" y="349502"/>
                          <a:pt x="0" y="306867"/>
                        </a:cubicBezTo>
                        <a:cubicBezTo>
                          <a:pt x="6201" y="259783"/>
                          <a:pt x="-5766" y="183057"/>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chuyên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cần</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3" name="Rectangle: Rounded Corners 30">
            <a:extLst>
              <a:ext uri="{FF2B5EF4-FFF2-40B4-BE49-F238E27FC236}">
                <a16:creationId xmlns:a16="http://schemas.microsoft.com/office/drawing/2014/main" id="{319F009B-EEA3-EF28-5A39-1CB4816B33BB}"/>
              </a:ext>
            </a:extLst>
          </p:cNvPr>
          <p:cNvSpPr/>
          <p:nvPr/>
        </p:nvSpPr>
        <p:spPr>
          <a:xfrm>
            <a:off x="4705446" y="3397761"/>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cần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mẫn</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5" name="Rectangle: Rounded Corners 30">
            <a:extLst>
              <a:ext uri="{FF2B5EF4-FFF2-40B4-BE49-F238E27FC236}">
                <a16:creationId xmlns:a16="http://schemas.microsoft.com/office/drawing/2014/main" id="{031C11A7-57F1-3964-5F00-DE2AF3A100D7}"/>
              </a:ext>
            </a:extLst>
          </p:cNvPr>
          <p:cNvSpPr/>
          <p:nvPr/>
        </p:nvSpPr>
        <p:spPr>
          <a:xfrm>
            <a:off x="4606724" y="4277437"/>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trông</a:t>
            </a:r>
            <a:r>
              <a:rPr lang="en-US" sz="2000" b="1" dirty="0">
                <a:solidFill>
                  <a:schemeClr val="tx2">
                    <a:lumMod val="75000"/>
                  </a:schemeClr>
                </a:solidFill>
                <a:latin typeface="Arial" panose="020B0604020202020204" pitchFamily="34" charset="0"/>
                <a:cs typeface="Arial" panose="020B0604020202020204" pitchFamily="34" charset="0"/>
              </a:rPr>
              <a:t> nom</a:t>
            </a:r>
          </a:p>
        </p:txBody>
      </p:sp>
      <p:sp>
        <p:nvSpPr>
          <p:cNvPr id="16" name="Rectangle: Rounded Corners 30">
            <a:extLst>
              <a:ext uri="{FF2B5EF4-FFF2-40B4-BE49-F238E27FC236}">
                <a16:creationId xmlns:a16="http://schemas.microsoft.com/office/drawing/2014/main" id="{8F7A44A5-4B51-3256-55E5-F0BFC0966F5B}"/>
              </a:ext>
            </a:extLst>
          </p:cNvPr>
          <p:cNvSpPr/>
          <p:nvPr/>
        </p:nvSpPr>
        <p:spPr>
          <a:xfrm>
            <a:off x="6476373" y="3444060"/>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chịu</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khó</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7" name="Rectangle: Rounded Corners 30">
            <a:extLst>
              <a:ext uri="{FF2B5EF4-FFF2-40B4-BE49-F238E27FC236}">
                <a16:creationId xmlns:a16="http://schemas.microsoft.com/office/drawing/2014/main" id="{8DCB43DC-C048-3A0D-FFCD-EAD9C8ED5022}"/>
              </a:ext>
            </a:extLst>
          </p:cNvPr>
          <p:cNvSpPr/>
          <p:nvPr/>
        </p:nvSpPr>
        <p:spPr>
          <a:xfrm>
            <a:off x="6377651" y="4323736"/>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bênh</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vực</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8" name="Rectangle: Rounded Corners 30">
            <a:extLst>
              <a:ext uri="{FF2B5EF4-FFF2-40B4-BE49-F238E27FC236}">
                <a16:creationId xmlns:a16="http://schemas.microsoft.com/office/drawing/2014/main" id="{BF581F6B-2E62-EBF5-3572-44FF72DA7CDB}"/>
              </a:ext>
            </a:extLst>
          </p:cNvPr>
          <p:cNvSpPr/>
          <p:nvPr/>
        </p:nvSpPr>
        <p:spPr>
          <a:xfrm>
            <a:off x="8270449" y="3444060"/>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bảo</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vệ</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9" name="Rectangle: Rounded Corners 30">
            <a:extLst>
              <a:ext uri="{FF2B5EF4-FFF2-40B4-BE49-F238E27FC236}">
                <a16:creationId xmlns:a16="http://schemas.microsoft.com/office/drawing/2014/main" id="{7260DD63-2BBA-AFE5-B810-964D7429DF9F}"/>
              </a:ext>
            </a:extLst>
          </p:cNvPr>
          <p:cNvSpPr/>
          <p:nvPr/>
        </p:nvSpPr>
        <p:spPr>
          <a:xfrm>
            <a:off x="8171727" y="4323736"/>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săn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sóc</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20" name="Rectangle: Rounded Corners 30">
            <a:extLst>
              <a:ext uri="{FF2B5EF4-FFF2-40B4-BE49-F238E27FC236}">
                <a16:creationId xmlns:a16="http://schemas.microsoft.com/office/drawing/2014/main" id="{1FCE784D-DB0C-CD72-5C9B-32CE4D5BEBD3}"/>
              </a:ext>
            </a:extLst>
          </p:cNvPr>
          <p:cNvSpPr/>
          <p:nvPr/>
        </p:nvSpPr>
        <p:spPr>
          <a:xfrm>
            <a:off x="10110824" y="3420911"/>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bênh</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21" name="Rectangle: Rounded Corners 30">
            <a:extLst>
              <a:ext uri="{FF2B5EF4-FFF2-40B4-BE49-F238E27FC236}">
                <a16:creationId xmlns:a16="http://schemas.microsoft.com/office/drawing/2014/main" id="{FF711FE0-EC8A-C97A-9C2D-5BE1C4260D1C}"/>
              </a:ext>
            </a:extLst>
          </p:cNvPr>
          <p:cNvSpPr/>
          <p:nvPr/>
        </p:nvSpPr>
        <p:spPr>
          <a:xfrm>
            <a:off x="10012102" y="4300587"/>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cần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cù</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401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4.44444E-6 L 0.37631 -0.3625 " pathEditMode="relative" rAng="0" ptsTypes="AA">
                                      <p:cBhvr>
                                        <p:cTn id="6" dur="2000" fill="hold"/>
                                        <p:tgtEl>
                                          <p:spTgt spid="9"/>
                                        </p:tgtEl>
                                        <p:attrNameLst>
                                          <p:attrName>ppt_x</p:attrName>
                                          <p:attrName>ppt_y</p:attrName>
                                        </p:attrNameLst>
                                      </p:cBhvr>
                                      <p:rCtr x="18815" y="-1812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6.25E-7 -2.96296E-6 L -0.06576 -0.3794 " pathEditMode="relative" rAng="0" ptsTypes="AA">
                                      <p:cBhvr>
                                        <p:cTn id="10" dur="2000" fill="hold"/>
                                        <p:tgtEl>
                                          <p:spTgt spid="11"/>
                                        </p:tgtEl>
                                        <p:attrNameLst>
                                          <p:attrName>ppt_x</p:attrName>
                                          <p:attrName>ppt_y</p:attrName>
                                        </p:attrNameLst>
                                      </p:cBhvr>
                                      <p:rCtr x="-3294" y="-1898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5E-6 -3.33333E-6 L -0.18308 -0.38102 " pathEditMode="relative" rAng="0" ptsTypes="AA">
                                      <p:cBhvr>
                                        <p:cTn id="14" dur="2000" fill="hold"/>
                                        <p:tgtEl>
                                          <p:spTgt spid="13"/>
                                        </p:tgtEl>
                                        <p:attrNameLst>
                                          <p:attrName>ppt_x</p:attrName>
                                          <p:attrName>ppt_y</p:attrName>
                                        </p:attrNameLst>
                                      </p:cBhvr>
                                      <p:rCtr x="-9154" y="-1905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08333E-7 3.7037E-6 L -0.31484 -0.41135 " pathEditMode="relative" rAng="0" ptsTypes="AA">
                                      <p:cBhvr>
                                        <p:cTn id="18" dur="2000" fill="hold"/>
                                        <p:tgtEl>
                                          <p:spTgt spid="16"/>
                                        </p:tgtEl>
                                        <p:attrNameLst>
                                          <p:attrName>ppt_x</p:attrName>
                                          <p:attrName>ppt_y</p:attrName>
                                        </p:attrNameLst>
                                      </p:cBhvr>
                                      <p:rCtr x="-15742" y="-2057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58333E-6 3.7037E-6 L -0.03685 -0.36574 " pathEditMode="relative" rAng="0" ptsTypes="AA">
                                      <p:cBhvr>
                                        <p:cTn id="22" dur="2000" fill="hold"/>
                                        <p:tgtEl>
                                          <p:spTgt spid="18"/>
                                        </p:tgtEl>
                                        <p:attrNameLst>
                                          <p:attrName>ppt_x</p:attrName>
                                          <p:attrName>ppt_y</p:attrName>
                                        </p:attrNameLst>
                                      </p:cBhvr>
                                      <p:rCtr x="-1849" y="-18287"/>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3.125E-6 4.44444E-6 L -0.1375 -0.36922 " pathEditMode="relative" rAng="0" ptsTypes="AA">
                                      <p:cBhvr>
                                        <p:cTn id="26" dur="2000" fill="hold"/>
                                        <p:tgtEl>
                                          <p:spTgt spid="20"/>
                                        </p:tgtEl>
                                        <p:attrNameLst>
                                          <p:attrName>ppt_x</p:attrName>
                                          <p:attrName>ppt_y</p:attrName>
                                        </p:attrNameLst>
                                      </p:cBhvr>
                                      <p:rCtr x="-6875" y="-18472"/>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16667E-6 3.7037E-6 L 0.41705 -0.49908 " pathEditMode="relative" rAng="0" ptsTypes="AA">
                                      <p:cBhvr>
                                        <p:cTn id="30" dur="2000" fill="hold"/>
                                        <p:tgtEl>
                                          <p:spTgt spid="10"/>
                                        </p:tgtEl>
                                        <p:attrNameLst>
                                          <p:attrName>ppt_x</p:attrName>
                                          <p:attrName>ppt_y</p:attrName>
                                        </p:attrNameLst>
                                      </p:cBhvr>
                                      <p:rCtr x="20846" y="-24954"/>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8.33333E-7 -3.7037E-6 L -0.09323 -0.50926 " pathEditMode="relative" rAng="0" ptsTypes="AA">
                                      <p:cBhvr>
                                        <p:cTn id="34" dur="2000" fill="hold"/>
                                        <p:tgtEl>
                                          <p:spTgt spid="12"/>
                                        </p:tgtEl>
                                        <p:attrNameLst>
                                          <p:attrName>ppt_x</p:attrName>
                                          <p:attrName>ppt_y</p:attrName>
                                        </p:attrNameLst>
                                      </p:cBhvr>
                                      <p:rCtr x="-4661" y="-25463"/>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3.33333E-6 -4.07407E-6 L 0.05026 -0.53796 " pathEditMode="relative" rAng="0" ptsTypes="AA">
                                      <p:cBhvr>
                                        <p:cTn id="38" dur="2000" fill="hold"/>
                                        <p:tgtEl>
                                          <p:spTgt spid="15"/>
                                        </p:tgtEl>
                                        <p:attrNameLst>
                                          <p:attrName>ppt_x</p:attrName>
                                          <p:attrName>ppt_y</p:attrName>
                                        </p:attrNameLst>
                                      </p:cBhvr>
                                      <p:rCtr x="2513" y="-26898"/>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4.375E-6 1.48148E-6 L 0.1358 -0.52454 " pathEditMode="relative" rAng="0" ptsTypes="AA">
                                      <p:cBhvr>
                                        <p:cTn id="42" dur="2000" fill="hold"/>
                                        <p:tgtEl>
                                          <p:spTgt spid="17"/>
                                        </p:tgtEl>
                                        <p:attrNameLst>
                                          <p:attrName>ppt_x</p:attrName>
                                          <p:attrName>ppt_y</p:attrName>
                                        </p:attrNameLst>
                                      </p:cBhvr>
                                      <p:rCtr x="6784" y="-26227"/>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1.04167E-6 1.48148E-6 L -0.20781 -0.54815 " pathEditMode="relative" rAng="0" ptsTypes="AA">
                                      <p:cBhvr>
                                        <p:cTn id="46" dur="2000" fill="hold"/>
                                        <p:tgtEl>
                                          <p:spTgt spid="19"/>
                                        </p:tgtEl>
                                        <p:attrNameLst>
                                          <p:attrName>ppt_x</p:attrName>
                                          <p:attrName>ppt_y</p:attrName>
                                        </p:attrNameLst>
                                      </p:cBhvr>
                                      <p:rCtr x="-10391" y="-27407"/>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0" nodeType="clickEffect">
                                  <p:stCondLst>
                                    <p:cond delay="0"/>
                                  </p:stCondLst>
                                  <p:childTnLst>
                                    <p:animMotion origin="layout" path="M -2.70833E-6 3.7037E-6 L -0.58867 -0.55811 " pathEditMode="relative" rAng="0" ptsTypes="AA">
                                      <p:cBhvr>
                                        <p:cTn id="50" dur="2000" fill="hold"/>
                                        <p:tgtEl>
                                          <p:spTgt spid="21"/>
                                        </p:tgtEl>
                                        <p:attrNameLst>
                                          <p:attrName>ppt_x</p:attrName>
                                          <p:attrName>ppt_y</p:attrName>
                                        </p:attrNameLst>
                                      </p:cBhvr>
                                      <p:rCtr x="-29440" y="-279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TotalTime>
  <Words>516</Words>
  <Application>Microsoft Office PowerPoint</Application>
  <PresentationFormat>Widescreen</PresentationFormat>
  <Paragraphs>31</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19</cp:revision>
  <dcterms:created xsi:type="dcterms:W3CDTF">2023-08-02T10:09:50Z</dcterms:created>
  <dcterms:modified xsi:type="dcterms:W3CDTF">2024-11-04T13:48:21Z</dcterms:modified>
</cp:coreProperties>
</file>