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 id="2147483705" r:id="rId10"/>
  </p:sldMasterIdLst>
  <p:notesMasterIdLst>
    <p:notesMasterId r:id="rId29"/>
  </p:notesMasterIdLst>
  <p:sldIdLst>
    <p:sldId id="284" r:id="rId11"/>
    <p:sldId id="289" r:id="rId12"/>
    <p:sldId id="290" r:id="rId13"/>
    <p:sldId id="291" r:id="rId14"/>
    <p:sldId id="292" r:id="rId15"/>
    <p:sldId id="293" r:id="rId16"/>
    <p:sldId id="294" r:id="rId17"/>
    <p:sldId id="295" r:id="rId18"/>
    <p:sldId id="256"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67" autoAdjust="0"/>
  </p:normalViewPr>
  <p:slideViewPr>
    <p:cSldViewPr snapToGrid="0">
      <p:cViewPr varScale="1">
        <p:scale>
          <a:sx n="67" d="100"/>
          <a:sy n="67"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FE6F69AF-BAC1-5F10-2A22-AA5E6C00F5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label with white text and a black background&#10;&#10;Description automatically generated">
            <a:extLst>
              <a:ext uri="{FF2B5EF4-FFF2-40B4-BE49-F238E27FC236}">
                <a16:creationId xmlns:a16="http://schemas.microsoft.com/office/drawing/2014/main" id="{26BE9838-F0F6-5324-80CE-2FC0C4D34BA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3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gif"/><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41.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43.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44.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45.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2"/>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3"/>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4"/>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3"/>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4"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7"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8"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9"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0"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2"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2"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7"/>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2"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2"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2"/>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412</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18</vt:i4>
      </vt:variant>
    </vt:vector>
  </HeadingPairs>
  <TitlesOfParts>
    <vt:vector size="37" baseType="lpstr">
      <vt:lpstr>#9Slide07 Bungee Shade</vt:lpstr>
      <vt:lpstr>#9Slide07 SVNZiclets</vt:lpstr>
      <vt:lpstr>Arial</vt:lpstr>
      <vt:lpstr>Calibri</vt:lpstr>
      <vt:lpstr>Calibri Light</vt:lpstr>
      <vt:lpstr>Cambria</vt:lpstr>
      <vt:lpstr>等线</vt:lpstr>
      <vt:lpstr>等线 Light</vt:lpstr>
      <vt:lpstr>Times New Roman</vt: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38</cp:revision>
  <dcterms:created xsi:type="dcterms:W3CDTF">2022-09-27T04:09:48Z</dcterms:created>
  <dcterms:modified xsi:type="dcterms:W3CDTF">2024-11-04T13:47:53Z</dcterms:modified>
</cp:coreProperties>
</file>