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32"/>
  </p:notesMasterIdLst>
  <p:sldIdLst>
    <p:sldId id="336" r:id="rId4"/>
    <p:sldId id="262" r:id="rId5"/>
    <p:sldId id="256" r:id="rId6"/>
    <p:sldId id="341" r:id="rId7"/>
    <p:sldId id="342" r:id="rId8"/>
    <p:sldId id="259" r:id="rId9"/>
    <p:sldId id="260" r:id="rId10"/>
    <p:sldId id="261" r:id="rId11"/>
    <p:sldId id="257" r:id="rId12"/>
    <p:sldId id="335" r:id="rId13"/>
    <p:sldId id="340" r:id="rId14"/>
    <p:sldId id="339" r:id="rId15"/>
    <p:sldId id="311" r:id="rId16"/>
    <p:sldId id="343" r:id="rId17"/>
    <p:sldId id="344" r:id="rId18"/>
    <p:sldId id="314" r:id="rId19"/>
    <p:sldId id="328" r:id="rId20"/>
    <p:sldId id="345" r:id="rId21"/>
    <p:sldId id="346" r:id="rId22"/>
    <p:sldId id="347" r:id="rId23"/>
    <p:sldId id="348" r:id="rId24"/>
    <p:sldId id="352" r:id="rId25"/>
    <p:sldId id="353" r:id="rId26"/>
    <p:sldId id="349" r:id="rId27"/>
    <p:sldId id="350" r:id="rId28"/>
    <p:sldId id="351" r:id="rId29"/>
    <p:sldId id="338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huongthaoGADT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huongthaoGADT?__cft__%5b0%5d=AZWZEwDN7zkXJAUGqQ3eS1-9IGOvxdmqVrj5zFxPrCCCfzRotSOQlDs8VpFITvUFzYlPyPSq2xGZgqQuCMnAmT-vHAiJmt48EAA1SflJcRCQAF0ohTSQBorbO7X1e2XS4D3GaBiYfT9EzuBg0Sts4wwVply8-jc4_a1Bbg4LsEn9royuIbF6WwFO6WaPnFlx2qs&amp;__tn__=-%5dK-R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DB831-18CB-7F29-32FF-CC913EBF2898}"/>
              </a:ext>
            </a:extLst>
          </p:cNvPr>
          <p:cNvSpPr txBox="1"/>
          <p:nvPr userDrawn="1"/>
        </p:nvSpPr>
        <p:spPr>
          <a:xfrm>
            <a:off x="-154825" y="7953154"/>
            <a:ext cx="13122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Hương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 </a:t>
            </a:r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Thảo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: </a:t>
            </a:r>
            <a:r>
              <a:rPr lang="vi-VN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https://www.facebook.com/huongthaoGADT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vi-VN" sz="2800" b="0" i="0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alo: 0972.115.126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83A6A39-2591-2F6C-F5DF-97938D26E54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38" y="0"/>
            <a:ext cx="1877369" cy="18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197" y="0"/>
            <a:ext cx="1630017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F73457C-7FCB-733D-C03A-591D8CE410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730" y="0"/>
            <a:ext cx="2006578" cy="2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openxmlformats.org/officeDocument/2006/relationships/image" Target="../media/image29.sv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microsoft.com/office/2007/relationships/media" Target="../media/media3.mp3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gif"/><Relationship Id="rId4" Type="http://schemas.openxmlformats.org/officeDocument/2006/relationships/audio" Target="../media/media3.mp3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gif"/><Relationship Id="rId10" Type="http://schemas.openxmlformats.org/officeDocument/2006/relationships/slide" Target="slide5.xml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4.gif"/><Relationship Id="rId10" Type="http://schemas.openxmlformats.org/officeDocument/2006/relationships/slide" Target="slide6.xml"/><Relationship Id="rId4" Type="http://schemas.openxmlformats.org/officeDocument/2006/relationships/image" Target="../media/image3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4.gif"/><Relationship Id="rId10" Type="http://schemas.openxmlformats.org/officeDocument/2006/relationships/slide" Target="slide7.xml"/><Relationship Id="rId4" Type="http://schemas.openxmlformats.org/officeDocument/2006/relationships/image" Target="../media/image3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4.gif"/><Relationship Id="rId10" Type="http://schemas.openxmlformats.org/officeDocument/2006/relationships/slide" Target="slide8.xml"/><Relationship Id="rId4" Type="http://schemas.openxmlformats.org/officeDocument/2006/relationships/image" Target="../media/image3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1.gif"/><Relationship Id="rId5" Type="http://schemas.openxmlformats.org/officeDocument/2006/relationships/image" Target="../media/image3.jpg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99FE242-DC9A-983C-FB5B-E74249B2D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197" y="0"/>
            <a:ext cx="1630017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>
                <a:latin typeface="UTM Bell" panose="02040603050506020204" pitchFamily="18" charset="0"/>
              </a:rPr>
              <a:t>Khám phá</a:t>
            </a:r>
            <a:endParaRPr sz="11733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Em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B79E7-5781-48D3-FA3C-54610E811FEB}"/>
              </a:ext>
            </a:extLst>
          </p:cNvPr>
          <p:cNvGrpSpPr/>
          <p:nvPr/>
        </p:nvGrpSpPr>
        <p:grpSpPr>
          <a:xfrm>
            <a:off x="428625" y="1"/>
            <a:ext cx="11477625" cy="1779372"/>
            <a:chOff x="4144021" y="1484380"/>
            <a:chExt cx="7574794" cy="6193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CFF5A1-5C0F-C4D6-FF27-62B34B48022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092364" cy="555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UTM Bell" panose="02040603050506020204" pitchFamily="18" charset="0"/>
              </a:rPr>
              <a:t>VẬN DỤNG</a:t>
            </a:r>
            <a:endParaRPr sz="9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FF9918-91AF-D9DD-4DC9-07D6FFE4C3E9}"/>
              </a:ext>
            </a:extLst>
          </p:cNvPr>
          <p:cNvSpPr txBox="1"/>
          <p:nvPr/>
        </p:nvSpPr>
        <p:spPr>
          <a:xfrm>
            <a:off x="3382297" y="919931"/>
            <a:ext cx="573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Zalo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 0972.115.126</a:t>
            </a: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2C5D981-D76A-B8D4-A568-256BFFCB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197" y="0"/>
            <a:ext cx="1630017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675</Words>
  <Application>Microsoft Office PowerPoint</Application>
  <PresentationFormat>Widescreen</PresentationFormat>
  <Paragraphs>120</Paragraphs>
  <Slides>28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Happy Monkey</vt:lpstr>
      <vt:lpstr>iCiel Gotham Ultra</vt:lpstr>
      <vt:lpstr>Pattaya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Dặn dò - Ôn lại nội dung bài học - Chuẩn bị bài mới</vt:lpstr>
      <vt:lpstr>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38</cp:revision>
  <dcterms:created xsi:type="dcterms:W3CDTF">2024-06-11T03:00:20Z</dcterms:created>
  <dcterms:modified xsi:type="dcterms:W3CDTF">2024-11-07T12:00:17Z</dcterms:modified>
</cp:coreProperties>
</file>