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256" r:id="rId3"/>
    <p:sldId id="283" r:id="rId4"/>
    <p:sldId id="280" r:id="rId5"/>
    <p:sldId id="281" r:id="rId6"/>
    <p:sldId id="282" r:id="rId7"/>
    <p:sldId id="276" r:id="rId8"/>
    <p:sldId id="264" r:id="rId9"/>
    <p:sldId id="265" r:id="rId10"/>
    <p:sldId id="266" r:id="rId11"/>
    <p:sldId id="267" r:id="rId12"/>
    <p:sldId id="268" r:id="rId13"/>
    <p:sldId id="277" r:id="rId14"/>
    <p:sldId id="269" r:id="rId15"/>
    <p:sldId id="270" r:id="rId16"/>
    <p:sldId id="284" r:id="rId17"/>
    <p:sldId id="271" r:id="rId18"/>
    <p:sldId id="272" r:id="rId19"/>
    <p:sldId id="279"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97D5D-D23C-4CBF-9405-5A986D83AAB1}"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829F4-79F7-4E5D-BB35-0257FBA6A36C}" type="slidenum">
              <a:rPr lang="en-US" smtClean="0"/>
              <a:t>‹#›</a:t>
            </a:fld>
            <a:endParaRPr lang="en-US"/>
          </a:p>
        </p:txBody>
      </p:sp>
    </p:spTree>
    <p:extLst>
      <p:ext uri="{BB962C8B-B14F-4D97-AF65-F5344CB8AC3E}">
        <p14:creationId xmlns:p14="http://schemas.microsoft.com/office/powerpoint/2010/main" val="3436959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7387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CEDE2E-9DA0-4CA3-98AC-058A00332AF3}"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428482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EDE2E-9DA0-4CA3-98AC-058A00332AF3}"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347308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EDE2E-9DA0-4CA3-98AC-058A00332AF3}"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330833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202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317"/>
        <p:cNvGrpSpPr/>
        <p:nvPr/>
      </p:nvGrpSpPr>
      <p:grpSpPr>
        <a:xfrm>
          <a:off x="0" y="0"/>
          <a:ext cx="0" cy="0"/>
          <a:chOff x="0" y="0"/>
          <a:chExt cx="0" cy="0"/>
        </a:xfrm>
      </p:grpSpPr>
      <p:sp>
        <p:nvSpPr>
          <p:cNvPr id="318" name="Google Shape;318;p10"/>
          <p:cNvSpPr/>
          <p:nvPr/>
        </p:nvSpPr>
        <p:spPr>
          <a:xfrm rot="9167139">
            <a:off x="1320972" y="-355942"/>
            <a:ext cx="8296734" cy="857174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FFFFF"/>
          </a:solidFill>
          <a:ln w="19050" cap="flat" cmpd="sng">
            <a:solidFill>
              <a:srgbClr val="F9BC6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9" name="Google Shape;319;p10"/>
          <p:cNvGrpSpPr/>
          <p:nvPr/>
        </p:nvGrpSpPr>
        <p:grpSpPr>
          <a:xfrm>
            <a:off x="307200" y="405123"/>
            <a:ext cx="957493" cy="4380603"/>
            <a:chOff x="8286350" y="2240498"/>
            <a:chExt cx="957493" cy="4380603"/>
          </a:xfrm>
        </p:grpSpPr>
        <p:sp>
          <p:nvSpPr>
            <p:cNvPr id="320" name="Google Shape;320;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8" name="Google Shape;328;p10"/>
          <p:cNvGrpSpPr/>
          <p:nvPr/>
        </p:nvGrpSpPr>
        <p:grpSpPr>
          <a:xfrm rot="835671">
            <a:off x="1187846" y="2373299"/>
            <a:ext cx="957493" cy="4380605"/>
            <a:chOff x="8286350" y="2240498"/>
            <a:chExt cx="957493" cy="4380603"/>
          </a:xfrm>
        </p:grpSpPr>
        <p:sp>
          <p:nvSpPr>
            <p:cNvPr id="329" name="Google Shape;329;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7" name="Google Shape;337;p10"/>
          <p:cNvGrpSpPr/>
          <p:nvPr/>
        </p:nvGrpSpPr>
        <p:grpSpPr>
          <a:xfrm rot="-8252710">
            <a:off x="9536090" y="-144735"/>
            <a:ext cx="957480" cy="4380546"/>
            <a:chOff x="8286350" y="2240498"/>
            <a:chExt cx="957493" cy="4380603"/>
          </a:xfrm>
        </p:grpSpPr>
        <p:sp>
          <p:nvSpPr>
            <p:cNvPr id="338" name="Google Shape;338;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 name="Google Shape;346;p10"/>
          <p:cNvGrpSpPr/>
          <p:nvPr/>
        </p:nvGrpSpPr>
        <p:grpSpPr>
          <a:xfrm>
            <a:off x="10450912" y="2373261"/>
            <a:ext cx="957493" cy="4380603"/>
            <a:chOff x="8286350" y="2240498"/>
            <a:chExt cx="957493" cy="4380603"/>
          </a:xfrm>
        </p:grpSpPr>
        <p:sp>
          <p:nvSpPr>
            <p:cNvPr id="347" name="Google Shape;347;p10"/>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0"/>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0"/>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0"/>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0"/>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0"/>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0"/>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0"/>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5" name="Google Shape;355;p10"/>
          <p:cNvSpPr txBox="1">
            <a:spLocks noGrp="1"/>
          </p:cNvSpPr>
          <p:nvPr>
            <p:ph type="title"/>
          </p:nvPr>
        </p:nvSpPr>
        <p:spPr>
          <a:xfrm rot="-723123">
            <a:off x="3545345" y="713807"/>
            <a:ext cx="4020110" cy="2895986"/>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000"/>
              <a:buFont typeface="Aldrich"/>
              <a:buNone/>
              <a:defRPr sz="6000" b="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dirty="0"/>
          </a:p>
        </p:txBody>
      </p:sp>
      <p:sp>
        <p:nvSpPr>
          <p:cNvPr id="356" name="Google Shape;356;p10"/>
          <p:cNvSpPr txBox="1">
            <a:spLocks noGrp="1"/>
          </p:cNvSpPr>
          <p:nvPr>
            <p:ph type="body" idx="1"/>
          </p:nvPr>
        </p:nvSpPr>
        <p:spPr>
          <a:xfrm rot="-723130">
            <a:off x="4118929" y="4374712"/>
            <a:ext cx="3833294" cy="1809326"/>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55324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EDE2E-9DA0-4CA3-98AC-058A00332AF3}"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296173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CEDE2E-9DA0-4CA3-98AC-058A00332AF3}"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420606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CEDE2E-9DA0-4CA3-98AC-058A00332AF3}"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247213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CEDE2E-9DA0-4CA3-98AC-058A00332AF3}"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73974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EDE2E-9DA0-4CA3-98AC-058A00332AF3}"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239241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EDE2E-9DA0-4CA3-98AC-058A00332AF3}"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198952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CEDE2E-9DA0-4CA3-98AC-058A00332AF3}"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212952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CEDE2E-9DA0-4CA3-98AC-058A00332AF3}"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19C6D-94F1-4A98-BFE6-7BE1E13835AF}" type="slidenum">
              <a:rPr lang="en-US" smtClean="0"/>
              <a:t>‹#›</a:t>
            </a:fld>
            <a:endParaRPr lang="en-US"/>
          </a:p>
        </p:txBody>
      </p:sp>
    </p:spTree>
    <p:extLst>
      <p:ext uri="{BB962C8B-B14F-4D97-AF65-F5344CB8AC3E}">
        <p14:creationId xmlns:p14="http://schemas.microsoft.com/office/powerpoint/2010/main" val="366932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EDE2E-9DA0-4CA3-98AC-058A00332AF3}"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19C6D-94F1-4A98-BFE6-7BE1E13835AF}" type="slidenum">
              <a:rPr lang="en-US" smtClean="0"/>
              <a:t>‹#›</a:t>
            </a:fld>
            <a:endParaRPr lang="en-US"/>
          </a:p>
        </p:txBody>
      </p:sp>
    </p:spTree>
    <p:extLst>
      <p:ext uri="{BB962C8B-B14F-4D97-AF65-F5344CB8AC3E}">
        <p14:creationId xmlns:p14="http://schemas.microsoft.com/office/powerpoint/2010/main" val="358957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4.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76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1502728" y="-1212691"/>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E9683F36-BC53-AA6D-B993-8EAC9D9D315F}"/>
              </a:ext>
            </a:extLst>
          </p:cNvPr>
          <p:cNvSpPr txBox="1"/>
          <p:nvPr/>
        </p:nvSpPr>
        <p:spPr>
          <a:xfrm>
            <a:off x="1696720" y="457200"/>
            <a:ext cx="10495280" cy="3847207"/>
          </a:xfrm>
          <a:prstGeom prst="rect">
            <a:avLst/>
          </a:prstGeom>
          <a:noFill/>
        </p:spPr>
        <p:txBody>
          <a:bodyPr wrap="square" rtlCol="0">
            <a:spAutoFit/>
          </a:bodyPr>
          <a:lstStyle/>
          <a:p>
            <a:r>
              <a:rPr lang="vi-VN" sz="3600" b="1" dirty="0">
                <a:latin typeface="Cambria" panose="02040503050406030204" pitchFamily="18" charset="0"/>
                <a:ea typeface="Cambria" panose="02040503050406030204" pitchFamily="18" charset="0"/>
              </a:rPr>
              <a:t>a) Chọn câu trả lời đúng.</a:t>
            </a:r>
          </a:p>
          <a:p>
            <a:r>
              <a:rPr lang="vi-VN" sz="3600" dirty="0">
                <a:latin typeface="Cambria" panose="02040503050406030204" pitchFamily="18" charset="0"/>
                <a:ea typeface="Cambria" panose="02040503050406030204" pitchFamily="18" charset="0"/>
              </a:rPr>
              <a:t>Hình tròn phủ sóng của trạm phát sóng nào dưới đây có chu vi bé nhất?</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Trạm</a:t>
            </a:r>
            <a:r>
              <a:rPr lang="en-US" sz="3600" dirty="0">
                <a:latin typeface="Cambria" panose="02040503050406030204" pitchFamily="18" charset="0"/>
                <a:ea typeface="Cambria" panose="02040503050406030204" pitchFamily="18" charset="0"/>
              </a:rPr>
              <a:t> I, </a:t>
            </a:r>
            <a:r>
              <a:rPr lang="en-US" sz="3600" dirty="0" err="1">
                <a:latin typeface="Cambria" panose="02040503050406030204" pitchFamily="18" charset="0"/>
                <a:ea typeface="Cambria" panose="02040503050406030204" pitchFamily="18" charset="0"/>
              </a:rPr>
              <a:t>bán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kính</a:t>
            </a:r>
            <a:r>
              <a:rPr lang="en-US" sz="3600" dirty="0">
                <a:latin typeface="Cambria" panose="02040503050406030204" pitchFamily="18" charset="0"/>
                <a:ea typeface="Cambria" panose="02040503050406030204" pitchFamily="18" charset="0"/>
              </a:rPr>
              <a:t> 150 m</a:t>
            </a:r>
          </a:p>
          <a:p>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Trạm</a:t>
            </a:r>
            <a:r>
              <a:rPr lang="en-US" sz="3600" dirty="0">
                <a:latin typeface="Cambria" panose="02040503050406030204" pitchFamily="18" charset="0"/>
                <a:ea typeface="Cambria" panose="02040503050406030204" pitchFamily="18" charset="0"/>
              </a:rPr>
              <a:t> II, </a:t>
            </a:r>
            <a:r>
              <a:rPr lang="en-US" sz="3600" dirty="0" err="1">
                <a:latin typeface="Cambria" panose="02040503050406030204" pitchFamily="18" charset="0"/>
                <a:ea typeface="Cambria" panose="02040503050406030204" pitchFamily="18" charset="0"/>
              </a:rPr>
              <a:t>bán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kính</a:t>
            </a:r>
            <a:r>
              <a:rPr lang="en-US" sz="3600" dirty="0">
                <a:latin typeface="Cambria" panose="02040503050406030204" pitchFamily="18" charset="0"/>
                <a:ea typeface="Cambria" panose="02040503050406030204" pitchFamily="18" charset="0"/>
              </a:rPr>
              <a:t> 100 m</a:t>
            </a:r>
          </a:p>
          <a:p>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Trạm</a:t>
            </a:r>
            <a:r>
              <a:rPr lang="en-US" sz="3600" dirty="0">
                <a:latin typeface="Cambria" panose="02040503050406030204" pitchFamily="18" charset="0"/>
                <a:ea typeface="Cambria" panose="02040503050406030204" pitchFamily="18" charset="0"/>
              </a:rPr>
              <a:t> III, </a:t>
            </a:r>
            <a:r>
              <a:rPr lang="en-US" sz="3600" dirty="0" err="1">
                <a:latin typeface="Cambria" panose="02040503050406030204" pitchFamily="18" charset="0"/>
                <a:ea typeface="Cambria" panose="02040503050406030204" pitchFamily="18" charset="0"/>
              </a:rPr>
              <a:t>bán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kính</a:t>
            </a:r>
            <a:r>
              <a:rPr lang="en-US" sz="3600" dirty="0">
                <a:latin typeface="Cambria" panose="02040503050406030204" pitchFamily="18" charset="0"/>
                <a:ea typeface="Cambria" panose="02040503050406030204" pitchFamily="18" charset="0"/>
              </a:rPr>
              <a:t> 200 m</a:t>
            </a:r>
          </a:p>
          <a:p>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AD1FC14-856D-4435-9B0C-9B6F2088A323}"/>
              </a:ext>
            </a:extLst>
          </p:cNvPr>
          <p:cNvSpPr txBox="1"/>
          <p:nvPr/>
        </p:nvSpPr>
        <p:spPr>
          <a:xfrm>
            <a:off x="1696720" y="3976148"/>
            <a:ext cx="10281920" cy="1754326"/>
          </a:xfrm>
          <a:prstGeom prst="rect">
            <a:avLst/>
          </a:prstGeom>
          <a:noFill/>
        </p:spPr>
        <p:txBody>
          <a:bodyPr wrap="square" rtlCol="0">
            <a:spAutoFit/>
          </a:bodyPr>
          <a:lstStyle/>
          <a:p>
            <a:pPr lvl="0"/>
            <a:r>
              <a:rPr lang="vi-VN" sz="3600" b="1" dirty="0">
                <a:solidFill>
                  <a:prstClr val="black"/>
                </a:solidFill>
                <a:latin typeface="Cambria" panose="02040503050406030204" pitchFamily="18" charset="0"/>
                <a:ea typeface="Cambria" panose="02040503050406030204" pitchFamily="18" charset="0"/>
              </a:rPr>
              <a:t>b) Số?</a:t>
            </a:r>
          </a:p>
          <a:p>
            <a:pPr lvl="0"/>
            <a:r>
              <a:rPr lang="vi-VN" sz="3600" dirty="0">
                <a:solidFill>
                  <a:prstClr val="black"/>
                </a:solidFill>
                <a:latin typeface="Cambria" panose="02040503050406030204" pitchFamily="18" charset="0"/>
                <a:ea typeface="Cambria" panose="02040503050406030204" pitchFamily="18" charset="0"/>
              </a:rPr>
              <a:t>Diện tích hình tròn phủ sóng vừa tìm được ở câu a là </a:t>
            </a:r>
            <a:r>
              <a:rPr lang="en-US" sz="3600" dirty="0">
                <a:solidFill>
                  <a:prstClr val="black"/>
                </a:solidFill>
                <a:latin typeface="Cambria" panose="02040503050406030204" pitchFamily="18" charset="0"/>
                <a:ea typeface="Cambria" panose="02040503050406030204" pitchFamily="18" charset="0"/>
              </a:rPr>
              <a:t>   ….    </a:t>
            </a:r>
            <a:r>
              <a:rPr lang="en-US" sz="3600" dirty="0">
                <a:latin typeface="Cambria" panose="02040503050406030204" pitchFamily="18" charset="0"/>
                <a:ea typeface="Cambria" panose="02040503050406030204" pitchFamily="18" charset="0"/>
              </a:rPr>
              <a:t>m</a:t>
            </a:r>
            <a:r>
              <a:rPr lang="en-US" sz="3600" baseline="30000" dirty="0">
                <a:latin typeface="Cambria" panose="02040503050406030204" pitchFamily="18" charset="0"/>
                <a:ea typeface="Cambria" panose="02040503050406030204" pitchFamily="18" charset="0"/>
              </a:rPr>
              <a:t>2</a:t>
            </a:r>
            <a:r>
              <a:rPr lang="en-US" sz="3600" dirty="0">
                <a:latin typeface="Cambria" panose="02040503050406030204" pitchFamily="18" charset="0"/>
                <a:ea typeface="Cambria" panose="02040503050406030204" pitchFamily="18" charset="0"/>
              </a:rPr>
              <a:t>.</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287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1502728" y="-1212691"/>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E9683F36-BC53-AA6D-B993-8EAC9D9D315F}"/>
              </a:ext>
            </a:extLst>
          </p:cNvPr>
          <p:cNvSpPr txBox="1"/>
          <p:nvPr/>
        </p:nvSpPr>
        <p:spPr>
          <a:xfrm>
            <a:off x="1696720" y="457200"/>
            <a:ext cx="10699931" cy="2677656"/>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a) Chọn câu trả lời đúng.</a:t>
            </a:r>
          </a:p>
          <a:p>
            <a:r>
              <a:rPr lang="vi-VN" sz="2800" b="1" dirty="0">
                <a:latin typeface="Cambria" panose="02040503050406030204" pitchFamily="18" charset="0"/>
                <a:ea typeface="Cambria" panose="02040503050406030204" pitchFamily="18" charset="0"/>
              </a:rPr>
              <a:t>Hình tròn phủ sóng của trạm phát sóng nào dưới đây có chu vi bé nhất?</a:t>
            </a:r>
            <a:endParaRPr lang="en-US" sz="2800" b="1" dirty="0">
              <a:latin typeface="Cambria" panose="02040503050406030204" pitchFamily="18" charset="0"/>
              <a:ea typeface="Cambria" panose="02040503050406030204" pitchFamily="18" charset="0"/>
            </a:endParaRPr>
          </a:p>
          <a:p>
            <a:r>
              <a:rPr lang="en-US" sz="2800" b="1" dirty="0">
                <a:latin typeface="Cambria" panose="02040503050406030204" pitchFamily="18" charset="0"/>
                <a:ea typeface="Cambria" panose="02040503050406030204" pitchFamily="18" charset="0"/>
              </a:rPr>
              <a:t>A. </a:t>
            </a:r>
            <a:r>
              <a:rPr lang="en-US" sz="2800" b="1" dirty="0" err="1">
                <a:latin typeface="Cambria" panose="02040503050406030204" pitchFamily="18" charset="0"/>
                <a:ea typeface="Cambria" panose="02040503050406030204" pitchFamily="18" charset="0"/>
              </a:rPr>
              <a:t>Trạm</a:t>
            </a:r>
            <a:r>
              <a:rPr lang="en-US" sz="2800" b="1" dirty="0">
                <a:latin typeface="Cambria" panose="02040503050406030204" pitchFamily="18" charset="0"/>
                <a:ea typeface="Cambria" panose="02040503050406030204" pitchFamily="18" charset="0"/>
              </a:rPr>
              <a:t> I, </a:t>
            </a:r>
            <a:r>
              <a:rPr lang="en-US" sz="2800" b="1" dirty="0" err="1">
                <a:latin typeface="Cambria" panose="02040503050406030204" pitchFamily="18" charset="0"/>
                <a:ea typeface="Cambria" panose="02040503050406030204" pitchFamily="18" charset="0"/>
              </a:rPr>
              <a:t>bán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kính</a:t>
            </a:r>
            <a:r>
              <a:rPr lang="en-US" sz="2800" b="1" dirty="0">
                <a:latin typeface="Cambria" panose="02040503050406030204" pitchFamily="18" charset="0"/>
                <a:ea typeface="Cambria" panose="02040503050406030204" pitchFamily="18" charset="0"/>
              </a:rPr>
              <a:t> 150 m</a:t>
            </a:r>
          </a:p>
          <a:p>
            <a:r>
              <a:rPr lang="en-US" sz="2800" b="1" dirty="0">
                <a:latin typeface="Cambria" panose="02040503050406030204" pitchFamily="18" charset="0"/>
                <a:ea typeface="Cambria" panose="02040503050406030204" pitchFamily="18" charset="0"/>
              </a:rPr>
              <a:t>B. </a:t>
            </a:r>
            <a:r>
              <a:rPr lang="en-US" sz="2800" b="1" dirty="0" err="1">
                <a:latin typeface="Cambria" panose="02040503050406030204" pitchFamily="18" charset="0"/>
                <a:ea typeface="Cambria" panose="02040503050406030204" pitchFamily="18" charset="0"/>
              </a:rPr>
              <a:t>Trạm</a:t>
            </a:r>
            <a:r>
              <a:rPr lang="en-US" sz="2800" b="1" dirty="0">
                <a:latin typeface="Cambria" panose="02040503050406030204" pitchFamily="18" charset="0"/>
                <a:ea typeface="Cambria" panose="02040503050406030204" pitchFamily="18" charset="0"/>
              </a:rPr>
              <a:t> II, </a:t>
            </a:r>
            <a:r>
              <a:rPr lang="en-US" sz="2800" b="1" dirty="0" err="1">
                <a:latin typeface="Cambria" panose="02040503050406030204" pitchFamily="18" charset="0"/>
                <a:ea typeface="Cambria" panose="02040503050406030204" pitchFamily="18" charset="0"/>
              </a:rPr>
              <a:t>bán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kính</a:t>
            </a:r>
            <a:r>
              <a:rPr lang="en-US" sz="2800" b="1" dirty="0">
                <a:latin typeface="Cambria" panose="02040503050406030204" pitchFamily="18" charset="0"/>
                <a:ea typeface="Cambria" panose="02040503050406030204" pitchFamily="18" charset="0"/>
              </a:rPr>
              <a:t> 100 m</a:t>
            </a:r>
          </a:p>
          <a:p>
            <a:r>
              <a:rPr lang="en-US" sz="2800" b="1" dirty="0">
                <a:latin typeface="Cambria" panose="02040503050406030204" pitchFamily="18" charset="0"/>
                <a:ea typeface="Cambria" panose="02040503050406030204" pitchFamily="18" charset="0"/>
              </a:rPr>
              <a:t>C. </a:t>
            </a:r>
            <a:r>
              <a:rPr lang="en-US" sz="2800" b="1" dirty="0" err="1">
                <a:latin typeface="Cambria" panose="02040503050406030204" pitchFamily="18" charset="0"/>
                <a:ea typeface="Cambria" panose="02040503050406030204" pitchFamily="18" charset="0"/>
              </a:rPr>
              <a:t>Trạm</a:t>
            </a:r>
            <a:r>
              <a:rPr lang="en-US" sz="2800" b="1" dirty="0">
                <a:latin typeface="Cambria" panose="02040503050406030204" pitchFamily="18" charset="0"/>
                <a:ea typeface="Cambria" panose="02040503050406030204" pitchFamily="18" charset="0"/>
              </a:rPr>
              <a:t> III, </a:t>
            </a:r>
            <a:r>
              <a:rPr lang="en-US" sz="2800" b="1" dirty="0" err="1">
                <a:latin typeface="Cambria" panose="02040503050406030204" pitchFamily="18" charset="0"/>
                <a:ea typeface="Cambria" panose="02040503050406030204" pitchFamily="18" charset="0"/>
              </a:rPr>
              <a:t>bán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kính</a:t>
            </a:r>
            <a:r>
              <a:rPr lang="en-US" sz="2800" b="1" dirty="0">
                <a:latin typeface="Cambria" panose="02040503050406030204" pitchFamily="18" charset="0"/>
                <a:ea typeface="Cambria" panose="02040503050406030204" pitchFamily="18" charset="0"/>
              </a:rPr>
              <a:t> 200 m</a:t>
            </a:r>
          </a:p>
        </p:txBody>
      </p:sp>
      <p:sp>
        <p:nvSpPr>
          <p:cNvPr id="4" name="Oval 3">
            <a:extLst>
              <a:ext uri="{FF2B5EF4-FFF2-40B4-BE49-F238E27FC236}">
                <a16:creationId xmlns:a16="http://schemas.microsoft.com/office/drawing/2014/main" id="{5B398188-1A2C-E475-7448-53E46D8D7FDF}"/>
              </a:ext>
            </a:extLst>
          </p:cNvPr>
          <p:cNvSpPr/>
          <p:nvPr/>
        </p:nvSpPr>
        <p:spPr>
          <a:xfrm>
            <a:off x="1605280" y="2164557"/>
            <a:ext cx="523875" cy="533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681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680720" y="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Oval 2">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5" name="TextBox 4">
            <a:extLst>
              <a:ext uri="{FF2B5EF4-FFF2-40B4-BE49-F238E27FC236}">
                <a16:creationId xmlns:a16="http://schemas.microsoft.com/office/drawing/2014/main" id="{E9683F36-BC53-AA6D-B993-8EAC9D9D315F}"/>
              </a:ext>
            </a:extLst>
          </p:cNvPr>
          <p:cNvSpPr txBox="1"/>
          <p:nvPr/>
        </p:nvSpPr>
        <p:spPr>
          <a:xfrm>
            <a:off x="1696720" y="457200"/>
            <a:ext cx="9255760" cy="1754326"/>
          </a:xfrm>
          <a:prstGeom prst="rect">
            <a:avLst/>
          </a:prstGeom>
          <a:noFill/>
        </p:spPr>
        <p:txBody>
          <a:bodyPr wrap="square" rtlCol="0">
            <a:spAutoFit/>
          </a:bodyPr>
          <a:lstStyle/>
          <a:p>
            <a:pPr lvl="0"/>
            <a:r>
              <a:rPr lang="vi-VN" sz="3600" b="1" dirty="0">
                <a:solidFill>
                  <a:prstClr val="black"/>
                </a:solidFill>
                <a:latin typeface="Cambria" panose="02040503050406030204" pitchFamily="18" charset="0"/>
                <a:ea typeface="Cambria" panose="02040503050406030204" pitchFamily="18" charset="0"/>
              </a:rPr>
              <a:t>b) Số?</a:t>
            </a:r>
          </a:p>
          <a:p>
            <a:pPr lvl="0"/>
            <a:r>
              <a:rPr lang="vi-VN" sz="3600" b="1" dirty="0">
                <a:solidFill>
                  <a:prstClr val="black"/>
                </a:solidFill>
                <a:latin typeface="Cambria" panose="02040503050406030204" pitchFamily="18" charset="0"/>
                <a:ea typeface="Cambria" panose="02040503050406030204" pitchFamily="18" charset="0"/>
              </a:rPr>
              <a:t>Diện tích hình tròn phủ sóng vừa tìm được ở câu a là </a:t>
            </a:r>
            <a:r>
              <a:rPr lang="en-US" sz="3600" b="1" dirty="0">
                <a:solidFill>
                  <a:prstClr val="black"/>
                </a:solidFill>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a:t>
            </a:r>
            <a:r>
              <a:rPr lang="en-US" sz="3600" b="1" baseline="30000" dirty="0" err="1">
                <a:latin typeface="Cambria" panose="02040503050406030204" pitchFamily="18" charset="0"/>
                <a:ea typeface="Cambria" panose="02040503050406030204" pitchFamily="18" charset="0"/>
              </a:rPr>
              <a:t>2</a:t>
            </a:r>
            <a:r>
              <a:rPr lang="en-US" sz="3600" b="1" dirty="0">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F739AA65-90B1-969A-5294-7F438D5492FD}"/>
              </a:ext>
            </a:extLst>
          </p:cNvPr>
          <p:cNvSpPr/>
          <p:nvPr/>
        </p:nvSpPr>
        <p:spPr>
          <a:xfrm>
            <a:off x="4219302" y="1701453"/>
            <a:ext cx="1280160" cy="49530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7EDC206-48FB-D1A4-7BEC-0AFFC4EAA9E1}"/>
              </a:ext>
            </a:extLst>
          </p:cNvPr>
          <p:cNvSpPr txBox="1"/>
          <p:nvPr/>
        </p:nvSpPr>
        <p:spPr>
          <a:xfrm>
            <a:off x="1495425" y="2809875"/>
            <a:ext cx="9420225" cy="1938992"/>
          </a:xfrm>
          <a:prstGeom prst="rect">
            <a:avLst/>
          </a:prstGeom>
          <a:noFill/>
        </p:spPr>
        <p:txBody>
          <a:bodyPr wrap="square" rtlCol="0">
            <a:spAutoFit/>
          </a:bodyPr>
          <a:lstStyle/>
          <a:p>
            <a:pPr algn="just"/>
            <a:r>
              <a:rPr lang="vi-VN" sz="4000" b="0" i="0" dirty="0">
                <a:solidFill>
                  <a:srgbClr val="FF0000"/>
                </a:solidFill>
                <a:effectLst/>
                <a:latin typeface="Cambria" panose="02040503050406030204" pitchFamily="18" charset="0"/>
                <a:ea typeface="Cambria" panose="02040503050406030204" pitchFamily="18" charset="0"/>
              </a:rPr>
              <a:t> Diện tích hình tròn phủ sóng ở trạm II là:</a:t>
            </a:r>
          </a:p>
          <a:p>
            <a:pPr algn="ctr"/>
            <a:r>
              <a:rPr lang="vi-VN" sz="4000" b="0" i="0" dirty="0">
                <a:solidFill>
                  <a:srgbClr val="FF0000"/>
                </a:solidFill>
                <a:effectLst/>
                <a:latin typeface="Cambria" panose="02040503050406030204" pitchFamily="18" charset="0"/>
                <a:ea typeface="Cambria" panose="02040503050406030204" pitchFamily="18" charset="0"/>
              </a:rPr>
              <a:t>3,14 × 100 × 100 = 31 400 (m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31 400 m</a:t>
            </a:r>
            <a:r>
              <a:rPr lang="vi-VN" sz="4000" b="0" i="0" baseline="30000" dirty="0">
                <a:solidFill>
                  <a:srgbClr val="FF0000"/>
                </a:solidFill>
                <a:effectLst/>
                <a:latin typeface="Cambria" panose="02040503050406030204" pitchFamily="18" charset="0"/>
                <a:ea typeface="Cambria" panose="02040503050406030204" pitchFamily="18" charset="0"/>
              </a:rPr>
              <a:t>2</a:t>
            </a:r>
            <a:endParaRPr lang="vi-VN" sz="4000" b="0" i="0" dirty="0">
              <a:solidFill>
                <a:srgbClr val="FF0000"/>
              </a:solidFill>
              <a:effectLst/>
              <a:latin typeface="Cambria" panose="02040503050406030204" pitchFamily="18" charset="0"/>
              <a:ea typeface="Cambria" panose="02040503050406030204" pitchFamily="18" charset="0"/>
            </a:endParaRPr>
          </a:p>
        </p:txBody>
      </p:sp>
      <p:sp>
        <p:nvSpPr>
          <p:cNvPr id="8" name="Rectangle 7"/>
          <p:cNvSpPr/>
          <p:nvPr/>
        </p:nvSpPr>
        <p:spPr>
          <a:xfrm>
            <a:off x="4036423" y="1580606"/>
            <a:ext cx="1463039" cy="616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31 400</a:t>
            </a:r>
          </a:p>
        </p:txBody>
      </p:sp>
    </p:spTree>
    <p:extLst>
      <p:ext uri="{BB962C8B-B14F-4D97-AF65-F5344CB8AC3E}">
        <p14:creationId xmlns:p14="http://schemas.microsoft.com/office/powerpoint/2010/main" val="283447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7679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Oval 2">
            <a:extLst>
              <a:ext uri="{FF2B5EF4-FFF2-40B4-BE49-F238E27FC236}">
                <a16:creationId xmlns:a16="http://schemas.microsoft.com/office/drawing/2014/main" id="{DF2FCD84-010C-2819-7C0A-3136D683413B}"/>
              </a:ext>
            </a:extLst>
          </p:cNvPr>
          <p:cNvSpPr/>
          <p:nvPr/>
        </p:nvSpPr>
        <p:spPr>
          <a:xfrm>
            <a:off x="716280" y="29464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E9683F36-BC53-AA6D-B993-8EAC9D9D315F}"/>
              </a:ext>
            </a:extLst>
          </p:cNvPr>
          <p:cNvSpPr txBox="1"/>
          <p:nvPr/>
        </p:nvSpPr>
        <p:spPr>
          <a:xfrm>
            <a:off x="1583009" y="219193"/>
            <a:ext cx="9571355" cy="2062103"/>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Ở một vùng sa mạc, người ta trồng lúa trên những thửa ruộng có dạng hình tròn bán kính 50 m. Biết rằng có 1 000 thửa ruộng như vậy. Hỏi tất cả diện tích trồng lúa là bao nhiêu mét vuông?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4F016B4-6323-87B9-A474-D0CE996DF883}"/>
              </a:ext>
            </a:extLst>
          </p:cNvPr>
          <p:cNvPicPr>
            <a:picLocks noChangeAspect="1"/>
          </p:cNvPicPr>
          <p:nvPr/>
        </p:nvPicPr>
        <p:blipFill>
          <a:blip r:embed="rId2"/>
          <a:stretch>
            <a:fillRect/>
          </a:stretch>
        </p:blipFill>
        <p:spPr>
          <a:xfrm>
            <a:off x="2434862" y="2756326"/>
            <a:ext cx="7867650" cy="4029075"/>
          </a:xfrm>
          <a:prstGeom prst="rect">
            <a:avLst/>
          </a:prstGeom>
        </p:spPr>
      </p:pic>
    </p:spTree>
    <p:extLst>
      <p:ext uri="{BB962C8B-B14F-4D97-AF65-F5344CB8AC3E}">
        <p14:creationId xmlns:p14="http://schemas.microsoft.com/office/powerpoint/2010/main" val="1428894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B7EDC206-48FB-D1A4-7BEC-0AFFC4EAA9E1}"/>
              </a:ext>
            </a:extLst>
          </p:cNvPr>
          <p:cNvSpPr txBox="1"/>
          <p:nvPr/>
        </p:nvSpPr>
        <p:spPr>
          <a:xfrm>
            <a:off x="1266825" y="647700"/>
            <a:ext cx="9420225" cy="3600986"/>
          </a:xfrm>
          <a:prstGeom prst="rect">
            <a:avLst/>
          </a:prstGeom>
          <a:noFill/>
        </p:spPr>
        <p:txBody>
          <a:bodyPr wrap="square" rtlCol="0">
            <a:spAutoFit/>
          </a:bodyPr>
          <a:lstStyle/>
          <a:p>
            <a:pPr algn="ctr"/>
            <a:r>
              <a:rPr lang="en-US" sz="4800" b="1" err="1">
                <a:solidFill>
                  <a:srgbClr val="FF0000"/>
                </a:solidFill>
                <a:latin typeface="Cambria" panose="02040503050406030204" pitchFamily="18" charset="0"/>
                <a:ea typeface="Cambria" panose="02040503050406030204" pitchFamily="18" charset="0"/>
              </a:rPr>
              <a:t>Bài</a:t>
            </a:r>
            <a:r>
              <a:rPr lang="en-US" sz="4800" b="1">
                <a:solidFill>
                  <a:srgbClr val="FF0000"/>
                </a:solidFill>
                <a:latin typeface="Cambria" panose="02040503050406030204" pitchFamily="18" charset="0"/>
                <a:ea typeface="Cambria" panose="02040503050406030204" pitchFamily="18" charset="0"/>
              </a:rPr>
              <a:t> giải:</a:t>
            </a:r>
            <a:endParaRPr lang="en-US" sz="4800" dirty="0">
              <a:solidFill>
                <a:srgbClr val="FF0000"/>
              </a:solidFill>
              <a:latin typeface="Cambria" panose="02040503050406030204" pitchFamily="18" charset="0"/>
              <a:ea typeface="Cambria" panose="02040503050406030204" pitchFamily="18" charset="0"/>
            </a:endParaRPr>
          </a:p>
          <a:p>
            <a:pPr algn="ctr"/>
            <a:r>
              <a:rPr lang="en-US" sz="3600">
                <a:solidFill>
                  <a:srgbClr val="FF0000"/>
                </a:solidFill>
                <a:latin typeface="Cambria" panose="02040503050406030204" pitchFamily="18" charset="0"/>
                <a:ea typeface="Cambria" panose="02040503050406030204" pitchFamily="18" charset="0"/>
              </a:rPr>
              <a:t>Diện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mỗi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thửa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ruộng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a:solidFill>
                  <a:srgbClr val="FF0000"/>
                </a:solidFill>
                <a:latin typeface="Cambria" panose="02040503050406030204" pitchFamily="18" charset="0"/>
                <a:ea typeface="Cambria" panose="02040503050406030204" pitchFamily="18" charset="0"/>
              </a:rPr>
              <a:t>        3,14 </a:t>
            </a:r>
            <a:r>
              <a:rPr lang="en-US" sz="3600" dirty="0">
                <a:solidFill>
                  <a:srgbClr val="FF0000"/>
                </a:solidFill>
                <a:latin typeface="Cambria" panose="02040503050406030204" pitchFamily="18" charset="0"/>
                <a:ea typeface="Cambria" panose="02040503050406030204" pitchFamily="18" charset="0"/>
              </a:rPr>
              <a:t>× 50 × 50 = 7 850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Tất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cả</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trồng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lúa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a:solidFill>
                  <a:srgbClr val="FF0000"/>
                </a:solidFill>
                <a:latin typeface="Cambria" panose="02040503050406030204" pitchFamily="18" charset="0"/>
                <a:ea typeface="Cambria" panose="02040503050406030204" pitchFamily="18" charset="0"/>
              </a:rPr>
              <a:t>                7 </a:t>
            </a:r>
            <a:r>
              <a:rPr lang="en-US" sz="3600" dirty="0">
                <a:solidFill>
                  <a:srgbClr val="FF0000"/>
                </a:solidFill>
                <a:latin typeface="Cambria" panose="02040503050406030204" pitchFamily="18" charset="0"/>
                <a:ea typeface="Cambria" panose="02040503050406030204" pitchFamily="18" charset="0"/>
              </a:rPr>
              <a:t>850 × 1 000 = 7 850 000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p>
          <a:p>
            <a:pPr algn="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7 850 000 m</a:t>
            </a:r>
            <a:r>
              <a:rPr lang="en-US" sz="3600" baseline="30000" dirty="0">
                <a:solidFill>
                  <a:srgbClr val="FF0000"/>
                </a:solidFill>
                <a:latin typeface="Cambria" panose="02040503050406030204" pitchFamily="18" charset="0"/>
                <a:ea typeface="Cambria" panose="02040503050406030204" pitchFamily="18" charset="0"/>
              </a:rPr>
              <a:t>2</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6238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A4F016B4-6323-87B9-A474-D0CE996DF883}"/>
              </a:ext>
            </a:extLst>
          </p:cNvPr>
          <p:cNvPicPr>
            <a:picLocks noChangeAspect="1"/>
          </p:cNvPicPr>
          <p:nvPr/>
        </p:nvPicPr>
        <p:blipFill>
          <a:blip r:embed="rId2"/>
          <a:stretch>
            <a:fillRect/>
          </a:stretch>
        </p:blipFill>
        <p:spPr>
          <a:xfrm>
            <a:off x="1528354" y="914463"/>
            <a:ext cx="9261566" cy="4963823"/>
          </a:xfrm>
          <a:prstGeom prst="rect">
            <a:avLst/>
          </a:prstGeom>
        </p:spPr>
      </p:pic>
    </p:spTree>
    <p:extLst>
      <p:ext uri="{BB962C8B-B14F-4D97-AF65-F5344CB8AC3E}">
        <p14:creationId xmlns:p14="http://schemas.microsoft.com/office/powerpoint/2010/main" val="3845301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Oval 2">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5" name="TextBox 4">
            <a:extLst>
              <a:ext uri="{FF2B5EF4-FFF2-40B4-BE49-F238E27FC236}">
                <a16:creationId xmlns:a16="http://schemas.microsoft.com/office/drawing/2014/main" id="{E9683F36-BC53-AA6D-B993-8EAC9D9D315F}"/>
              </a:ext>
            </a:extLst>
          </p:cNvPr>
          <p:cNvSpPr txBox="1"/>
          <p:nvPr/>
        </p:nvSpPr>
        <p:spPr>
          <a:xfrm>
            <a:off x="1696719" y="457200"/>
            <a:ext cx="9571355"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F791975-6D26-0D96-1CB9-219C737ECEB3}"/>
              </a:ext>
            </a:extLst>
          </p:cNvPr>
          <p:cNvSpPr txBox="1"/>
          <p:nvPr/>
        </p:nvSpPr>
        <p:spPr>
          <a:xfrm>
            <a:off x="687069" y="1295400"/>
            <a:ext cx="10819131" cy="1569660"/>
          </a:xfrm>
          <a:prstGeom prst="rect">
            <a:avLst/>
          </a:prstGeom>
          <a:noFill/>
        </p:spPr>
        <p:txBody>
          <a:bodyPr wrap="square" rtlCol="0">
            <a:spAutoFit/>
          </a:bodyPr>
          <a:lstStyle/>
          <a:p>
            <a:pPr lvl="0" algn="just"/>
            <a:r>
              <a:rPr lang="vi-VN" sz="3200" dirty="0">
                <a:solidFill>
                  <a:srgbClr val="002060"/>
                </a:solidFill>
                <a:latin typeface="Cambria" panose="02040503050406030204" pitchFamily="18" charset="0"/>
                <a:ea typeface="Cambria" panose="02040503050406030204" pitchFamily="18" charset="0"/>
              </a:rPr>
              <a:t>Một sân vận động được xây dựng trên mảnh đất tạo bởi một hình chữ nhật và hai nửa hình tròn có kích thước như hình bên. Diện tích mảnh đất đó là</a:t>
            </a:r>
            <a:r>
              <a:rPr lang="en-US" sz="3200" dirty="0">
                <a:solidFill>
                  <a:srgbClr val="002060"/>
                </a:solidFill>
                <a:latin typeface="Cambria" panose="02040503050406030204" pitchFamily="18" charset="0"/>
                <a:ea typeface="Cambria" panose="02040503050406030204" pitchFamily="18" charset="0"/>
              </a:rPr>
              <a:t>        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  </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E1C53504-19B4-2111-5CEE-ED25E3184DBD}"/>
              </a:ext>
            </a:extLst>
          </p:cNvPr>
          <p:cNvSpPr/>
          <p:nvPr/>
        </p:nvSpPr>
        <p:spPr>
          <a:xfrm>
            <a:off x="5905500" y="2314575"/>
            <a:ext cx="542925" cy="49530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2AC2E20-8FAC-31A5-8E13-F157ED44F441}"/>
              </a:ext>
            </a:extLst>
          </p:cNvPr>
          <p:cNvPicPr>
            <a:picLocks noChangeAspect="1"/>
          </p:cNvPicPr>
          <p:nvPr/>
        </p:nvPicPr>
        <p:blipFill>
          <a:blip r:embed="rId2"/>
          <a:stretch>
            <a:fillRect/>
          </a:stretch>
        </p:blipFill>
        <p:spPr>
          <a:xfrm>
            <a:off x="6353174" y="2843689"/>
            <a:ext cx="5095875" cy="3414236"/>
          </a:xfrm>
          <a:prstGeom prst="rect">
            <a:avLst/>
          </a:prstGeom>
        </p:spPr>
      </p:pic>
    </p:spTree>
    <p:extLst>
      <p:ext uri="{BB962C8B-B14F-4D97-AF65-F5344CB8AC3E}">
        <p14:creationId xmlns:p14="http://schemas.microsoft.com/office/powerpoint/2010/main" val="3821088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B7EDC206-48FB-D1A4-7BEC-0AFFC4EAA9E1}"/>
              </a:ext>
            </a:extLst>
          </p:cNvPr>
          <p:cNvSpPr txBox="1"/>
          <p:nvPr/>
        </p:nvSpPr>
        <p:spPr>
          <a:xfrm>
            <a:off x="1266825" y="647700"/>
            <a:ext cx="9420225" cy="5632311"/>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giải:</a:t>
            </a:r>
            <a:endParaRPr lang="vi-VN" sz="3600" dirty="0">
              <a:solidFill>
                <a:srgbClr val="FF0000"/>
              </a:solidFill>
              <a:latin typeface="Cambria" panose="02040503050406030204" pitchFamily="18" charset="0"/>
              <a:ea typeface="Cambria" panose="02040503050406030204" pitchFamily="18" charset="0"/>
            </a:endParaRPr>
          </a:p>
          <a:p>
            <a:r>
              <a:rPr lang="vi-VN" sz="3600" dirty="0">
                <a:solidFill>
                  <a:srgbClr val="FF0000"/>
                </a:solidFill>
                <a:latin typeface="Cambria" panose="02040503050406030204" pitchFamily="18" charset="0"/>
                <a:ea typeface="Cambria" panose="02040503050406030204" pitchFamily="18" charset="0"/>
              </a:rPr>
              <a:t>Diện tích hai nửa đường tròn là:</a:t>
            </a:r>
          </a:p>
          <a:p>
            <a:pPr algn="ctr"/>
            <a:r>
              <a:rPr lang="vi-VN" sz="3600" dirty="0">
                <a:solidFill>
                  <a:srgbClr val="FF0000"/>
                </a:solidFill>
                <a:latin typeface="Cambria" panose="02040503050406030204" pitchFamily="18" charset="0"/>
                <a:ea typeface="Cambria" panose="02040503050406030204" pitchFamily="18" charset="0"/>
              </a:rPr>
              <a:t>3,14 × 70 × 70 = 15 386 (m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r>
              <a:rPr lang="vi-VN" sz="3600" dirty="0">
                <a:solidFill>
                  <a:srgbClr val="FF0000"/>
                </a:solidFill>
                <a:latin typeface="Cambria" panose="02040503050406030204" pitchFamily="18" charset="0"/>
                <a:ea typeface="Cambria" panose="02040503050406030204" pitchFamily="18" charset="0"/>
              </a:rPr>
              <a:t>Chiều dài mảnh đất hình chữ nhật là:</a:t>
            </a:r>
          </a:p>
          <a:p>
            <a:pPr algn="ctr"/>
            <a:r>
              <a:rPr lang="vi-VN" sz="3600" dirty="0">
                <a:solidFill>
                  <a:srgbClr val="FF0000"/>
                </a:solidFill>
                <a:latin typeface="Cambria" panose="02040503050406030204" pitchFamily="18" charset="0"/>
                <a:ea typeface="Cambria" panose="02040503050406030204" pitchFamily="18" charset="0"/>
              </a:rPr>
              <a:t>70 × 2 = 140 (m)</a:t>
            </a:r>
          </a:p>
          <a:p>
            <a:r>
              <a:rPr lang="vi-VN" sz="3600" dirty="0">
                <a:solidFill>
                  <a:srgbClr val="FF0000"/>
                </a:solidFill>
                <a:latin typeface="Cambria" panose="02040503050406030204" pitchFamily="18" charset="0"/>
                <a:ea typeface="Cambria" panose="02040503050406030204" pitchFamily="18" charset="0"/>
              </a:rPr>
              <a:t>Diện tích hình chữ nhật là:</a:t>
            </a:r>
          </a:p>
          <a:p>
            <a:pPr algn="ctr"/>
            <a:r>
              <a:rPr lang="vi-VN" sz="3600" dirty="0">
                <a:solidFill>
                  <a:srgbClr val="FF0000"/>
                </a:solidFill>
                <a:latin typeface="Cambria" panose="02040503050406030204" pitchFamily="18" charset="0"/>
                <a:ea typeface="Cambria" panose="02040503050406030204" pitchFamily="18" charset="0"/>
              </a:rPr>
              <a:t>100 × 140 = 14 000 (m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r>
              <a:rPr lang="vi-VN" sz="3600" dirty="0">
                <a:solidFill>
                  <a:srgbClr val="FF0000"/>
                </a:solidFill>
                <a:latin typeface="Cambria" panose="02040503050406030204" pitchFamily="18" charset="0"/>
                <a:ea typeface="Cambria" panose="02040503050406030204" pitchFamily="18" charset="0"/>
              </a:rPr>
              <a:t>Diện tích sân vận động là:</a:t>
            </a:r>
          </a:p>
          <a:p>
            <a:pPr algn="ctr"/>
            <a:r>
              <a:rPr lang="vi-VN" sz="3600" dirty="0">
                <a:solidFill>
                  <a:srgbClr val="FF0000"/>
                </a:solidFill>
                <a:latin typeface="Cambria" panose="02040503050406030204" pitchFamily="18" charset="0"/>
                <a:ea typeface="Cambria" panose="02040503050406030204" pitchFamily="18" charset="0"/>
              </a:rPr>
              <a:t>15 386 + 7 000 = 22 386 (m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r"/>
            <a:r>
              <a:rPr lang="vi-VN" sz="3600" dirty="0">
                <a:solidFill>
                  <a:srgbClr val="FF0000"/>
                </a:solidFill>
                <a:latin typeface="Cambria" panose="02040503050406030204" pitchFamily="18" charset="0"/>
                <a:ea typeface="Cambria" panose="02040503050406030204" pitchFamily="18" charset="0"/>
              </a:rPr>
              <a:t>Đáp số: 22 386 m</a:t>
            </a:r>
            <a:r>
              <a:rPr lang="vi-VN" sz="3600" baseline="30000" dirty="0">
                <a:solidFill>
                  <a:srgbClr val="FF0000"/>
                </a:solidFill>
                <a:latin typeface="Cambria" panose="02040503050406030204" pitchFamily="18" charset="0"/>
                <a:ea typeface="Cambria" panose="02040503050406030204" pitchFamily="18" charset="0"/>
              </a:rPr>
              <a:t>2</a:t>
            </a:r>
            <a:endParaRPr lang="vi-VN"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0038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0031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046B4-F611-C17E-5CD9-BF084EE0AFF6}"/>
              </a:ext>
            </a:extLst>
          </p:cNvPr>
          <p:cNvPicPr>
            <a:picLocks noChangeAspect="1"/>
          </p:cNvPicPr>
          <p:nvPr/>
        </p:nvPicPr>
        <p:blipFill>
          <a:blip r:embed="rId2"/>
          <a:stretch>
            <a:fillRect/>
          </a:stretch>
        </p:blipFill>
        <p:spPr>
          <a:xfrm>
            <a:off x="2023278" y="679343"/>
            <a:ext cx="6998815" cy="1609483"/>
          </a:xfrm>
          <a:prstGeom prst="rect">
            <a:avLst/>
          </a:prstGeom>
        </p:spPr>
      </p:pic>
    </p:spTree>
    <p:extLst>
      <p:ext uri="{BB962C8B-B14F-4D97-AF65-F5344CB8AC3E}">
        <p14:creationId xmlns:p14="http://schemas.microsoft.com/office/powerpoint/2010/main" val="29583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Oval 2">
            <a:extLst>
              <a:ext uri="{FF2B5EF4-FFF2-40B4-BE49-F238E27FC236}">
                <a16:creationId xmlns:a16="http://schemas.microsoft.com/office/drawing/2014/main" id="{DF2FCD84-010C-2819-7C0A-3136D683413B}"/>
              </a:ext>
            </a:extLst>
          </p:cNvPr>
          <p:cNvSpPr/>
          <p:nvPr/>
        </p:nvSpPr>
        <p:spPr>
          <a:xfrm>
            <a:off x="995680" y="568960"/>
            <a:ext cx="609600" cy="5486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5" name="TextBox 4">
            <a:extLst>
              <a:ext uri="{FF2B5EF4-FFF2-40B4-BE49-F238E27FC236}">
                <a16:creationId xmlns:a16="http://schemas.microsoft.com/office/drawing/2014/main" id="{E9683F36-BC53-AA6D-B993-8EAC9D9D315F}"/>
              </a:ext>
            </a:extLst>
          </p:cNvPr>
          <p:cNvSpPr txBox="1"/>
          <p:nvPr/>
        </p:nvSpPr>
        <p:spPr>
          <a:xfrm>
            <a:off x="1696719" y="457200"/>
            <a:ext cx="9571355" cy="304698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Một giếng nước có miệng giếng là một hình tròn bán kính 8 dm. Người ta xây thành giếng trên phần đất rộng 3 dm bao quanh miệng giếng (như hình dưới đây). Tính diện tích phần đất xây thành giếng đó.</a:t>
            </a:r>
          </a:p>
          <a:p>
            <a:pPr lvl="0" algn="just"/>
            <a:endParaRPr lang="vi-VN" sz="3200" b="1" dirty="0" err="1">
              <a:solidFill>
                <a:prstClr val="black"/>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EC12762B-7E91-812D-521F-D62621D7500B}"/>
              </a:ext>
            </a:extLst>
          </p:cNvPr>
          <p:cNvPicPr>
            <a:picLocks noChangeAspect="1"/>
          </p:cNvPicPr>
          <p:nvPr/>
        </p:nvPicPr>
        <p:blipFill>
          <a:blip r:embed="rId2"/>
          <a:stretch>
            <a:fillRect/>
          </a:stretch>
        </p:blipFill>
        <p:spPr>
          <a:xfrm>
            <a:off x="7276011" y="2752724"/>
            <a:ext cx="4092076" cy="38715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40" y="3174274"/>
            <a:ext cx="4651704" cy="3016295"/>
          </a:xfrm>
          <a:prstGeom prst="rect">
            <a:avLst/>
          </a:prstGeom>
        </p:spPr>
      </p:pic>
    </p:spTree>
    <p:extLst>
      <p:ext uri="{BB962C8B-B14F-4D97-AF65-F5344CB8AC3E}">
        <p14:creationId xmlns:p14="http://schemas.microsoft.com/office/powerpoint/2010/main" val="2236687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DDFF2D-DB15-FB55-E730-8B552A9E054B}"/>
              </a:ext>
            </a:extLst>
          </p:cNvPr>
          <p:cNvSpPr/>
          <p:nvPr/>
        </p:nvSpPr>
        <p:spPr>
          <a:xfrm>
            <a:off x="345440" y="294640"/>
            <a:ext cx="11511280" cy="6329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B7EDC206-48FB-D1A4-7BEC-0AFFC4EAA9E1}"/>
              </a:ext>
            </a:extLst>
          </p:cNvPr>
          <p:cNvSpPr txBox="1"/>
          <p:nvPr/>
        </p:nvSpPr>
        <p:spPr>
          <a:xfrm>
            <a:off x="1266825" y="647700"/>
            <a:ext cx="9420225" cy="501675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r>
              <a:rPr lang="en-US" sz="3200" dirty="0">
                <a:solidFill>
                  <a:srgbClr val="FF0000"/>
                </a:solidFill>
                <a:latin typeface="Cambria" panose="02040503050406030204" pitchFamily="18" charset="0"/>
                <a:ea typeface="Cambria" panose="02040503050406030204" pitchFamily="18" charset="0"/>
              </a:rPr>
              <a:t>Bán </a:t>
            </a:r>
            <a:r>
              <a:rPr lang="en-US" sz="3200" err="1">
                <a:solidFill>
                  <a:srgbClr val="FF0000"/>
                </a:solidFill>
                <a:latin typeface="Cambria" panose="02040503050406030204" pitchFamily="18" charset="0"/>
                <a:ea typeface="Cambria" panose="02040503050406030204" pitchFamily="18" charset="0"/>
              </a:rPr>
              <a:t>kính</a:t>
            </a:r>
            <a:r>
              <a:rPr lang="en-US" sz="3200">
                <a:solidFill>
                  <a:srgbClr val="FF0000"/>
                </a:solidFill>
                <a:latin typeface="Cambria" panose="02040503050406030204" pitchFamily="18" charset="0"/>
                <a:ea typeface="Cambria" panose="02040503050406030204" pitchFamily="18" charset="0"/>
              </a:rPr>
              <a:t> cả miệng giếng và thành </a:t>
            </a:r>
            <a:r>
              <a:rPr lang="en-US" sz="3200" err="1">
                <a:solidFill>
                  <a:srgbClr val="FF0000"/>
                </a:solidFill>
                <a:latin typeface="Cambria" panose="02040503050406030204" pitchFamily="18" charset="0"/>
                <a:ea typeface="Cambria" panose="02040503050406030204" pitchFamily="18" charset="0"/>
              </a:rPr>
              <a:t>giếng</a:t>
            </a:r>
            <a:r>
              <a:rPr lang="en-US" sz="3200">
                <a:solidFill>
                  <a:srgbClr val="FF0000"/>
                </a:solidFill>
                <a:latin typeface="Cambria" panose="02040503050406030204" pitchFamily="18" charset="0"/>
                <a:ea typeface="Cambria" panose="02040503050406030204" pitchFamily="18" charset="0"/>
              </a:rPr>
              <a:t> là:</a:t>
            </a:r>
          </a:p>
          <a:p>
            <a:r>
              <a:rPr lang="en-US" sz="3200">
                <a:solidFill>
                  <a:srgbClr val="FF0000"/>
                </a:solidFill>
                <a:latin typeface="Cambria" panose="02040503050406030204" pitchFamily="18" charset="0"/>
                <a:ea typeface="Cambria" panose="02040503050406030204" pitchFamily="18" charset="0"/>
              </a:rPr>
              <a:t>                       8 </a:t>
            </a:r>
            <a:r>
              <a:rPr lang="en-US" sz="3200" dirty="0">
                <a:solidFill>
                  <a:srgbClr val="FF0000"/>
                </a:solidFill>
                <a:latin typeface="Cambria" panose="02040503050406030204" pitchFamily="18" charset="0"/>
                <a:ea typeface="Cambria" panose="02040503050406030204" pitchFamily="18" charset="0"/>
              </a:rPr>
              <a:t>+ 3 = 11 (m)</a:t>
            </a:r>
          </a:p>
          <a:p>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err="1">
                <a:solidFill>
                  <a:srgbClr val="FF0000"/>
                </a:solidFill>
                <a:latin typeface="Cambria" panose="02040503050406030204" pitchFamily="18" charset="0"/>
                <a:ea typeface="Cambria" panose="02040503050406030204" pitchFamily="18" charset="0"/>
              </a:rPr>
              <a:t>tích</a:t>
            </a:r>
            <a:r>
              <a:rPr lang="en-US" sz="3200">
                <a:solidFill>
                  <a:srgbClr val="FF0000"/>
                </a:solidFill>
                <a:latin typeface="Cambria" panose="02040503050406030204" pitchFamily="18" charset="0"/>
                <a:ea typeface="Cambria" panose="02040503050406030204" pitchFamily="18" charset="0"/>
              </a:rPr>
              <a:t> cả miệng </a:t>
            </a:r>
            <a:r>
              <a:rPr lang="en-US" sz="3200" err="1">
                <a:solidFill>
                  <a:srgbClr val="FF0000"/>
                </a:solidFill>
                <a:latin typeface="Cambria" panose="02040503050406030204" pitchFamily="18" charset="0"/>
                <a:ea typeface="Cambria" panose="02040503050406030204" pitchFamily="18" charset="0"/>
              </a:rPr>
              <a:t>giếng</a:t>
            </a:r>
            <a:r>
              <a:rPr lang="en-US" sz="320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giếng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3,14 × 11 × 11 = 379,94 </a:t>
            </a:r>
            <a:r>
              <a:rPr lang="en-US" sz="3200">
                <a:solidFill>
                  <a:srgbClr val="FF0000"/>
                </a:solidFill>
                <a:latin typeface="Cambria" panose="02040503050406030204" pitchFamily="18" charset="0"/>
                <a:ea typeface="Cambria" panose="02040503050406030204" pitchFamily="18" charset="0"/>
              </a:rPr>
              <a:t>(dm</a:t>
            </a:r>
            <a:r>
              <a:rPr lang="en-US" sz="3200" baseline="30000">
                <a:solidFill>
                  <a:srgbClr val="FF0000"/>
                </a:solidFill>
                <a:latin typeface="Cambria" panose="02040503050406030204" pitchFamily="18" charset="0"/>
                <a:ea typeface="Cambria" panose="02040503050406030204" pitchFamily="18" charset="0"/>
              </a:rPr>
              <a:t>2</a:t>
            </a:r>
            <a:r>
              <a:rPr lang="en-US" sz="3200">
                <a:solidFill>
                  <a:srgbClr val="FF0000"/>
                </a:solidFill>
                <a:latin typeface="Cambria" panose="02040503050406030204" pitchFamily="18" charset="0"/>
                <a:ea typeface="Cambria" panose="02040503050406030204" pitchFamily="18" charset="0"/>
              </a:rPr>
              <a:t>)</a:t>
            </a:r>
          </a:p>
          <a:p>
            <a:r>
              <a:rPr lang="en-US" sz="3200">
                <a:solidFill>
                  <a:srgbClr val="FF0000"/>
                </a:solidFill>
                <a:latin typeface="Cambria" panose="02040503050406030204" pitchFamily="18" charset="0"/>
                <a:ea typeface="Cambria" panose="02040503050406030204" pitchFamily="18" charset="0"/>
              </a:rPr>
              <a:t>Diện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miệng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giếng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3,14 × 8 × 8 = 200,96 (dm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err="1">
                <a:solidFill>
                  <a:srgbClr val="FF0000"/>
                </a:solidFill>
                <a:latin typeface="Cambria" panose="02040503050406030204" pitchFamily="18" charset="0"/>
                <a:ea typeface="Cambria" panose="02040503050406030204" pitchFamily="18" charset="0"/>
              </a:rPr>
              <a:t>phần</a:t>
            </a:r>
            <a:r>
              <a:rPr lang="en-US" sz="320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giếng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379,94 – 200,96 = 178,98 (dm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178,98 dm</a:t>
            </a:r>
            <a:r>
              <a:rPr lang="en-US" sz="3200" baseline="30000" dirty="0">
                <a:solidFill>
                  <a:srgbClr val="FF0000"/>
                </a:solidFill>
                <a:latin typeface="Cambria" panose="02040503050406030204" pitchFamily="18" charset="0"/>
                <a:ea typeface="Cambria" panose="02040503050406030204" pitchFamily="18" charset="0"/>
              </a:rPr>
              <a:t>2</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334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A76C7-7A76-7110-9EA0-86D8F0A34A8C}"/>
              </a:ext>
            </a:extLst>
          </p:cNvPr>
          <p:cNvPicPr>
            <a:picLocks noChangeAspect="1"/>
          </p:cNvPicPr>
          <p:nvPr/>
        </p:nvPicPr>
        <p:blipFill>
          <a:blip r:embed="rId2"/>
          <a:stretch>
            <a:fillRect/>
          </a:stretch>
        </p:blipFill>
        <p:spPr>
          <a:xfrm>
            <a:off x="1901200" y="1515642"/>
            <a:ext cx="7309738" cy="1963082"/>
          </a:xfrm>
          <a:prstGeom prst="rect">
            <a:avLst/>
          </a:prstGeom>
        </p:spPr>
      </p:pic>
    </p:spTree>
    <p:extLst>
      <p:ext uri="{BB962C8B-B14F-4D97-AF65-F5344CB8AC3E}">
        <p14:creationId xmlns:p14="http://schemas.microsoft.com/office/powerpoint/2010/main" val="41541275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8" name="Picture 5" descr="C:\Users\HP\Desktop\2155855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56" b="90926" l="8619" r="94677">
                        <a14:foregroundMark x1="24461" y1="59815" x2="42079" y2="53148"/>
                        <a14:foregroundMark x1="35741" y1="53148" x2="37896" y2="50185"/>
                        <a14:foregroundMark x1="48542" y1="46204" x2="57921" y2="49352"/>
                        <a14:foregroundMark x1="65526" y1="52222" x2="85932" y2="56019"/>
                        <a14:foregroundMark x1="38783" y1="25556" x2="45120" y2="35370"/>
                        <a14:foregroundMark x1="42966" y1="26481" x2="43980" y2="31759"/>
                        <a14:foregroundMark x1="62484" y1="25556" x2="62231" y2="33333"/>
                        <a14:foregroundMark x1="48542" y1="39352" x2="53992" y2="40463"/>
                        <a14:foregroundMark x1="36375" y1="71574" x2="67681" y2="72407"/>
                        <a14:foregroundMark x1="50063" y1="74259" x2="62231" y2="72407"/>
                        <a14:foregroundMark x1="62484" y1="74444" x2="69835" y2="88704"/>
                        <a14:foregroundMark x1="59189" y1="73981" x2="61217" y2="85741"/>
                      </a14:backgroundRemoval>
                    </a14:imgEffect>
                  </a14:imgLayer>
                </a14:imgProps>
              </a:ext>
              <a:ext uri="{28A0092B-C50C-407E-A947-70E740481C1C}">
                <a14:useLocalDpi xmlns:a14="http://schemas.microsoft.com/office/drawing/2010/main" val="0"/>
              </a:ext>
            </a:extLst>
          </a:blip>
          <a:srcRect/>
          <a:stretch>
            <a:fillRect/>
          </a:stretch>
        </p:blipFill>
        <p:spPr bwMode="auto">
          <a:xfrm>
            <a:off x="8227808" y="3020025"/>
            <a:ext cx="2985673" cy="40868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HP\Desktop\77-779068_orange-0-orange-fruit-cartoon-png.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3" b="99355" l="0" r="98659">
                        <a14:foregroundMark x1="56463" y1="58280" x2="72317" y2="65054"/>
                        <a14:backgroundMark x1="61463" y1="12258" x2="61463" y2="12258"/>
                        <a14:backgroundMark x1="59024" y1="11398" x2="59024" y2="11398"/>
                        <a14:backgroundMark x1="92073" y1="69032" x2="92073" y2="69032"/>
                        <a14:backgroundMark x1="77927" y1="83333" x2="77927" y2="83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36047" y="0"/>
            <a:ext cx="2070929" cy="21944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C129A3-34BB-4FF5-8B47-8EF44AA11B5E}"/>
              </a:ext>
            </a:extLst>
          </p:cNvPr>
          <p:cNvSpPr txBox="1"/>
          <p:nvPr/>
        </p:nvSpPr>
        <p:spPr>
          <a:xfrm>
            <a:off x="2487967" y="1822383"/>
            <a:ext cx="6094520" cy="144655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TRÒ CHƠI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Ai </a:t>
            </a: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nhanh</a:t>
            </a: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 Ai </a:t>
            </a:r>
            <a:r>
              <a:rPr kumimoji="0" lang="en-US" sz="4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đúng</a:t>
            </a:r>
            <a:r>
              <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4029266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B3C22-7AC1-3580-1259-9ED137D84B2C}"/>
              </a:ext>
            </a:extLst>
          </p:cNvPr>
          <p:cNvSpPr>
            <a:spLocks noGrp="1"/>
          </p:cNvSpPr>
          <p:nvPr>
            <p:ph idx="1"/>
          </p:nvPr>
        </p:nvSpPr>
        <p:spPr/>
        <p:txBody>
          <a:bodyPr/>
          <a:lstStyle/>
          <a:p>
            <a:endParaRPr lang="vi-VN"/>
          </a:p>
        </p:txBody>
      </p:sp>
      <p:sp>
        <p:nvSpPr>
          <p:cNvPr id="9" name="Rectangle: Top Corners Rounded 8">
            <a:extLst>
              <a:ext uri="{FF2B5EF4-FFF2-40B4-BE49-F238E27FC236}">
                <a16:creationId xmlns:a16="http://schemas.microsoft.com/office/drawing/2014/main" id="{C05485C7-CA39-24DA-0E59-792F6F7A744F}"/>
              </a:ext>
            </a:extLst>
          </p:cNvPr>
          <p:cNvSpPr/>
          <p:nvPr/>
        </p:nvSpPr>
        <p:spPr>
          <a:xfrm>
            <a:off x="482298" y="223202"/>
            <a:ext cx="10579704" cy="2350181"/>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Công thức nào sau đây để tính chu vi hình tròn?</a:t>
            </a:r>
            <a:endParaRPr kumimoji="0" lang="en-US" sz="40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E2841"/>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38DC5DD0-229D-871D-011B-A2056580DB87}"/>
              </a:ext>
            </a:extLst>
          </p:cNvPr>
          <p:cNvGrpSpPr/>
          <p:nvPr/>
        </p:nvGrpSpPr>
        <p:grpSpPr>
          <a:xfrm>
            <a:off x="38772" y="2295046"/>
            <a:ext cx="5887322" cy="1409895"/>
            <a:chOff x="-35094" y="3602736"/>
            <a:chExt cx="5887322" cy="1409895"/>
          </a:xfrm>
        </p:grpSpPr>
        <p:sp>
          <p:nvSpPr>
            <p:cNvPr id="13" name="Rectangle: Rounded Corners 12">
              <a:extLst>
                <a:ext uri="{FF2B5EF4-FFF2-40B4-BE49-F238E27FC236}">
                  <a16:creationId xmlns:a16="http://schemas.microsoft.com/office/drawing/2014/main" id="{A60DE4A1-B92A-CDA3-6F44-7CCB2888443E}"/>
                </a:ext>
              </a:extLst>
            </p:cNvPr>
            <p:cNvSpPr/>
            <p:nvPr/>
          </p:nvSpPr>
          <p:spPr>
            <a:xfrm>
              <a:off x="957072" y="3602736"/>
              <a:ext cx="4895156"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dirty="0">
                  <a:solidFill>
                    <a:srgbClr val="002060"/>
                  </a:solidFill>
                  <a:effectLst/>
                  <a:latin typeface="Cambria" panose="02040503050406030204" pitchFamily="18" charset="0"/>
                  <a:ea typeface="Cambria" panose="02040503050406030204" pitchFamily="18" charset="0"/>
                </a:rPr>
                <a:t>3,14 × r × 2 </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8" name="Picture 17">
              <a:extLst>
                <a:ext uri="{FF2B5EF4-FFF2-40B4-BE49-F238E27FC236}">
                  <a16:creationId xmlns:a16="http://schemas.microsoft.com/office/drawing/2014/main" id="{8E8AEEFB-6D61-C6E9-CAC8-2C5180B95EF3}"/>
                </a:ext>
              </a:extLst>
            </p:cNvPr>
            <p:cNvPicPr>
              <a:picLocks noChangeAspect="1"/>
            </p:cNvPicPr>
            <p:nvPr/>
          </p:nvPicPr>
          <p:blipFill>
            <a:blip r:embed="rId6"/>
            <a:stretch>
              <a:fillRect/>
            </a:stretch>
          </p:blipFill>
          <p:spPr>
            <a:xfrm>
              <a:off x="-35094" y="3703321"/>
              <a:ext cx="1146132" cy="1309310"/>
            </a:xfrm>
            <a:prstGeom prst="rect">
              <a:avLst/>
            </a:prstGeom>
          </p:spPr>
        </p:pic>
      </p:grpSp>
      <p:grpSp>
        <p:nvGrpSpPr>
          <p:cNvPr id="23" name="Group 22">
            <a:extLst>
              <a:ext uri="{FF2B5EF4-FFF2-40B4-BE49-F238E27FC236}">
                <a16:creationId xmlns:a16="http://schemas.microsoft.com/office/drawing/2014/main" id="{08F4C968-081F-9215-E2CC-C533AE5C7D55}"/>
              </a:ext>
            </a:extLst>
          </p:cNvPr>
          <p:cNvGrpSpPr/>
          <p:nvPr/>
        </p:nvGrpSpPr>
        <p:grpSpPr>
          <a:xfrm>
            <a:off x="6044966" y="2247899"/>
            <a:ext cx="5801800" cy="1455041"/>
            <a:chOff x="5971100" y="3555589"/>
            <a:chExt cx="5801800" cy="1455041"/>
          </a:xfrm>
        </p:grpSpPr>
        <p:sp>
          <p:nvSpPr>
            <p:cNvPr id="15" name="Rectangle: Rounded Corners 14">
              <a:extLst>
                <a:ext uri="{FF2B5EF4-FFF2-40B4-BE49-F238E27FC236}">
                  <a16:creationId xmlns:a16="http://schemas.microsoft.com/office/drawing/2014/main" id="{DAB55C82-A288-583F-14C9-6EE49FF39CCD}"/>
                </a:ext>
              </a:extLst>
            </p:cNvPr>
            <p:cNvSpPr/>
            <p:nvPr/>
          </p:nvSpPr>
          <p:spPr>
            <a:xfrm>
              <a:off x="6877743" y="3555589"/>
              <a:ext cx="4895157"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3,14 × d × 2</a:t>
              </a:r>
              <a:endParaRPr lang="en-US" sz="4000" dirty="0">
                <a:solidFill>
                  <a:srgbClr val="002060"/>
                </a:solidFill>
                <a:effectLst/>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95B0F7C6-DD1B-DF59-B085-564D75A7944A}"/>
                </a:ext>
              </a:extLst>
            </p:cNvPr>
            <p:cNvPicPr>
              <a:picLocks noChangeAspect="1"/>
            </p:cNvPicPr>
            <p:nvPr/>
          </p:nvPicPr>
          <p:blipFill>
            <a:blip r:embed="rId7"/>
            <a:stretch>
              <a:fillRect/>
            </a:stretch>
          </p:blipFill>
          <p:spPr>
            <a:xfrm>
              <a:off x="5971100" y="3712269"/>
              <a:ext cx="1096834" cy="1298361"/>
            </a:xfrm>
            <a:prstGeom prst="rect">
              <a:avLst/>
            </a:prstGeom>
          </p:spPr>
        </p:pic>
      </p:grpSp>
      <p:grpSp>
        <p:nvGrpSpPr>
          <p:cNvPr id="25" name="Group 24">
            <a:extLst>
              <a:ext uri="{FF2B5EF4-FFF2-40B4-BE49-F238E27FC236}">
                <a16:creationId xmlns:a16="http://schemas.microsoft.com/office/drawing/2014/main" id="{6C15DD8C-1CBB-B219-0B25-AA7796BABC5F}"/>
              </a:ext>
            </a:extLst>
          </p:cNvPr>
          <p:cNvGrpSpPr/>
          <p:nvPr/>
        </p:nvGrpSpPr>
        <p:grpSpPr>
          <a:xfrm>
            <a:off x="192738" y="3913725"/>
            <a:ext cx="5733356" cy="1435173"/>
            <a:chOff x="118872" y="5221415"/>
            <a:chExt cx="5733356" cy="1435173"/>
          </a:xfrm>
        </p:grpSpPr>
        <p:sp>
          <p:nvSpPr>
            <p:cNvPr id="14" name="Rectangle: Rounded Corners 13">
              <a:extLst>
                <a:ext uri="{FF2B5EF4-FFF2-40B4-BE49-F238E27FC236}">
                  <a16:creationId xmlns:a16="http://schemas.microsoft.com/office/drawing/2014/main" id="{CB0B1A49-DAF1-8FD7-04A8-BB2EE04C9805}"/>
                </a:ext>
              </a:extLst>
            </p:cNvPr>
            <p:cNvSpPr/>
            <p:nvPr/>
          </p:nvSpPr>
          <p:spPr>
            <a:xfrm>
              <a:off x="957072" y="5221415"/>
              <a:ext cx="4895156"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3,14 × d × d  </a:t>
              </a:r>
              <a:endParaRPr lang="en-US" sz="4000" dirty="0">
                <a:solidFill>
                  <a:srgbClr val="002060"/>
                </a:solidFill>
                <a:effectLst/>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C0251AA8-055F-5CCA-165E-1A36D6292727}"/>
                </a:ext>
              </a:extLst>
            </p:cNvPr>
            <p:cNvPicPr>
              <a:picLocks noChangeAspect="1"/>
            </p:cNvPicPr>
            <p:nvPr/>
          </p:nvPicPr>
          <p:blipFill>
            <a:blip r:embed="rId8"/>
            <a:stretch>
              <a:fillRect/>
            </a:stretch>
          </p:blipFill>
          <p:spPr>
            <a:xfrm>
              <a:off x="118872" y="5347277"/>
              <a:ext cx="1036688" cy="1309311"/>
            </a:xfrm>
            <a:prstGeom prst="rect">
              <a:avLst/>
            </a:prstGeom>
          </p:spPr>
        </p:pic>
      </p:grpSp>
      <p:grpSp>
        <p:nvGrpSpPr>
          <p:cNvPr id="24" name="Group 23">
            <a:extLst>
              <a:ext uri="{FF2B5EF4-FFF2-40B4-BE49-F238E27FC236}">
                <a16:creationId xmlns:a16="http://schemas.microsoft.com/office/drawing/2014/main" id="{A8E85040-43C0-6B3C-097C-CD5AA17384D5}"/>
              </a:ext>
            </a:extLst>
          </p:cNvPr>
          <p:cNvGrpSpPr/>
          <p:nvPr/>
        </p:nvGrpSpPr>
        <p:grpSpPr>
          <a:xfrm>
            <a:off x="5982629" y="3899104"/>
            <a:ext cx="5864136" cy="1390611"/>
            <a:chOff x="5908763" y="5206794"/>
            <a:chExt cx="5864136" cy="1390611"/>
          </a:xfrm>
        </p:grpSpPr>
        <p:sp>
          <p:nvSpPr>
            <p:cNvPr id="16" name="Rectangle: Rounded Corners 15">
              <a:extLst>
                <a:ext uri="{FF2B5EF4-FFF2-40B4-BE49-F238E27FC236}">
                  <a16:creationId xmlns:a16="http://schemas.microsoft.com/office/drawing/2014/main" id="{3B0A155A-1B98-5216-C8DC-22BD3C9C9948}"/>
                </a:ext>
              </a:extLst>
            </p:cNvPr>
            <p:cNvSpPr/>
            <p:nvPr/>
          </p:nvSpPr>
          <p:spPr>
            <a:xfrm>
              <a:off x="6877742" y="5206794"/>
              <a:ext cx="4895157"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dirty="0">
                  <a:solidFill>
                    <a:srgbClr val="002060"/>
                  </a:solidFill>
                  <a:effectLst/>
                  <a:latin typeface="Cambria" panose="02040503050406030204" pitchFamily="18" charset="0"/>
                  <a:ea typeface="Cambria" panose="02040503050406030204" pitchFamily="18" charset="0"/>
                </a:rPr>
                <a:t>3,14 × r × r </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DBFB976D-0DAC-FC76-9CDE-5B585792B650}"/>
                </a:ext>
              </a:extLst>
            </p:cNvPr>
            <p:cNvPicPr>
              <a:picLocks noChangeAspect="1"/>
            </p:cNvPicPr>
            <p:nvPr/>
          </p:nvPicPr>
          <p:blipFill>
            <a:blip r:embed="rId9"/>
            <a:stretch>
              <a:fillRect/>
            </a:stretch>
          </p:blipFill>
          <p:spPr>
            <a:xfrm>
              <a:off x="5908763" y="5331427"/>
              <a:ext cx="1159171" cy="1265978"/>
            </a:xfrm>
            <a:prstGeom prst="rect">
              <a:avLst/>
            </a:prstGeom>
          </p:spPr>
        </p:pic>
      </p:grpSp>
      <p:pic>
        <p:nvPicPr>
          <p:cNvPr id="27" name="Picture 26">
            <a:extLst>
              <a:ext uri="{FF2B5EF4-FFF2-40B4-BE49-F238E27FC236}">
                <a16:creationId xmlns:a16="http://schemas.microsoft.com/office/drawing/2014/main" id="{30A44699-D11F-EF59-9634-9C39CF3D59FA}"/>
              </a:ext>
            </a:extLst>
          </p:cNvPr>
          <p:cNvPicPr>
            <a:picLocks noChangeAspect="1"/>
          </p:cNvPicPr>
          <p:nvPr/>
        </p:nvPicPr>
        <p:blipFill>
          <a:blip r:embed="rId10"/>
          <a:stretch>
            <a:fillRect/>
          </a:stretch>
        </p:blipFill>
        <p:spPr>
          <a:xfrm>
            <a:off x="1030938" y="2258476"/>
            <a:ext cx="1109568" cy="1066892"/>
          </a:xfrm>
          <a:prstGeom prst="rect">
            <a:avLst/>
          </a:prstGeom>
        </p:spPr>
      </p:pic>
      <p:grpSp>
        <p:nvGrpSpPr>
          <p:cNvPr id="34" name="Group 4"/>
          <p:cNvGrpSpPr>
            <a:grpSpLocks/>
          </p:cNvGrpSpPr>
          <p:nvPr/>
        </p:nvGrpSpPr>
        <p:grpSpPr bwMode="auto">
          <a:xfrm>
            <a:off x="10642902" y="920463"/>
            <a:ext cx="1124301" cy="1219200"/>
            <a:chOff x="1680" y="672"/>
            <a:chExt cx="768" cy="768"/>
          </a:xfrm>
        </p:grpSpPr>
        <p:sp>
          <p:nvSpPr>
            <p:cNvPr id="35" name="Oval 5"/>
            <p:cNvSpPr>
              <a:spLocks noChangeArrowheads="1"/>
            </p:cNvSpPr>
            <p:nvPr/>
          </p:nvSpPr>
          <p:spPr bwMode="auto">
            <a:xfrm>
              <a:off x="1680" y="672"/>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6" name="WordArt 6"/>
            <p:cNvSpPr>
              <a:spLocks noChangeArrowheads="1" noChangeShapeType="1" noTextEdit="1"/>
            </p:cNvSpPr>
            <p:nvPr/>
          </p:nvSpPr>
          <p:spPr bwMode="auto">
            <a:xfrm>
              <a:off x="1824" y="768"/>
              <a:ext cx="42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600" b="0" i="0" u="none" strike="noStrike" kern="10" cap="none" spc="0" normalizeH="0" baseline="0" noProof="0">
                  <a:ln w="9525">
                    <a:solidFill>
                      <a:srgbClr val="000000"/>
                    </a:solidFill>
                    <a:round/>
                    <a:headEnd/>
                    <a:tailEnd/>
                  </a:ln>
                  <a:solidFill>
                    <a:srgbClr val="FFFFFF"/>
                  </a:solidFill>
                  <a:effectLst/>
                  <a:uLnTx/>
                  <a:uFillTx/>
                  <a:latin typeface="VNI-Heather"/>
                </a:rPr>
                <a:t>1</a:t>
              </a:r>
            </a:p>
          </p:txBody>
        </p:sp>
      </p:grpSp>
      <p:grpSp>
        <p:nvGrpSpPr>
          <p:cNvPr id="37" name="Group 7"/>
          <p:cNvGrpSpPr>
            <a:grpSpLocks/>
          </p:cNvGrpSpPr>
          <p:nvPr/>
        </p:nvGrpSpPr>
        <p:grpSpPr bwMode="auto">
          <a:xfrm>
            <a:off x="10642902" y="920463"/>
            <a:ext cx="1124301" cy="1219200"/>
            <a:chOff x="3216" y="2976"/>
            <a:chExt cx="768" cy="768"/>
          </a:xfrm>
        </p:grpSpPr>
        <p:sp>
          <p:nvSpPr>
            <p:cNvPr id="38" name="Oval 8"/>
            <p:cNvSpPr>
              <a:spLocks noChangeArrowheads="1"/>
            </p:cNvSpPr>
            <p:nvPr/>
          </p:nvSpPr>
          <p:spPr bwMode="auto">
            <a:xfrm>
              <a:off x="3216" y="2976"/>
              <a:ext cx="768" cy="768"/>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9" name="WordArt 9"/>
            <p:cNvSpPr>
              <a:spLocks noChangeArrowheads="1" noChangeShapeType="1" noTextEdit="1"/>
            </p:cNvSpPr>
            <p:nvPr/>
          </p:nvSpPr>
          <p:spPr bwMode="auto">
            <a:xfrm>
              <a:off x="3360" y="3072"/>
              <a:ext cx="432"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400" b="0" i="0" u="none" strike="noStrike" kern="10" cap="none" spc="0" normalizeH="0" baseline="0" noProof="0">
                  <a:ln w="9525">
                    <a:solidFill>
                      <a:srgbClr val="000000"/>
                    </a:solidFill>
                    <a:round/>
                    <a:headEnd/>
                    <a:tailEnd/>
                  </a:ln>
                  <a:solidFill>
                    <a:srgbClr val="FFFFFF"/>
                  </a:solidFill>
                  <a:effectLst/>
                  <a:uLnTx/>
                  <a:uFillTx/>
                  <a:latin typeface="VNI-Heather"/>
                </a:rPr>
                <a:t>2</a:t>
              </a:r>
            </a:p>
          </p:txBody>
        </p:sp>
      </p:grpSp>
      <p:grpSp>
        <p:nvGrpSpPr>
          <p:cNvPr id="40" name="Group 10"/>
          <p:cNvGrpSpPr>
            <a:grpSpLocks/>
          </p:cNvGrpSpPr>
          <p:nvPr/>
        </p:nvGrpSpPr>
        <p:grpSpPr bwMode="auto">
          <a:xfrm>
            <a:off x="10642902" y="920463"/>
            <a:ext cx="1124301" cy="1219200"/>
            <a:chOff x="4704" y="624"/>
            <a:chExt cx="768" cy="768"/>
          </a:xfrm>
        </p:grpSpPr>
        <p:sp>
          <p:nvSpPr>
            <p:cNvPr id="41" name="Oval 11"/>
            <p:cNvSpPr>
              <a:spLocks noChangeArrowheads="1"/>
            </p:cNvSpPr>
            <p:nvPr/>
          </p:nvSpPr>
          <p:spPr bwMode="auto">
            <a:xfrm>
              <a:off x="4704" y="624"/>
              <a:ext cx="768" cy="768"/>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2" name="WordArt 12"/>
            <p:cNvSpPr>
              <a:spLocks noChangeArrowheads="1" noChangeShapeType="1" noTextEdit="1"/>
            </p:cNvSpPr>
            <p:nvPr/>
          </p:nvSpPr>
          <p:spPr bwMode="auto">
            <a:xfrm>
              <a:off x="4848" y="720"/>
              <a:ext cx="48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3</a:t>
              </a:r>
            </a:p>
          </p:txBody>
        </p:sp>
      </p:grpSp>
      <p:grpSp>
        <p:nvGrpSpPr>
          <p:cNvPr id="43" name="Group 13"/>
          <p:cNvGrpSpPr>
            <a:grpSpLocks/>
          </p:cNvGrpSpPr>
          <p:nvPr/>
        </p:nvGrpSpPr>
        <p:grpSpPr bwMode="auto">
          <a:xfrm>
            <a:off x="10642902" y="920463"/>
            <a:ext cx="1124301" cy="1219200"/>
            <a:chOff x="2400" y="2304"/>
            <a:chExt cx="768" cy="768"/>
          </a:xfrm>
        </p:grpSpPr>
        <p:sp>
          <p:nvSpPr>
            <p:cNvPr id="44" name="Oval 14"/>
            <p:cNvSpPr>
              <a:spLocks noChangeArrowheads="1"/>
            </p:cNvSpPr>
            <p:nvPr/>
          </p:nvSpPr>
          <p:spPr bwMode="auto">
            <a:xfrm>
              <a:off x="2400" y="2304"/>
              <a:ext cx="768" cy="768"/>
            </a:xfrm>
            <a:prstGeom prst="ellipse">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5" name="WordArt 15"/>
            <p:cNvSpPr>
              <a:spLocks noChangeArrowheads="1" noChangeShapeType="1" noTextEdit="1"/>
            </p:cNvSpPr>
            <p:nvPr/>
          </p:nvSpPr>
          <p:spPr bwMode="auto">
            <a:xfrm>
              <a:off x="2496" y="2400"/>
              <a:ext cx="480" cy="561"/>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4</a:t>
              </a:r>
            </a:p>
          </p:txBody>
        </p:sp>
      </p:grpSp>
      <p:grpSp>
        <p:nvGrpSpPr>
          <p:cNvPr id="46" name="Group 16"/>
          <p:cNvGrpSpPr>
            <a:grpSpLocks/>
          </p:cNvGrpSpPr>
          <p:nvPr/>
        </p:nvGrpSpPr>
        <p:grpSpPr bwMode="auto">
          <a:xfrm>
            <a:off x="10642902" y="920463"/>
            <a:ext cx="1124301" cy="1219200"/>
            <a:chOff x="1968" y="1536"/>
            <a:chExt cx="768" cy="768"/>
          </a:xfrm>
        </p:grpSpPr>
        <p:sp>
          <p:nvSpPr>
            <p:cNvPr id="47" name="Oval 17"/>
            <p:cNvSpPr>
              <a:spLocks noChangeArrowheads="1"/>
            </p:cNvSpPr>
            <p:nvPr/>
          </p:nvSpPr>
          <p:spPr bwMode="auto">
            <a:xfrm>
              <a:off x="1968" y="1536"/>
              <a:ext cx="768" cy="768"/>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8" name="WordArt 18"/>
            <p:cNvSpPr>
              <a:spLocks noChangeArrowheads="1" noChangeShapeType="1" noTextEdit="1"/>
            </p:cNvSpPr>
            <p:nvPr/>
          </p:nvSpPr>
          <p:spPr bwMode="auto">
            <a:xfrm>
              <a:off x="2160" y="1632"/>
              <a:ext cx="423"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5</a:t>
              </a:r>
            </a:p>
          </p:txBody>
        </p:sp>
      </p:grpSp>
      <p:grpSp>
        <p:nvGrpSpPr>
          <p:cNvPr id="49" name="Group 19"/>
          <p:cNvGrpSpPr>
            <a:grpSpLocks/>
          </p:cNvGrpSpPr>
          <p:nvPr/>
        </p:nvGrpSpPr>
        <p:grpSpPr bwMode="auto">
          <a:xfrm>
            <a:off x="10642902" y="920463"/>
            <a:ext cx="1124301" cy="1219200"/>
            <a:chOff x="2208" y="1968"/>
            <a:chExt cx="768" cy="768"/>
          </a:xfrm>
        </p:grpSpPr>
        <p:sp>
          <p:nvSpPr>
            <p:cNvPr id="50" name="Oval 20"/>
            <p:cNvSpPr>
              <a:spLocks noChangeArrowheads="1"/>
            </p:cNvSpPr>
            <p:nvPr/>
          </p:nvSpPr>
          <p:spPr bwMode="auto">
            <a:xfrm>
              <a:off x="2208" y="1968"/>
              <a:ext cx="768" cy="768"/>
            </a:xfrm>
            <a:prstGeom prst="ellipse">
              <a:avLst/>
            </a:prstGeom>
            <a:solidFill>
              <a:srgbClr val="6600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1" name="WordArt 21"/>
            <p:cNvSpPr>
              <a:spLocks noChangeArrowheads="1" noChangeShapeType="1" noTextEdit="1"/>
            </p:cNvSpPr>
            <p:nvPr/>
          </p:nvSpPr>
          <p:spPr bwMode="auto">
            <a:xfrm>
              <a:off x="2352" y="2064"/>
              <a:ext cx="432"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6</a:t>
              </a:r>
            </a:p>
          </p:txBody>
        </p:sp>
      </p:grpSp>
      <p:grpSp>
        <p:nvGrpSpPr>
          <p:cNvPr id="52" name="Group 22"/>
          <p:cNvGrpSpPr>
            <a:grpSpLocks/>
          </p:cNvGrpSpPr>
          <p:nvPr/>
        </p:nvGrpSpPr>
        <p:grpSpPr bwMode="auto">
          <a:xfrm>
            <a:off x="10642902" y="920463"/>
            <a:ext cx="1124301" cy="1219200"/>
            <a:chOff x="3072" y="1632"/>
            <a:chExt cx="768" cy="768"/>
          </a:xfrm>
        </p:grpSpPr>
        <p:sp>
          <p:nvSpPr>
            <p:cNvPr id="53" name="Oval 23"/>
            <p:cNvSpPr>
              <a:spLocks noChangeArrowheads="1"/>
            </p:cNvSpPr>
            <p:nvPr/>
          </p:nvSpPr>
          <p:spPr bwMode="auto">
            <a:xfrm>
              <a:off x="3072" y="1632"/>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4" name="WordArt 24"/>
            <p:cNvSpPr>
              <a:spLocks noChangeArrowheads="1" noChangeShapeType="1" noTextEdit="1"/>
            </p:cNvSpPr>
            <p:nvPr/>
          </p:nvSpPr>
          <p:spPr bwMode="auto">
            <a:xfrm>
              <a:off x="3264" y="1776"/>
              <a:ext cx="432"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7</a:t>
              </a:r>
            </a:p>
          </p:txBody>
        </p:sp>
      </p:grpSp>
      <p:grpSp>
        <p:nvGrpSpPr>
          <p:cNvPr id="55" name="Group 25"/>
          <p:cNvGrpSpPr>
            <a:grpSpLocks/>
          </p:cNvGrpSpPr>
          <p:nvPr/>
        </p:nvGrpSpPr>
        <p:grpSpPr bwMode="auto">
          <a:xfrm>
            <a:off x="10642902" y="920463"/>
            <a:ext cx="1124301" cy="1219200"/>
            <a:chOff x="2400" y="768"/>
            <a:chExt cx="768" cy="768"/>
          </a:xfrm>
        </p:grpSpPr>
        <p:sp>
          <p:nvSpPr>
            <p:cNvPr id="56" name="Oval 26"/>
            <p:cNvSpPr>
              <a:spLocks noChangeArrowheads="1"/>
            </p:cNvSpPr>
            <p:nvPr/>
          </p:nvSpPr>
          <p:spPr bwMode="auto">
            <a:xfrm>
              <a:off x="2400" y="768"/>
              <a:ext cx="768" cy="768"/>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7" name="WordArt 27"/>
            <p:cNvSpPr>
              <a:spLocks noChangeArrowheads="1" noChangeShapeType="1" noTextEdit="1"/>
            </p:cNvSpPr>
            <p:nvPr/>
          </p:nvSpPr>
          <p:spPr bwMode="auto">
            <a:xfrm>
              <a:off x="2592" y="864"/>
              <a:ext cx="432"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8</a:t>
              </a:r>
            </a:p>
          </p:txBody>
        </p:sp>
      </p:grpSp>
      <p:grpSp>
        <p:nvGrpSpPr>
          <p:cNvPr id="58" name="Group 28"/>
          <p:cNvGrpSpPr>
            <a:grpSpLocks/>
          </p:cNvGrpSpPr>
          <p:nvPr/>
        </p:nvGrpSpPr>
        <p:grpSpPr bwMode="auto">
          <a:xfrm>
            <a:off x="10642902" y="920463"/>
            <a:ext cx="1124301" cy="1219200"/>
            <a:chOff x="4128" y="1968"/>
            <a:chExt cx="768" cy="768"/>
          </a:xfrm>
        </p:grpSpPr>
        <p:sp>
          <p:nvSpPr>
            <p:cNvPr id="59" name="Oval 29"/>
            <p:cNvSpPr>
              <a:spLocks noChangeArrowheads="1"/>
            </p:cNvSpPr>
            <p:nvPr/>
          </p:nvSpPr>
          <p:spPr bwMode="auto">
            <a:xfrm>
              <a:off x="4128" y="1968"/>
              <a:ext cx="768" cy="768"/>
            </a:xfrm>
            <a:prstGeom prst="ellipse">
              <a:avLst/>
            </a:prstGeom>
            <a:solidFill>
              <a:srgbClr val="99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0" name="WordArt 30"/>
            <p:cNvSpPr>
              <a:spLocks noChangeArrowheads="1" noChangeShapeType="1" noTextEdit="1"/>
            </p:cNvSpPr>
            <p:nvPr/>
          </p:nvSpPr>
          <p:spPr bwMode="auto">
            <a:xfrm>
              <a:off x="4272" y="2112"/>
              <a:ext cx="48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9</a:t>
              </a:r>
            </a:p>
          </p:txBody>
        </p:sp>
      </p:grpSp>
      <p:grpSp>
        <p:nvGrpSpPr>
          <p:cNvPr id="61" name="Group 31"/>
          <p:cNvGrpSpPr>
            <a:grpSpLocks/>
          </p:cNvGrpSpPr>
          <p:nvPr/>
        </p:nvGrpSpPr>
        <p:grpSpPr bwMode="auto">
          <a:xfrm>
            <a:off x="10642902" y="920463"/>
            <a:ext cx="1124301" cy="1219200"/>
            <a:chOff x="4464" y="1008"/>
            <a:chExt cx="768" cy="768"/>
          </a:xfrm>
        </p:grpSpPr>
        <p:sp>
          <p:nvSpPr>
            <p:cNvPr id="62" name="Oval 32"/>
            <p:cNvSpPr>
              <a:spLocks noChangeArrowheads="1"/>
            </p:cNvSpPr>
            <p:nvPr/>
          </p:nvSpPr>
          <p:spPr bwMode="auto">
            <a:xfrm>
              <a:off x="4464" y="1008"/>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3" name="WordArt 33"/>
            <p:cNvSpPr>
              <a:spLocks noChangeArrowheads="1" noChangeShapeType="1" noTextEdit="1"/>
            </p:cNvSpPr>
            <p:nvPr/>
          </p:nvSpPr>
          <p:spPr bwMode="auto">
            <a:xfrm>
              <a:off x="4512" y="1152"/>
              <a:ext cx="624" cy="444"/>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10</a:t>
              </a:r>
            </a:p>
          </p:txBody>
        </p:sp>
      </p:grpSp>
      <p:grpSp>
        <p:nvGrpSpPr>
          <p:cNvPr id="64" name="Group 34"/>
          <p:cNvGrpSpPr>
            <a:grpSpLocks/>
          </p:cNvGrpSpPr>
          <p:nvPr/>
        </p:nvGrpSpPr>
        <p:grpSpPr bwMode="auto">
          <a:xfrm>
            <a:off x="10185702" y="539463"/>
            <a:ext cx="1967526" cy="1828800"/>
            <a:chOff x="4800" y="2592"/>
            <a:chExt cx="768" cy="768"/>
          </a:xfrm>
        </p:grpSpPr>
        <p:sp>
          <p:nvSpPr>
            <p:cNvPr id="65" name="Oval 35"/>
            <p:cNvSpPr>
              <a:spLocks noChangeArrowheads="1"/>
            </p:cNvSpPr>
            <p:nvPr/>
          </p:nvSpPr>
          <p:spPr bwMode="auto">
            <a:xfrm>
              <a:off x="4800" y="2592"/>
              <a:ext cx="768" cy="768"/>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6" name="WordArt 36"/>
            <p:cNvSpPr>
              <a:spLocks noChangeArrowheads="1" noChangeShapeType="1" noTextEdit="1"/>
            </p:cNvSpPr>
            <p:nvPr/>
          </p:nvSpPr>
          <p:spPr bwMode="auto">
            <a:xfrm>
              <a:off x="4896" y="2688"/>
              <a:ext cx="528" cy="540"/>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FFFFFF"/>
                  </a:solidFill>
                  <a:effectLst/>
                  <a:uLnTx/>
                  <a:uFillTx/>
                  <a:latin typeface="VNI-Heather"/>
                </a:rPr>
                <a:t>0</a:t>
              </a:r>
            </a:p>
          </p:txBody>
        </p:sp>
      </p:grpSp>
    </p:spTree>
    <p:extLst>
      <p:ext uri="{BB962C8B-B14F-4D97-AF65-F5344CB8AC3E}">
        <p14:creationId xmlns:p14="http://schemas.microsoft.com/office/powerpoint/2010/main" val="3652980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par>
                                <p:cTn id="19" presetID="6"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ircle(in)">
                                      <p:cBhvr>
                                        <p:cTn id="21" dur="2000"/>
                                        <p:tgtEl>
                                          <p:spTgt spid="25"/>
                                        </p:tgtEl>
                                      </p:cBhvr>
                                    </p:animEffect>
                                  </p:childTnLst>
                                </p:cTn>
                              </p:par>
                              <p:par>
                                <p:cTn id="22" presetID="6"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edge">
                                      <p:cBhvr>
                                        <p:cTn id="29" dur="1000"/>
                                        <p:tgtEl>
                                          <p:spTgt spid="64"/>
                                        </p:tgtEl>
                                      </p:cBhvr>
                                    </p:animEffect>
                                  </p:childTnLst>
                                </p:cTn>
                              </p:par>
                            </p:childTnLst>
                          </p:cTn>
                        </p:par>
                        <p:par>
                          <p:cTn id="30" fill="hold">
                            <p:stCondLst>
                              <p:cond delay="1000"/>
                            </p:stCondLst>
                            <p:childTnLst>
                              <p:par>
                                <p:cTn id="31" presetID="9" presetClass="exit" presetSubtype="0" fill="hold" nodeType="afterEffect">
                                  <p:stCondLst>
                                    <p:cond delay="0"/>
                                  </p:stCondLst>
                                  <p:childTnLst>
                                    <p:animEffect transition="out" filter="dissolve">
                                      <p:cBhvr>
                                        <p:cTn id="32" dur="1000"/>
                                        <p:tgtEl>
                                          <p:spTgt spid="64"/>
                                        </p:tgtEl>
                                      </p:cBhvr>
                                    </p:animEffect>
                                    <p:set>
                                      <p:cBhvr>
                                        <p:cTn id="33" dur="1" fill="hold">
                                          <p:stCondLst>
                                            <p:cond delay="999"/>
                                          </p:stCondLst>
                                        </p:cTn>
                                        <p:tgtEl>
                                          <p:spTgt spid="6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type.wav"/>
                                        </p:tgtEl>
                                      </p:cMediaNode>
                                    </p:audio>
                                  </p:subTnLst>
                                </p:cTn>
                              </p:par>
                              <p:par>
                                <p:cTn id="34" presetID="2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edge">
                                      <p:cBhvr>
                                        <p:cTn id="36" dur="1000"/>
                                        <p:tgtEl>
                                          <p:spTgt spid="34"/>
                                        </p:tgtEl>
                                      </p:cBhvr>
                                    </p:animEffect>
                                  </p:childTnLst>
                                </p:cTn>
                              </p:par>
                            </p:childTnLst>
                          </p:cTn>
                        </p:par>
                        <p:par>
                          <p:cTn id="37" fill="hold">
                            <p:stCondLst>
                              <p:cond delay="2000"/>
                            </p:stCondLst>
                            <p:childTnLst>
                              <p:par>
                                <p:cTn id="38" presetID="9" presetClass="exit" presetSubtype="0" fill="hold" nodeType="afterEffect">
                                  <p:stCondLst>
                                    <p:cond delay="0"/>
                                  </p:stCondLst>
                                  <p:childTnLst>
                                    <p:animEffect transition="out" filter="dissolve">
                                      <p:cBhvr>
                                        <p:cTn id="39" dur="1000"/>
                                        <p:tgtEl>
                                          <p:spTgt spid="34"/>
                                        </p:tgtEl>
                                      </p:cBhvr>
                                    </p:animEffect>
                                    <p:set>
                                      <p:cBhvr>
                                        <p:cTn id="40"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type.wav"/>
                                        </p:tgtEl>
                                      </p:cMediaNode>
                                    </p:audio>
                                  </p:subTnLst>
                                </p:cTn>
                              </p:par>
                              <p:par>
                                <p:cTn id="41" presetID="2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edge">
                                      <p:cBhvr>
                                        <p:cTn id="43" dur="1000"/>
                                        <p:tgtEl>
                                          <p:spTgt spid="37"/>
                                        </p:tgtEl>
                                      </p:cBhvr>
                                    </p:animEffect>
                                  </p:childTnLst>
                                </p:cTn>
                              </p:par>
                            </p:childTnLst>
                          </p:cTn>
                        </p:par>
                        <p:par>
                          <p:cTn id="44" fill="hold">
                            <p:stCondLst>
                              <p:cond delay="3000"/>
                            </p:stCondLst>
                            <p:childTnLst>
                              <p:par>
                                <p:cTn id="45" presetID="9" presetClass="exit" presetSubtype="0" fill="hold" nodeType="afterEffect">
                                  <p:stCondLst>
                                    <p:cond delay="0"/>
                                  </p:stCondLst>
                                  <p:childTnLst>
                                    <p:animEffect transition="out" filter="dissolve">
                                      <p:cBhvr>
                                        <p:cTn id="46" dur="1000"/>
                                        <p:tgtEl>
                                          <p:spTgt spid="37"/>
                                        </p:tgtEl>
                                      </p:cBhvr>
                                    </p:animEffect>
                                    <p:set>
                                      <p:cBhvr>
                                        <p:cTn id="4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par>
                                <p:cTn id="48" presetID="2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edge">
                                      <p:cBhvr>
                                        <p:cTn id="50" dur="1000"/>
                                        <p:tgtEl>
                                          <p:spTgt spid="40"/>
                                        </p:tgtEl>
                                      </p:cBhvr>
                                    </p:animEffect>
                                  </p:childTnLst>
                                </p:cTn>
                              </p:par>
                            </p:childTnLst>
                          </p:cTn>
                        </p:par>
                        <p:par>
                          <p:cTn id="51" fill="hold">
                            <p:stCondLst>
                              <p:cond delay="4000"/>
                            </p:stCondLst>
                            <p:childTnLst>
                              <p:par>
                                <p:cTn id="52" presetID="9" presetClass="exit" presetSubtype="0" fill="hold" nodeType="afterEffect">
                                  <p:stCondLst>
                                    <p:cond delay="0"/>
                                  </p:stCondLst>
                                  <p:childTnLst>
                                    <p:animEffect transition="out" filter="dissolve">
                                      <p:cBhvr>
                                        <p:cTn id="53" dur="1000"/>
                                        <p:tgtEl>
                                          <p:spTgt spid="40"/>
                                        </p:tgtEl>
                                      </p:cBhvr>
                                    </p:animEffect>
                                    <p:set>
                                      <p:cBhvr>
                                        <p:cTn id="54"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type.wav"/>
                                        </p:tgtEl>
                                      </p:cMediaNode>
                                    </p:audio>
                                  </p:subTnLst>
                                </p:cTn>
                              </p:par>
                              <p:par>
                                <p:cTn id="55" presetID="20"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edge">
                                      <p:cBhvr>
                                        <p:cTn id="57" dur="1000"/>
                                        <p:tgtEl>
                                          <p:spTgt spid="43"/>
                                        </p:tgtEl>
                                      </p:cBhvr>
                                    </p:animEffect>
                                  </p:childTnLst>
                                </p:cTn>
                              </p:par>
                            </p:childTnLst>
                          </p:cTn>
                        </p:par>
                        <p:par>
                          <p:cTn id="58" fill="hold">
                            <p:stCondLst>
                              <p:cond delay="5000"/>
                            </p:stCondLst>
                            <p:childTnLst>
                              <p:par>
                                <p:cTn id="59" presetID="9" presetClass="exit" presetSubtype="0" fill="hold" nodeType="afterEffect">
                                  <p:stCondLst>
                                    <p:cond delay="0"/>
                                  </p:stCondLst>
                                  <p:childTnLst>
                                    <p:animEffect transition="out" filter="dissolve">
                                      <p:cBhvr>
                                        <p:cTn id="60" dur="1000"/>
                                        <p:tgtEl>
                                          <p:spTgt spid="43"/>
                                        </p:tgtEl>
                                      </p:cBhvr>
                                    </p:animEffect>
                                    <p:set>
                                      <p:cBhvr>
                                        <p:cTn id="61"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par>
                                <p:cTn id="62" presetID="20"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edge">
                                      <p:cBhvr>
                                        <p:cTn id="64" dur="1000"/>
                                        <p:tgtEl>
                                          <p:spTgt spid="46"/>
                                        </p:tgtEl>
                                      </p:cBhvr>
                                    </p:animEffect>
                                  </p:childTnLst>
                                </p:cTn>
                              </p:par>
                            </p:childTnLst>
                          </p:cTn>
                        </p:par>
                        <p:par>
                          <p:cTn id="65" fill="hold">
                            <p:stCondLst>
                              <p:cond delay="6000"/>
                            </p:stCondLst>
                            <p:childTnLst>
                              <p:par>
                                <p:cTn id="66" presetID="9" presetClass="exit" presetSubtype="0" fill="hold" nodeType="afterEffect">
                                  <p:stCondLst>
                                    <p:cond delay="0"/>
                                  </p:stCondLst>
                                  <p:childTnLst>
                                    <p:animEffect transition="out" filter="dissolve">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type.wav"/>
                                        </p:tgtEl>
                                      </p:cMediaNode>
                                    </p:audio>
                                  </p:subTnLst>
                                </p:cTn>
                              </p:par>
                              <p:par>
                                <p:cTn id="69" presetID="20"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edge">
                                      <p:cBhvr>
                                        <p:cTn id="71" dur="1000"/>
                                        <p:tgtEl>
                                          <p:spTgt spid="49"/>
                                        </p:tgtEl>
                                      </p:cBhvr>
                                    </p:animEffect>
                                  </p:childTnLst>
                                </p:cTn>
                              </p:par>
                            </p:childTnLst>
                          </p:cTn>
                        </p:par>
                        <p:par>
                          <p:cTn id="72" fill="hold">
                            <p:stCondLst>
                              <p:cond delay="7000"/>
                            </p:stCondLst>
                            <p:childTnLst>
                              <p:par>
                                <p:cTn id="73" presetID="9" presetClass="exit" presetSubtype="0" fill="hold" nodeType="afterEffect">
                                  <p:stCondLst>
                                    <p:cond delay="0"/>
                                  </p:stCondLst>
                                  <p:childTnLst>
                                    <p:animEffect transition="out" filter="dissolve">
                                      <p:cBhvr>
                                        <p:cTn id="74" dur="1000"/>
                                        <p:tgtEl>
                                          <p:spTgt spid="49"/>
                                        </p:tgtEl>
                                      </p:cBhvr>
                                    </p:animEffect>
                                    <p:set>
                                      <p:cBhvr>
                                        <p:cTn id="75" dur="1" fill="hold">
                                          <p:stCondLst>
                                            <p:cond delay="999"/>
                                          </p:stCondLst>
                                        </p:cTn>
                                        <p:tgtEl>
                                          <p:spTgt spid="49"/>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type.wav"/>
                                        </p:tgtEl>
                                      </p:cMediaNode>
                                    </p:audio>
                                  </p:subTnLst>
                                </p:cTn>
                              </p:par>
                              <p:par>
                                <p:cTn id="76" presetID="20" presetClass="entr" presetSubtype="0"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edge">
                                      <p:cBhvr>
                                        <p:cTn id="78" dur="1000"/>
                                        <p:tgtEl>
                                          <p:spTgt spid="52"/>
                                        </p:tgtEl>
                                      </p:cBhvr>
                                    </p:animEffect>
                                  </p:childTnLst>
                                </p:cTn>
                              </p:par>
                            </p:childTnLst>
                          </p:cTn>
                        </p:par>
                        <p:par>
                          <p:cTn id="79" fill="hold">
                            <p:stCondLst>
                              <p:cond delay="8000"/>
                            </p:stCondLst>
                            <p:childTnLst>
                              <p:par>
                                <p:cTn id="80" presetID="9" presetClass="exit" presetSubtype="0" fill="hold" nodeType="afterEffect">
                                  <p:stCondLst>
                                    <p:cond delay="0"/>
                                  </p:stCondLst>
                                  <p:childTnLst>
                                    <p:animEffect transition="out" filter="dissolve">
                                      <p:cBhvr>
                                        <p:cTn id="81" dur="1000"/>
                                        <p:tgtEl>
                                          <p:spTgt spid="52"/>
                                        </p:tgtEl>
                                      </p:cBhvr>
                                    </p:animEffect>
                                    <p:set>
                                      <p:cBhvr>
                                        <p:cTn id="82" dur="1" fill="hold">
                                          <p:stCondLst>
                                            <p:cond delay="9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type.wav"/>
                                        </p:tgtEl>
                                      </p:cMediaNode>
                                    </p:audio>
                                  </p:subTnLst>
                                </p:cTn>
                              </p:par>
                              <p:par>
                                <p:cTn id="83" presetID="20"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edge">
                                      <p:cBhvr>
                                        <p:cTn id="85" dur="1000"/>
                                        <p:tgtEl>
                                          <p:spTgt spid="55"/>
                                        </p:tgtEl>
                                      </p:cBhvr>
                                    </p:animEffect>
                                  </p:childTnLst>
                                </p:cTn>
                              </p:par>
                            </p:childTnLst>
                          </p:cTn>
                        </p:par>
                        <p:par>
                          <p:cTn id="86" fill="hold">
                            <p:stCondLst>
                              <p:cond delay="9000"/>
                            </p:stCondLst>
                            <p:childTnLst>
                              <p:par>
                                <p:cTn id="87" presetID="9" presetClass="exit" presetSubtype="0" fill="hold" nodeType="afterEffect">
                                  <p:stCondLst>
                                    <p:cond delay="0"/>
                                  </p:stCondLst>
                                  <p:childTnLst>
                                    <p:animEffect transition="out" filter="dissolve">
                                      <p:cBhvr>
                                        <p:cTn id="88" dur="1000"/>
                                        <p:tgtEl>
                                          <p:spTgt spid="55"/>
                                        </p:tgtEl>
                                      </p:cBhvr>
                                    </p:animEffect>
                                    <p:set>
                                      <p:cBhvr>
                                        <p:cTn id="89" dur="1" fill="hold">
                                          <p:stCondLst>
                                            <p:cond delay="999"/>
                                          </p:stCondLst>
                                        </p:cTn>
                                        <p:tgtEl>
                                          <p:spTgt spid="55"/>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type.wav"/>
                                        </p:tgtEl>
                                      </p:cMediaNode>
                                    </p:audio>
                                  </p:subTnLst>
                                </p:cTn>
                              </p:par>
                              <p:par>
                                <p:cTn id="90" presetID="20" presetClass="entr" presetSubtype="0" fill="hold"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edge">
                                      <p:cBhvr>
                                        <p:cTn id="92" dur="1000"/>
                                        <p:tgtEl>
                                          <p:spTgt spid="58"/>
                                        </p:tgtEl>
                                      </p:cBhvr>
                                    </p:animEffect>
                                  </p:childTnLst>
                                </p:cTn>
                              </p:par>
                            </p:childTnLst>
                          </p:cTn>
                        </p:par>
                        <p:par>
                          <p:cTn id="93" fill="hold">
                            <p:stCondLst>
                              <p:cond delay="10000"/>
                            </p:stCondLst>
                            <p:childTnLst>
                              <p:par>
                                <p:cTn id="94" presetID="9" presetClass="exit" presetSubtype="0" fill="hold" nodeType="afterEffect">
                                  <p:stCondLst>
                                    <p:cond delay="0"/>
                                  </p:stCondLst>
                                  <p:childTnLst>
                                    <p:animEffect transition="out" filter="dissolve">
                                      <p:cBhvr>
                                        <p:cTn id="95" dur="1000"/>
                                        <p:tgtEl>
                                          <p:spTgt spid="58"/>
                                        </p:tgtEl>
                                      </p:cBhvr>
                                    </p:animEffect>
                                    <p:set>
                                      <p:cBhvr>
                                        <p:cTn id="96" dur="1" fill="hold">
                                          <p:stCondLst>
                                            <p:cond delay="999"/>
                                          </p:stCondLst>
                                        </p:cTn>
                                        <p:tgtEl>
                                          <p:spTgt spid="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type.wav"/>
                                        </p:tgtEl>
                                      </p:cMediaNode>
                                    </p:audio>
                                  </p:subTnLst>
                                </p:cTn>
                              </p:par>
                              <p:par>
                                <p:cTn id="97" presetID="20"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edge">
                                      <p:cBhvr>
                                        <p:cTn id="99" dur="1000"/>
                                        <p:tgtEl>
                                          <p:spTgt spid="61"/>
                                        </p:tgtEl>
                                      </p:cBhvr>
                                    </p:animEffect>
                                  </p:childTnLst>
                                </p:cTn>
                              </p:par>
                            </p:childTnLst>
                          </p:cTn>
                        </p:par>
                        <p:par>
                          <p:cTn id="100" fill="hold">
                            <p:stCondLst>
                              <p:cond delay="11000"/>
                            </p:stCondLst>
                            <p:childTnLst>
                              <p:par>
                                <p:cTn id="101" presetID="9" presetClass="exit" presetSubtype="0" fill="hold" nodeType="afterEffect">
                                  <p:stCondLst>
                                    <p:cond delay="200"/>
                                  </p:stCondLst>
                                  <p:childTnLst>
                                    <p:animEffect transition="out" filter="dissolve">
                                      <p:cBhvr>
                                        <p:cTn id="102" dur="1000"/>
                                        <p:tgtEl>
                                          <p:spTgt spid="61"/>
                                        </p:tgtEl>
                                      </p:cBhvr>
                                    </p:animEffect>
                                    <p:set>
                                      <p:cBhvr>
                                        <p:cTn id="103" dur="1" fill="hold">
                                          <p:stCondLst>
                                            <p:cond delay="999"/>
                                          </p:stCondLst>
                                        </p:cTn>
                                        <p:tgtEl>
                                          <p:spTgt spid="61"/>
                                        </p:tgtEl>
                                        <p:attrNameLst>
                                          <p:attrName>style.visibility</p:attrName>
                                        </p:attrNameLst>
                                      </p:cBhvr>
                                      <p:to>
                                        <p:strVal val="hidden"/>
                                      </p:to>
                                    </p:set>
                                  </p:childTnLst>
                                </p:cTn>
                              </p:par>
                              <p:par>
                                <p:cTn id="104" presetID="8" presetClass="exit" presetSubtype="16" fill="hold" nodeType="withEffect">
                                  <p:stCondLst>
                                    <p:cond delay="0"/>
                                  </p:stCondLst>
                                  <p:childTnLst>
                                    <p:animEffect transition="out" filter="diamond(in)">
                                      <p:cBhvr>
                                        <p:cTn id="105" dur="2000"/>
                                        <p:tgtEl>
                                          <p:spTgt spid="34"/>
                                        </p:tgtEl>
                                      </p:cBhvr>
                                    </p:animEffect>
                                    <p:set>
                                      <p:cBhvr>
                                        <p:cTn id="106" dur="1" fill="hold">
                                          <p:stCondLst>
                                            <p:cond delay="1999"/>
                                          </p:stCondLst>
                                        </p:cTn>
                                        <p:tgtEl>
                                          <p:spTgt spid="34"/>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drumroll.wav"/>
                                        </p:tgtEl>
                                      </p:cMediaNode>
                                    </p:audio>
                                  </p:subTnLst>
                                </p:cTn>
                              </p:par>
                              <p:par>
                                <p:cTn id="107" presetID="8" presetClass="exit" presetSubtype="16" fill="hold" nodeType="withEffect">
                                  <p:stCondLst>
                                    <p:cond delay="0"/>
                                  </p:stCondLst>
                                  <p:childTnLst>
                                    <p:animEffect transition="out" filter="diamond(in)">
                                      <p:cBhvr>
                                        <p:cTn id="108" dur="2000"/>
                                        <p:tgtEl>
                                          <p:spTgt spid="37"/>
                                        </p:tgtEl>
                                      </p:cBhvr>
                                    </p:animEffect>
                                    <p:set>
                                      <p:cBhvr>
                                        <p:cTn id="109" dur="1" fill="hold">
                                          <p:stCondLst>
                                            <p:cond delay="1999"/>
                                          </p:stCondLst>
                                        </p:cTn>
                                        <p:tgtEl>
                                          <p:spTgt spid="37"/>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drumroll.wav"/>
                                        </p:tgtEl>
                                      </p:cMediaNode>
                                    </p:audio>
                                  </p:subTnLst>
                                </p:cTn>
                              </p:par>
                              <p:par>
                                <p:cTn id="110" presetID="8" presetClass="exit" presetSubtype="16" fill="hold" nodeType="withEffect">
                                  <p:stCondLst>
                                    <p:cond delay="0"/>
                                  </p:stCondLst>
                                  <p:childTnLst>
                                    <p:animEffect transition="out" filter="diamond(in)">
                                      <p:cBhvr>
                                        <p:cTn id="111" dur="2000"/>
                                        <p:tgtEl>
                                          <p:spTgt spid="40"/>
                                        </p:tgtEl>
                                      </p:cBhvr>
                                    </p:animEffect>
                                    <p:set>
                                      <p:cBhvr>
                                        <p:cTn id="112" dur="1" fill="hold">
                                          <p:stCondLst>
                                            <p:cond delay="1999"/>
                                          </p:stCondLst>
                                        </p:cTn>
                                        <p:tgtEl>
                                          <p:spTgt spid="40"/>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drumroll.wav"/>
                                        </p:tgtEl>
                                      </p:cMediaNode>
                                    </p:audio>
                                  </p:subTnLst>
                                </p:cTn>
                              </p:par>
                              <p:par>
                                <p:cTn id="113" presetID="8" presetClass="exit" presetSubtype="16" fill="hold" nodeType="withEffect">
                                  <p:stCondLst>
                                    <p:cond delay="0"/>
                                  </p:stCondLst>
                                  <p:childTnLst>
                                    <p:animEffect transition="out" filter="diamond(in)">
                                      <p:cBhvr>
                                        <p:cTn id="114" dur="2000"/>
                                        <p:tgtEl>
                                          <p:spTgt spid="43"/>
                                        </p:tgtEl>
                                      </p:cBhvr>
                                    </p:animEffect>
                                    <p:set>
                                      <p:cBhvr>
                                        <p:cTn id="115" dur="1" fill="hold">
                                          <p:stCondLst>
                                            <p:cond delay="1999"/>
                                          </p:stCondLst>
                                        </p:cTn>
                                        <p:tgtEl>
                                          <p:spTgt spid="43"/>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3" name="drumroll.wav"/>
                                        </p:tgtEl>
                                      </p:cMediaNode>
                                    </p:audio>
                                  </p:subTnLst>
                                </p:cTn>
                              </p:par>
                              <p:par>
                                <p:cTn id="116" presetID="8" presetClass="exit" presetSubtype="16" fill="hold" nodeType="withEffect">
                                  <p:stCondLst>
                                    <p:cond delay="0"/>
                                  </p:stCondLst>
                                  <p:childTnLst>
                                    <p:animEffect transition="out" filter="diamond(in)">
                                      <p:cBhvr>
                                        <p:cTn id="117" dur="2000"/>
                                        <p:tgtEl>
                                          <p:spTgt spid="46"/>
                                        </p:tgtEl>
                                      </p:cBhvr>
                                    </p:animEffect>
                                    <p:set>
                                      <p:cBhvr>
                                        <p:cTn id="118" dur="1" fill="hold">
                                          <p:stCondLst>
                                            <p:cond delay="1999"/>
                                          </p:stCondLst>
                                        </p:cTn>
                                        <p:tgtEl>
                                          <p:spTgt spid="46"/>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3" name="drumroll.wav"/>
                                        </p:tgtEl>
                                      </p:cMediaNode>
                                    </p:audio>
                                  </p:subTnLst>
                                </p:cTn>
                              </p:par>
                              <p:par>
                                <p:cTn id="119" presetID="8" presetClass="exit" presetSubtype="16" fill="hold" nodeType="withEffect">
                                  <p:stCondLst>
                                    <p:cond delay="0"/>
                                  </p:stCondLst>
                                  <p:childTnLst>
                                    <p:animEffect transition="out" filter="diamond(in)">
                                      <p:cBhvr>
                                        <p:cTn id="120" dur="2000"/>
                                        <p:tgtEl>
                                          <p:spTgt spid="49"/>
                                        </p:tgtEl>
                                      </p:cBhvr>
                                    </p:animEffect>
                                    <p:set>
                                      <p:cBhvr>
                                        <p:cTn id="121" dur="1" fill="hold">
                                          <p:stCondLst>
                                            <p:cond delay="1999"/>
                                          </p:stCondLst>
                                        </p:cTn>
                                        <p:tgtEl>
                                          <p:spTgt spid="49"/>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drumroll.wav"/>
                                        </p:tgtEl>
                                      </p:cMediaNode>
                                    </p:audio>
                                  </p:subTnLst>
                                </p:cTn>
                              </p:par>
                              <p:par>
                                <p:cTn id="122" presetID="8" presetClass="exit" presetSubtype="16" fill="hold" nodeType="withEffect">
                                  <p:stCondLst>
                                    <p:cond delay="0"/>
                                  </p:stCondLst>
                                  <p:childTnLst>
                                    <p:animEffect transition="out" filter="diamond(in)">
                                      <p:cBhvr>
                                        <p:cTn id="123" dur="2000"/>
                                        <p:tgtEl>
                                          <p:spTgt spid="52"/>
                                        </p:tgtEl>
                                      </p:cBhvr>
                                    </p:animEffect>
                                    <p:set>
                                      <p:cBhvr>
                                        <p:cTn id="124"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3" name="drumroll.wav"/>
                                        </p:tgtEl>
                                      </p:cMediaNode>
                                    </p:audio>
                                  </p:subTnLst>
                                </p:cTn>
                              </p:par>
                              <p:par>
                                <p:cTn id="125" presetID="8" presetClass="exit" presetSubtype="16" fill="hold" nodeType="withEffect">
                                  <p:stCondLst>
                                    <p:cond delay="0"/>
                                  </p:stCondLst>
                                  <p:childTnLst>
                                    <p:animEffect transition="out" filter="diamond(in)">
                                      <p:cBhvr>
                                        <p:cTn id="126" dur="2000"/>
                                        <p:tgtEl>
                                          <p:spTgt spid="55"/>
                                        </p:tgtEl>
                                      </p:cBhvr>
                                    </p:animEffect>
                                    <p:set>
                                      <p:cBhvr>
                                        <p:cTn id="127" dur="1" fill="hold">
                                          <p:stCondLst>
                                            <p:cond delay="1999"/>
                                          </p:stCondLst>
                                        </p:cTn>
                                        <p:tgtEl>
                                          <p:spTgt spid="55"/>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3" name="drumroll.wav"/>
                                        </p:tgtEl>
                                      </p:cMediaNode>
                                    </p:audio>
                                  </p:subTnLst>
                                </p:cTn>
                              </p:par>
                              <p:par>
                                <p:cTn id="128" presetID="8" presetClass="exit" presetSubtype="16" fill="hold" nodeType="withEffect">
                                  <p:stCondLst>
                                    <p:cond delay="0"/>
                                  </p:stCondLst>
                                  <p:childTnLst>
                                    <p:animEffect transition="out" filter="diamond(in)">
                                      <p:cBhvr>
                                        <p:cTn id="129" dur="2000"/>
                                        <p:tgtEl>
                                          <p:spTgt spid="58"/>
                                        </p:tgtEl>
                                      </p:cBhvr>
                                    </p:animEffect>
                                    <p:set>
                                      <p:cBhvr>
                                        <p:cTn id="130" dur="1" fill="hold">
                                          <p:stCondLst>
                                            <p:cond delay="1999"/>
                                          </p:stCondLst>
                                        </p:cTn>
                                        <p:tgtEl>
                                          <p:spTgt spid="58"/>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drumroll.wav"/>
                                        </p:tgtEl>
                                      </p:cMediaNode>
                                    </p:audio>
                                  </p:subTnLst>
                                </p:cTn>
                              </p:par>
                              <p:par>
                                <p:cTn id="131" presetID="8" presetClass="exit" presetSubtype="16" fill="hold" nodeType="withEffect">
                                  <p:stCondLst>
                                    <p:cond delay="100"/>
                                  </p:stCondLst>
                                  <p:childTnLst>
                                    <p:animEffect transition="out" filter="diamond(in)">
                                      <p:cBhvr>
                                        <p:cTn id="132" dur="2000"/>
                                        <p:tgtEl>
                                          <p:spTgt spid="61"/>
                                        </p:tgtEl>
                                      </p:cBhvr>
                                    </p:animEffect>
                                    <p:set>
                                      <p:cBhvr>
                                        <p:cTn id="133" dur="1" fill="hold">
                                          <p:stCondLst>
                                            <p:cond delay="1999"/>
                                          </p:stCondLst>
                                        </p:cTn>
                                        <p:tgtEl>
                                          <p:spTgt spid="61"/>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4" name="bomb.wav"/>
                                        </p:tgtEl>
                                      </p:cMediaNode>
                                    </p:audio>
                                  </p:subTnLst>
                                </p:cTn>
                              </p:par>
                              <p:par>
                                <p:cTn id="134" presetID="8" presetClass="exit" presetSubtype="16" fill="hold" nodeType="withEffect">
                                  <p:stCondLst>
                                    <p:cond delay="0"/>
                                  </p:stCondLst>
                                  <p:childTnLst>
                                    <p:animEffect transition="out" filter="diamond(in)">
                                      <p:cBhvr>
                                        <p:cTn id="135" dur="2000"/>
                                        <p:tgtEl>
                                          <p:spTgt spid="64"/>
                                        </p:tgtEl>
                                      </p:cBhvr>
                                    </p:animEffect>
                                    <p:set>
                                      <p:cBhvr>
                                        <p:cTn id="136" dur="1" fill="hold">
                                          <p:stCondLst>
                                            <p:cond delay="1999"/>
                                          </p:stCondLst>
                                        </p:cTn>
                                        <p:tgtEl>
                                          <p:spTgt spid="64"/>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3" name="drumroll.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subTnLst>
                                    <p:audio>
                                      <p:cMediaNode>
                                        <p:cTn display="0" masterRel="sameClick">
                                          <p:stCondLst>
                                            <p:cond evt="begin" delay="0">
                                              <p:tn val="13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C05485C7-CA39-24DA-0E59-792F6F7A744F}"/>
              </a:ext>
            </a:extLst>
          </p:cNvPr>
          <p:cNvSpPr/>
          <p:nvPr/>
        </p:nvSpPr>
        <p:spPr>
          <a:xfrm>
            <a:off x="153966" y="369133"/>
            <a:ext cx="11155680" cy="1438796"/>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rPr>
              <a:t>Công thức 3,14 × r × r dùng để tính gì?</a:t>
            </a:r>
          </a:p>
        </p:txBody>
      </p:sp>
      <p:grpSp>
        <p:nvGrpSpPr>
          <p:cNvPr id="22" name="Group 21">
            <a:extLst>
              <a:ext uri="{FF2B5EF4-FFF2-40B4-BE49-F238E27FC236}">
                <a16:creationId xmlns:a16="http://schemas.microsoft.com/office/drawing/2014/main" id="{38DC5DD0-229D-871D-011B-A2056580DB87}"/>
              </a:ext>
            </a:extLst>
          </p:cNvPr>
          <p:cNvGrpSpPr/>
          <p:nvPr/>
        </p:nvGrpSpPr>
        <p:grpSpPr>
          <a:xfrm>
            <a:off x="0" y="2932309"/>
            <a:ext cx="5887322" cy="1409895"/>
            <a:chOff x="-35094" y="3602736"/>
            <a:chExt cx="5887322" cy="1409895"/>
          </a:xfrm>
        </p:grpSpPr>
        <p:sp>
          <p:nvSpPr>
            <p:cNvPr id="13" name="Rectangle: Rounded Corners 12">
              <a:extLst>
                <a:ext uri="{FF2B5EF4-FFF2-40B4-BE49-F238E27FC236}">
                  <a16:creationId xmlns:a16="http://schemas.microsoft.com/office/drawing/2014/main" id="{A60DE4A1-B92A-CDA3-6F44-7CCB2888443E}"/>
                </a:ext>
              </a:extLst>
            </p:cNvPr>
            <p:cNvSpPr/>
            <p:nvPr/>
          </p:nvSpPr>
          <p:spPr>
            <a:xfrm>
              <a:off x="957072" y="3602736"/>
              <a:ext cx="4895156"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Diện tích hình tròn</a:t>
              </a:r>
              <a:endParaRPr kumimoji="0" lang="vi-VN" sz="44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8E8AEEFB-6D61-C6E9-CAC8-2C5180B95EF3}"/>
                </a:ext>
              </a:extLst>
            </p:cNvPr>
            <p:cNvPicPr>
              <a:picLocks noChangeAspect="1"/>
            </p:cNvPicPr>
            <p:nvPr/>
          </p:nvPicPr>
          <p:blipFill>
            <a:blip r:embed="rId5"/>
            <a:stretch>
              <a:fillRect/>
            </a:stretch>
          </p:blipFill>
          <p:spPr>
            <a:xfrm>
              <a:off x="-35094" y="3703321"/>
              <a:ext cx="1146132" cy="1309310"/>
            </a:xfrm>
            <a:prstGeom prst="rect">
              <a:avLst/>
            </a:prstGeom>
          </p:spPr>
        </p:pic>
      </p:grpSp>
      <p:grpSp>
        <p:nvGrpSpPr>
          <p:cNvPr id="23" name="Group 22">
            <a:extLst>
              <a:ext uri="{FF2B5EF4-FFF2-40B4-BE49-F238E27FC236}">
                <a16:creationId xmlns:a16="http://schemas.microsoft.com/office/drawing/2014/main" id="{08F4C968-081F-9215-E2CC-C533AE5C7D55}"/>
              </a:ext>
            </a:extLst>
          </p:cNvPr>
          <p:cNvGrpSpPr/>
          <p:nvPr/>
        </p:nvGrpSpPr>
        <p:grpSpPr>
          <a:xfrm>
            <a:off x="6006194" y="2967138"/>
            <a:ext cx="5801800" cy="1455041"/>
            <a:chOff x="5971100" y="3555589"/>
            <a:chExt cx="5801800" cy="1455041"/>
          </a:xfrm>
        </p:grpSpPr>
        <p:sp>
          <p:nvSpPr>
            <p:cNvPr id="15" name="Rectangle: Rounded Corners 14">
              <a:extLst>
                <a:ext uri="{FF2B5EF4-FFF2-40B4-BE49-F238E27FC236}">
                  <a16:creationId xmlns:a16="http://schemas.microsoft.com/office/drawing/2014/main" id="{DAB55C82-A288-583F-14C9-6EE49FF39CCD}"/>
                </a:ext>
              </a:extLst>
            </p:cNvPr>
            <p:cNvSpPr/>
            <p:nvPr/>
          </p:nvSpPr>
          <p:spPr>
            <a:xfrm>
              <a:off x="6877743" y="3555589"/>
              <a:ext cx="4895157"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Chu vi hình tròn </a:t>
              </a:r>
              <a:endParaRPr kumimoji="0" lang="vi-VN" sz="48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95B0F7C6-DD1B-DF59-B085-564D75A7944A}"/>
                </a:ext>
              </a:extLst>
            </p:cNvPr>
            <p:cNvPicPr>
              <a:picLocks noChangeAspect="1"/>
            </p:cNvPicPr>
            <p:nvPr/>
          </p:nvPicPr>
          <p:blipFill>
            <a:blip r:embed="rId6"/>
            <a:stretch>
              <a:fillRect/>
            </a:stretch>
          </p:blipFill>
          <p:spPr>
            <a:xfrm>
              <a:off x="5971100" y="3712269"/>
              <a:ext cx="1096834" cy="1298361"/>
            </a:xfrm>
            <a:prstGeom prst="rect">
              <a:avLst/>
            </a:prstGeom>
          </p:spPr>
        </p:pic>
      </p:grpSp>
      <p:grpSp>
        <p:nvGrpSpPr>
          <p:cNvPr id="25" name="Group 24">
            <a:extLst>
              <a:ext uri="{FF2B5EF4-FFF2-40B4-BE49-F238E27FC236}">
                <a16:creationId xmlns:a16="http://schemas.microsoft.com/office/drawing/2014/main" id="{6C15DD8C-1CBB-B219-0B25-AA7796BABC5F}"/>
              </a:ext>
            </a:extLst>
          </p:cNvPr>
          <p:cNvGrpSpPr/>
          <p:nvPr/>
        </p:nvGrpSpPr>
        <p:grpSpPr>
          <a:xfrm>
            <a:off x="210501" y="4791149"/>
            <a:ext cx="6177236" cy="1435173"/>
            <a:chOff x="118872" y="5221415"/>
            <a:chExt cx="6177236" cy="1435173"/>
          </a:xfrm>
        </p:grpSpPr>
        <p:sp>
          <p:nvSpPr>
            <p:cNvPr id="14" name="Rectangle: Rounded Corners 13">
              <a:extLst>
                <a:ext uri="{FF2B5EF4-FFF2-40B4-BE49-F238E27FC236}">
                  <a16:creationId xmlns:a16="http://schemas.microsoft.com/office/drawing/2014/main" id="{CB0B1A49-DAF1-8FD7-04A8-BB2EE04C9805}"/>
                </a:ext>
              </a:extLst>
            </p:cNvPr>
            <p:cNvSpPr/>
            <p:nvPr/>
          </p:nvSpPr>
          <p:spPr>
            <a:xfrm>
              <a:off x="957072" y="5221415"/>
              <a:ext cx="5339036"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Đ</a:t>
              </a:r>
              <a:r>
                <a:rPr lang="en-US" sz="4800" b="1" dirty="0" err="1">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ường</a:t>
              </a:r>
              <a:r>
                <a:rPr lang="en-US"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kính</a:t>
              </a:r>
              <a:r>
                <a:rPr lang="en-US" sz="4800" b="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kumimoji="0" lang="vi-VN" sz="48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hình tròn </a:t>
              </a:r>
              <a:endParaRPr kumimoji="0" lang="vi-VN" sz="48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C0251AA8-055F-5CCA-165E-1A36D6292727}"/>
                </a:ext>
              </a:extLst>
            </p:cNvPr>
            <p:cNvPicPr>
              <a:picLocks noChangeAspect="1"/>
            </p:cNvPicPr>
            <p:nvPr/>
          </p:nvPicPr>
          <p:blipFill>
            <a:blip r:embed="rId7"/>
            <a:stretch>
              <a:fillRect/>
            </a:stretch>
          </p:blipFill>
          <p:spPr>
            <a:xfrm>
              <a:off x="118872" y="5347277"/>
              <a:ext cx="1036688" cy="1309311"/>
            </a:xfrm>
            <a:prstGeom prst="rect">
              <a:avLst/>
            </a:prstGeom>
          </p:spPr>
        </p:pic>
      </p:grpSp>
      <p:grpSp>
        <p:nvGrpSpPr>
          <p:cNvPr id="24" name="Group 23">
            <a:extLst>
              <a:ext uri="{FF2B5EF4-FFF2-40B4-BE49-F238E27FC236}">
                <a16:creationId xmlns:a16="http://schemas.microsoft.com/office/drawing/2014/main" id="{A8E85040-43C0-6B3C-097C-CD5AA17384D5}"/>
              </a:ext>
            </a:extLst>
          </p:cNvPr>
          <p:cNvGrpSpPr/>
          <p:nvPr/>
        </p:nvGrpSpPr>
        <p:grpSpPr>
          <a:xfrm>
            <a:off x="6023064" y="4693062"/>
            <a:ext cx="5864136" cy="1390611"/>
            <a:chOff x="5908763" y="5206794"/>
            <a:chExt cx="5864136" cy="1390611"/>
          </a:xfrm>
        </p:grpSpPr>
        <p:sp>
          <p:nvSpPr>
            <p:cNvPr id="16" name="Rectangle: Rounded Corners 15">
              <a:extLst>
                <a:ext uri="{FF2B5EF4-FFF2-40B4-BE49-F238E27FC236}">
                  <a16:creationId xmlns:a16="http://schemas.microsoft.com/office/drawing/2014/main" id="{3B0A155A-1B98-5216-C8DC-22BD3C9C9948}"/>
                </a:ext>
              </a:extLst>
            </p:cNvPr>
            <p:cNvSpPr/>
            <p:nvPr/>
          </p:nvSpPr>
          <p:spPr>
            <a:xfrm>
              <a:off x="6877742" y="5206794"/>
              <a:ext cx="4895157"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Bán kính hình tròn</a:t>
              </a:r>
              <a:endParaRPr kumimoji="0" lang="vi-VN" sz="4400" b="1" i="0" u="none" strike="noStrike" kern="1200" cap="none" spc="0" normalizeH="0" baseline="0" noProof="0" dirty="0">
                <a:ln>
                  <a:noFill/>
                </a:ln>
                <a:solidFill>
                  <a:srgbClr val="0E284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DBFB976D-0DAC-FC76-9CDE-5B585792B650}"/>
                </a:ext>
              </a:extLst>
            </p:cNvPr>
            <p:cNvPicPr>
              <a:picLocks noChangeAspect="1"/>
            </p:cNvPicPr>
            <p:nvPr/>
          </p:nvPicPr>
          <p:blipFill>
            <a:blip r:embed="rId8"/>
            <a:stretch>
              <a:fillRect/>
            </a:stretch>
          </p:blipFill>
          <p:spPr>
            <a:xfrm>
              <a:off x="5908763" y="5331427"/>
              <a:ext cx="1159171" cy="1265978"/>
            </a:xfrm>
            <a:prstGeom prst="rect">
              <a:avLst/>
            </a:prstGeom>
          </p:spPr>
        </p:pic>
      </p:grpSp>
      <p:pic>
        <p:nvPicPr>
          <p:cNvPr id="27" name="Picture 26">
            <a:extLst>
              <a:ext uri="{FF2B5EF4-FFF2-40B4-BE49-F238E27FC236}">
                <a16:creationId xmlns:a16="http://schemas.microsoft.com/office/drawing/2014/main" id="{30A44699-D11F-EF59-9634-9C39CF3D59FA}"/>
              </a:ext>
            </a:extLst>
          </p:cNvPr>
          <p:cNvPicPr>
            <a:picLocks noChangeAspect="1"/>
          </p:cNvPicPr>
          <p:nvPr/>
        </p:nvPicPr>
        <p:blipFill>
          <a:blip r:embed="rId9"/>
          <a:stretch>
            <a:fillRect/>
          </a:stretch>
        </p:blipFill>
        <p:spPr>
          <a:xfrm>
            <a:off x="873294" y="2599877"/>
            <a:ext cx="1109568" cy="1066892"/>
          </a:xfrm>
          <a:prstGeom prst="rect">
            <a:avLst/>
          </a:prstGeom>
        </p:spPr>
      </p:pic>
      <p:grpSp>
        <p:nvGrpSpPr>
          <p:cNvPr id="82" name="Group 4"/>
          <p:cNvGrpSpPr>
            <a:grpSpLocks/>
          </p:cNvGrpSpPr>
          <p:nvPr/>
        </p:nvGrpSpPr>
        <p:grpSpPr bwMode="auto">
          <a:xfrm>
            <a:off x="10380617" y="1241161"/>
            <a:ext cx="1098673" cy="1219200"/>
            <a:chOff x="1680" y="672"/>
            <a:chExt cx="768" cy="768"/>
          </a:xfrm>
        </p:grpSpPr>
        <p:sp>
          <p:nvSpPr>
            <p:cNvPr id="83" name="Oval 5"/>
            <p:cNvSpPr>
              <a:spLocks noChangeArrowheads="1"/>
            </p:cNvSpPr>
            <p:nvPr/>
          </p:nvSpPr>
          <p:spPr bwMode="auto">
            <a:xfrm>
              <a:off x="1680" y="672"/>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4" name="WordArt 6"/>
            <p:cNvSpPr>
              <a:spLocks noChangeArrowheads="1" noChangeShapeType="1" noTextEdit="1"/>
            </p:cNvSpPr>
            <p:nvPr/>
          </p:nvSpPr>
          <p:spPr bwMode="auto">
            <a:xfrm>
              <a:off x="1824" y="768"/>
              <a:ext cx="42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600" b="0" i="0" u="none" strike="noStrike" kern="10" cap="none" spc="0" normalizeH="0" baseline="0" noProof="0">
                  <a:ln w="9525">
                    <a:solidFill>
                      <a:srgbClr val="000000"/>
                    </a:solidFill>
                    <a:round/>
                    <a:headEnd/>
                    <a:tailEnd/>
                  </a:ln>
                  <a:solidFill>
                    <a:srgbClr val="FFFFFF"/>
                  </a:solidFill>
                  <a:effectLst/>
                  <a:uLnTx/>
                  <a:uFillTx/>
                  <a:latin typeface="VNI-Heather"/>
                </a:rPr>
                <a:t>1</a:t>
              </a:r>
            </a:p>
          </p:txBody>
        </p:sp>
      </p:grpSp>
      <p:grpSp>
        <p:nvGrpSpPr>
          <p:cNvPr id="85" name="Group 7"/>
          <p:cNvGrpSpPr>
            <a:grpSpLocks/>
          </p:cNvGrpSpPr>
          <p:nvPr/>
        </p:nvGrpSpPr>
        <p:grpSpPr bwMode="auto">
          <a:xfrm>
            <a:off x="10380617" y="1241161"/>
            <a:ext cx="1098673" cy="1219200"/>
            <a:chOff x="3216" y="2976"/>
            <a:chExt cx="768" cy="768"/>
          </a:xfrm>
        </p:grpSpPr>
        <p:sp>
          <p:nvSpPr>
            <p:cNvPr id="86" name="Oval 8"/>
            <p:cNvSpPr>
              <a:spLocks noChangeArrowheads="1"/>
            </p:cNvSpPr>
            <p:nvPr/>
          </p:nvSpPr>
          <p:spPr bwMode="auto">
            <a:xfrm>
              <a:off x="3216" y="2976"/>
              <a:ext cx="768" cy="768"/>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7" name="WordArt 9"/>
            <p:cNvSpPr>
              <a:spLocks noChangeArrowheads="1" noChangeShapeType="1" noTextEdit="1"/>
            </p:cNvSpPr>
            <p:nvPr/>
          </p:nvSpPr>
          <p:spPr bwMode="auto">
            <a:xfrm>
              <a:off x="3360" y="3072"/>
              <a:ext cx="432"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400" b="0" i="0" u="none" strike="noStrike" kern="10" cap="none" spc="0" normalizeH="0" baseline="0" noProof="0">
                  <a:ln w="9525">
                    <a:solidFill>
                      <a:srgbClr val="000000"/>
                    </a:solidFill>
                    <a:round/>
                    <a:headEnd/>
                    <a:tailEnd/>
                  </a:ln>
                  <a:solidFill>
                    <a:srgbClr val="FFFFFF"/>
                  </a:solidFill>
                  <a:effectLst/>
                  <a:uLnTx/>
                  <a:uFillTx/>
                  <a:latin typeface="VNI-Heather"/>
                </a:rPr>
                <a:t>2</a:t>
              </a:r>
            </a:p>
          </p:txBody>
        </p:sp>
      </p:grpSp>
      <p:grpSp>
        <p:nvGrpSpPr>
          <p:cNvPr id="88" name="Group 10"/>
          <p:cNvGrpSpPr>
            <a:grpSpLocks/>
          </p:cNvGrpSpPr>
          <p:nvPr/>
        </p:nvGrpSpPr>
        <p:grpSpPr bwMode="auto">
          <a:xfrm>
            <a:off x="10380617" y="1241161"/>
            <a:ext cx="1098673" cy="1219200"/>
            <a:chOff x="4704" y="624"/>
            <a:chExt cx="768" cy="768"/>
          </a:xfrm>
        </p:grpSpPr>
        <p:sp>
          <p:nvSpPr>
            <p:cNvPr id="89" name="Oval 11"/>
            <p:cNvSpPr>
              <a:spLocks noChangeArrowheads="1"/>
            </p:cNvSpPr>
            <p:nvPr/>
          </p:nvSpPr>
          <p:spPr bwMode="auto">
            <a:xfrm>
              <a:off x="4704" y="624"/>
              <a:ext cx="768" cy="768"/>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0" name="WordArt 12"/>
            <p:cNvSpPr>
              <a:spLocks noChangeArrowheads="1" noChangeShapeType="1" noTextEdit="1"/>
            </p:cNvSpPr>
            <p:nvPr/>
          </p:nvSpPr>
          <p:spPr bwMode="auto">
            <a:xfrm>
              <a:off x="4848" y="720"/>
              <a:ext cx="48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3</a:t>
              </a:r>
            </a:p>
          </p:txBody>
        </p:sp>
      </p:grpSp>
      <p:grpSp>
        <p:nvGrpSpPr>
          <p:cNvPr id="91" name="Group 13"/>
          <p:cNvGrpSpPr>
            <a:grpSpLocks/>
          </p:cNvGrpSpPr>
          <p:nvPr/>
        </p:nvGrpSpPr>
        <p:grpSpPr bwMode="auto">
          <a:xfrm>
            <a:off x="10380617" y="1241161"/>
            <a:ext cx="1098673" cy="1219200"/>
            <a:chOff x="2400" y="2304"/>
            <a:chExt cx="768" cy="768"/>
          </a:xfrm>
        </p:grpSpPr>
        <p:sp>
          <p:nvSpPr>
            <p:cNvPr id="92" name="Oval 14"/>
            <p:cNvSpPr>
              <a:spLocks noChangeArrowheads="1"/>
            </p:cNvSpPr>
            <p:nvPr/>
          </p:nvSpPr>
          <p:spPr bwMode="auto">
            <a:xfrm>
              <a:off x="2400" y="2304"/>
              <a:ext cx="768" cy="768"/>
            </a:xfrm>
            <a:prstGeom prst="ellipse">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3" name="WordArt 15"/>
            <p:cNvSpPr>
              <a:spLocks noChangeArrowheads="1" noChangeShapeType="1" noTextEdit="1"/>
            </p:cNvSpPr>
            <p:nvPr/>
          </p:nvSpPr>
          <p:spPr bwMode="auto">
            <a:xfrm>
              <a:off x="2496" y="2400"/>
              <a:ext cx="480" cy="561"/>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4</a:t>
              </a:r>
            </a:p>
          </p:txBody>
        </p:sp>
      </p:grpSp>
      <p:grpSp>
        <p:nvGrpSpPr>
          <p:cNvPr id="94" name="Group 16"/>
          <p:cNvGrpSpPr>
            <a:grpSpLocks/>
          </p:cNvGrpSpPr>
          <p:nvPr/>
        </p:nvGrpSpPr>
        <p:grpSpPr bwMode="auto">
          <a:xfrm>
            <a:off x="10380617" y="1241161"/>
            <a:ext cx="1098673" cy="1219200"/>
            <a:chOff x="1968" y="1536"/>
            <a:chExt cx="768" cy="768"/>
          </a:xfrm>
        </p:grpSpPr>
        <p:sp>
          <p:nvSpPr>
            <p:cNvPr id="95" name="Oval 17"/>
            <p:cNvSpPr>
              <a:spLocks noChangeArrowheads="1"/>
            </p:cNvSpPr>
            <p:nvPr/>
          </p:nvSpPr>
          <p:spPr bwMode="auto">
            <a:xfrm>
              <a:off x="1968" y="1536"/>
              <a:ext cx="768" cy="768"/>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6" name="WordArt 18"/>
            <p:cNvSpPr>
              <a:spLocks noChangeArrowheads="1" noChangeShapeType="1" noTextEdit="1"/>
            </p:cNvSpPr>
            <p:nvPr/>
          </p:nvSpPr>
          <p:spPr bwMode="auto">
            <a:xfrm>
              <a:off x="2160" y="1632"/>
              <a:ext cx="423"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5</a:t>
              </a:r>
            </a:p>
          </p:txBody>
        </p:sp>
      </p:grpSp>
      <p:grpSp>
        <p:nvGrpSpPr>
          <p:cNvPr id="97" name="Group 19"/>
          <p:cNvGrpSpPr>
            <a:grpSpLocks/>
          </p:cNvGrpSpPr>
          <p:nvPr/>
        </p:nvGrpSpPr>
        <p:grpSpPr bwMode="auto">
          <a:xfrm>
            <a:off x="10380617" y="1241161"/>
            <a:ext cx="1098673" cy="1219200"/>
            <a:chOff x="2208" y="1968"/>
            <a:chExt cx="768" cy="768"/>
          </a:xfrm>
        </p:grpSpPr>
        <p:sp>
          <p:nvSpPr>
            <p:cNvPr id="98" name="Oval 20"/>
            <p:cNvSpPr>
              <a:spLocks noChangeArrowheads="1"/>
            </p:cNvSpPr>
            <p:nvPr/>
          </p:nvSpPr>
          <p:spPr bwMode="auto">
            <a:xfrm>
              <a:off x="2208" y="1968"/>
              <a:ext cx="768" cy="768"/>
            </a:xfrm>
            <a:prstGeom prst="ellipse">
              <a:avLst/>
            </a:prstGeom>
            <a:solidFill>
              <a:srgbClr val="6600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9" name="WordArt 21"/>
            <p:cNvSpPr>
              <a:spLocks noChangeArrowheads="1" noChangeShapeType="1" noTextEdit="1"/>
            </p:cNvSpPr>
            <p:nvPr/>
          </p:nvSpPr>
          <p:spPr bwMode="auto">
            <a:xfrm>
              <a:off x="2352" y="2064"/>
              <a:ext cx="432"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6</a:t>
              </a:r>
            </a:p>
          </p:txBody>
        </p:sp>
      </p:grpSp>
      <p:grpSp>
        <p:nvGrpSpPr>
          <p:cNvPr id="100" name="Group 22"/>
          <p:cNvGrpSpPr>
            <a:grpSpLocks/>
          </p:cNvGrpSpPr>
          <p:nvPr/>
        </p:nvGrpSpPr>
        <p:grpSpPr bwMode="auto">
          <a:xfrm>
            <a:off x="10380617" y="1241161"/>
            <a:ext cx="1098673" cy="1219200"/>
            <a:chOff x="3072" y="1632"/>
            <a:chExt cx="768" cy="768"/>
          </a:xfrm>
        </p:grpSpPr>
        <p:sp>
          <p:nvSpPr>
            <p:cNvPr id="101" name="Oval 23"/>
            <p:cNvSpPr>
              <a:spLocks noChangeArrowheads="1"/>
            </p:cNvSpPr>
            <p:nvPr/>
          </p:nvSpPr>
          <p:spPr bwMode="auto">
            <a:xfrm>
              <a:off x="3072" y="1632"/>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2" name="WordArt 24"/>
            <p:cNvSpPr>
              <a:spLocks noChangeArrowheads="1" noChangeShapeType="1" noTextEdit="1"/>
            </p:cNvSpPr>
            <p:nvPr/>
          </p:nvSpPr>
          <p:spPr bwMode="auto">
            <a:xfrm>
              <a:off x="3264" y="1776"/>
              <a:ext cx="432"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7</a:t>
              </a:r>
            </a:p>
          </p:txBody>
        </p:sp>
      </p:grpSp>
      <p:grpSp>
        <p:nvGrpSpPr>
          <p:cNvPr id="103" name="Group 25"/>
          <p:cNvGrpSpPr>
            <a:grpSpLocks/>
          </p:cNvGrpSpPr>
          <p:nvPr/>
        </p:nvGrpSpPr>
        <p:grpSpPr bwMode="auto">
          <a:xfrm>
            <a:off x="10380617" y="1241161"/>
            <a:ext cx="1098673" cy="1219200"/>
            <a:chOff x="2400" y="768"/>
            <a:chExt cx="768" cy="768"/>
          </a:xfrm>
        </p:grpSpPr>
        <p:sp>
          <p:nvSpPr>
            <p:cNvPr id="104" name="Oval 26"/>
            <p:cNvSpPr>
              <a:spLocks noChangeArrowheads="1"/>
            </p:cNvSpPr>
            <p:nvPr/>
          </p:nvSpPr>
          <p:spPr bwMode="auto">
            <a:xfrm>
              <a:off x="2400" y="768"/>
              <a:ext cx="768" cy="768"/>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5" name="WordArt 27"/>
            <p:cNvSpPr>
              <a:spLocks noChangeArrowheads="1" noChangeShapeType="1" noTextEdit="1"/>
            </p:cNvSpPr>
            <p:nvPr/>
          </p:nvSpPr>
          <p:spPr bwMode="auto">
            <a:xfrm>
              <a:off x="2592" y="864"/>
              <a:ext cx="432"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8</a:t>
              </a:r>
            </a:p>
          </p:txBody>
        </p:sp>
      </p:grpSp>
      <p:grpSp>
        <p:nvGrpSpPr>
          <p:cNvPr id="106" name="Group 28"/>
          <p:cNvGrpSpPr>
            <a:grpSpLocks/>
          </p:cNvGrpSpPr>
          <p:nvPr/>
        </p:nvGrpSpPr>
        <p:grpSpPr bwMode="auto">
          <a:xfrm>
            <a:off x="10380617" y="1241161"/>
            <a:ext cx="1098673" cy="1219200"/>
            <a:chOff x="4128" y="1968"/>
            <a:chExt cx="768" cy="768"/>
          </a:xfrm>
        </p:grpSpPr>
        <p:sp>
          <p:nvSpPr>
            <p:cNvPr id="107" name="Oval 29"/>
            <p:cNvSpPr>
              <a:spLocks noChangeArrowheads="1"/>
            </p:cNvSpPr>
            <p:nvPr/>
          </p:nvSpPr>
          <p:spPr bwMode="auto">
            <a:xfrm>
              <a:off x="4128" y="1968"/>
              <a:ext cx="768" cy="768"/>
            </a:xfrm>
            <a:prstGeom prst="ellipse">
              <a:avLst/>
            </a:prstGeom>
            <a:solidFill>
              <a:srgbClr val="99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8" name="WordArt 30"/>
            <p:cNvSpPr>
              <a:spLocks noChangeArrowheads="1" noChangeShapeType="1" noTextEdit="1"/>
            </p:cNvSpPr>
            <p:nvPr/>
          </p:nvSpPr>
          <p:spPr bwMode="auto">
            <a:xfrm>
              <a:off x="4272" y="2112"/>
              <a:ext cx="48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9</a:t>
              </a:r>
            </a:p>
          </p:txBody>
        </p:sp>
      </p:grpSp>
      <p:grpSp>
        <p:nvGrpSpPr>
          <p:cNvPr id="109" name="Group 31"/>
          <p:cNvGrpSpPr>
            <a:grpSpLocks/>
          </p:cNvGrpSpPr>
          <p:nvPr/>
        </p:nvGrpSpPr>
        <p:grpSpPr bwMode="auto">
          <a:xfrm>
            <a:off x="10380617" y="1241161"/>
            <a:ext cx="1098673" cy="1219200"/>
            <a:chOff x="4464" y="1008"/>
            <a:chExt cx="768" cy="768"/>
          </a:xfrm>
        </p:grpSpPr>
        <p:sp>
          <p:nvSpPr>
            <p:cNvPr id="110" name="Oval 32"/>
            <p:cNvSpPr>
              <a:spLocks noChangeArrowheads="1"/>
            </p:cNvSpPr>
            <p:nvPr/>
          </p:nvSpPr>
          <p:spPr bwMode="auto">
            <a:xfrm>
              <a:off x="4464" y="1008"/>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1" name="WordArt 33"/>
            <p:cNvSpPr>
              <a:spLocks noChangeArrowheads="1" noChangeShapeType="1" noTextEdit="1"/>
            </p:cNvSpPr>
            <p:nvPr/>
          </p:nvSpPr>
          <p:spPr bwMode="auto">
            <a:xfrm>
              <a:off x="4512" y="1152"/>
              <a:ext cx="624" cy="444"/>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10</a:t>
              </a:r>
            </a:p>
          </p:txBody>
        </p:sp>
      </p:grpSp>
      <p:grpSp>
        <p:nvGrpSpPr>
          <p:cNvPr id="112" name="Group 34"/>
          <p:cNvGrpSpPr>
            <a:grpSpLocks/>
          </p:cNvGrpSpPr>
          <p:nvPr/>
        </p:nvGrpSpPr>
        <p:grpSpPr bwMode="auto">
          <a:xfrm>
            <a:off x="9885317" y="907607"/>
            <a:ext cx="1922677" cy="1828800"/>
            <a:chOff x="4800" y="2592"/>
            <a:chExt cx="768" cy="768"/>
          </a:xfrm>
        </p:grpSpPr>
        <p:sp>
          <p:nvSpPr>
            <p:cNvPr id="113" name="Oval 35"/>
            <p:cNvSpPr>
              <a:spLocks noChangeArrowheads="1"/>
            </p:cNvSpPr>
            <p:nvPr/>
          </p:nvSpPr>
          <p:spPr bwMode="auto">
            <a:xfrm>
              <a:off x="4800" y="2592"/>
              <a:ext cx="768" cy="768"/>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4" name="WordArt 36"/>
            <p:cNvSpPr>
              <a:spLocks noChangeArrowheads="1" noChangeShapeType="1" noTextEdit="1"/>
            </p:cNvSpPr>
            <p:nvPr/>
          </p:nvSpPr>
          <p:spPr bwMode="auto">
            <a:xfrm>
              <a:off x="4896" y="2688"/>
              <a:ext cx="528" cy="540"/>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FFFFFF"/>
                  </a:solidFill>
                  <a:effectLst/>
                  <a:uLnTx/>
                  <a:uFillTx/>
                  <a:latin typeface="VNI-Heather"/>
                </a:rPr>
                <a:t>0</a:t>
              </a:r>
            </a:p>
          </p:txBody>
        </p:sp>
      </p:grpSp>
    </p:spTree>
    <p:extLst>
      <p:ext uri="{BB962C8B-B14F-4D97-AF65-F5344CB8AC3E}">
        <p14:creationId xmlns:p14="http://schemas.microsoft.com/office/powerpoint/2010/main" val="3969064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wedge">
                                      <p:cBhvr>
                                        <p:cTn id="26" dur="1000"/>
                                        <p:tgtEl>
                                          <p:spTgt spid="112"/>
                                        </p:tgtEl>
                                      </p:cBhvr>
                                    </p:animEffect>
                                  </p:childTnLst>
                                </p:cTn>
                              </p:par>
                            </p:childTnLst>
                          </p:cTn>
                        </p:par>
                        <p:par>
                          <p:cTn id="27" fill="hold">
                            <p:stCondLst>
                              <p:cond delay="1000"/>
                            </p:stCondLst>
                            <p:childTnLst>
                              <p:par>
                                <p:cTn id="28" presetID="9" presetClass="exit" presetSubtype="0" fill="hold" nodeType="afterEffect">
                                  <p:stCondLst>
                                    <p:cond delay="0"/>
                                  </p:stCondLst>
                                  <p:childTnLst>
                                    <p:animEffect transition="out" filter="dissolve">
                                      <p:cBhvr>
                                        <p:cTn id="29" dur="1000"/>
                                        <p:tgtEl>
                                          <p:spTgt spid="112"/>
                                        </p:tgtEl>
                                      </p:cBhvr>
                                    </p:animEffect>
                                    <p:set>
                                      <p:cBhvr>
                                        <p:cTn id="30" dur="1" fill="hold">
                                          <p:stCondLst>
                                            <p:cond delay="999"/>
                                          </p:stCondLst>
                                        </p:cTn>
                                        <p:tgtEl>
                                          <p:spTgt spid="11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par>
                                <p:cTn id="31" presetID="20"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edge">
                                      <p:cBhvr>
                                        <p:cTn id="33" dur="1000"/>
                                        <p:tgtEl>
                                          <p:spTgt spid="82"/>
                                        </p:tgtEl>
                                      </p:cBhvr>
                                    </p:animEffect>
                                  </p:childTnLst>
                                </p:cTn>
                              </p:par>
                            </p:childTnLst>
                          </p:cTn>
                        </p:par>
                        <p:par>
                          <p:cTn id="34" fill="hold">
                            <p:stCondLst>
                              <p:cond delay="2000"/>
                            </p:stCondLst>
                            <p:childTnLst>
                              <p:par>
                                <p:cTn id="35" presetID="9" presetClass="exit" presetSubtype="0" fill="hold" nodeType="afterEffect">
                                  <p:stCondLst>
                                    <p:cond delay="0"/>
                                  </p:stCondLst>
                                  <p:childTnLst>
                                    <p:animEffect transition="out" filter="dissolve">
                                      <p:cBhvr>
                                        <p:cTn id="36" dur="1000"/>
                                        <p:tgtEl>
                                          <p:spTgt spid="82"/>
                                        </p:tgtEl>
                                      </p:cBhvr>
                                    </p:animEffect>
                                    <p:set>
                                      <p:cBhvr>
                                        <p:cTn id="37" dur="1" fill="hold">
                                          <p:stCondLst>
                                            <p:cond delay="999"/>
                                          </p:stCondLst>
                                        </p:cTn>
                                        <p:tgtEl>
                                          <p:spTgt spid="8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par>
                                <p:cTn id="38" presetID="20"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edge">
                                      <p:cBhvr>
                                        <p:cTn id="40" dur="1000"/>
                                        <p:tgtEl>
                                          <p:spTgt spid="85"/>
                                        </p:tgtEl>
                                      </p:cBhvr>
                                    </p:animEffect>
                                  </p:childTnLst>
                                </p:cTn>
                              </p:par>
                            </p:childTnLst>
                          </p:cTn>
                        </p:par>
                        <p:par>
                          <p:cTn id="41" fill="hold">
                            <p:stCondLst>
                              <p:cond delay="3000"/>
                            </p:stCondLst>
                            <p:childTnLst>
                              <p:par>
                                <p:cTn id="42" presetID="9" presetClass="exit" presetSubtype="0" fill="hold" nodeType="afterEffect">
                                  <p:stCondLst>
                                    <p:cond delay="0"/>
                                  </p:stCondLst>
                                  <p:childTnLst>
                                    <p:animEffect transition="out" filter="dissolve">
                                      <p:cBhvr>
                                        <p:cTn id="43" dur="1000"/>
                                        <p:tgtEl>
                                          <p:spTgt spid="85"/>
                                        </p:tgtEl>
                                      </p:cBhvr>
                                    </p:animEffect>
                                    <p:set>
                                      <p:cBhvr>
                                        <p:cTn id="44" dur="1" fill="hold">
                                          <p:stCondLst>
                                            <p:cond delay="999"/>
                                          </p:stCondLst>
                                        </p:cTn>
                                        <p:tgtEl>
                                          <p:spTgt spid="8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type.wav"/>
                                        </p:tgtEl>
                                      </p:cMediaNode>
                                    </p:audio>
                                  </p:subTnLst>
                                </p:cTn>
                              </p:par>
                              <p:par>
                                <p:cTn id="45" presetID="20"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edge">
                                      <p:cBhvr>
                                        <p:cTn id="47" dur="1000"/>
                                        <p:tgtEl>
                                          <p:spTgt spid="88"/>
                                        </p:tgtEl>
                                      </p:cBhvr>
                                    </p:animEffect>
                                  </p:childTnLst>
                                </p:cTn>
                              </p:par>
                            </p:childTnLst>
                          </p:cTn>
                        </p:par>
                        <p:par>
                          <p:cTn id="48" fill="hold">
                            <p:stCondLst>
                              <p:cond delay="4000"/>
                            </p:stCondLst>
                            <p:childTnLst>
                              <p:par>
                                <p:cTn id="49" presetID="9" presetClass="exit" presetSubtype="0" fill="hold" nodeType="afterEffect">
                                  <p:stCondLst>
                                    <p:cond delay="0"/>
                                  </p:stCondLst>
                                  <p:childTnLst>
                                    <p:animEffect transition="out" filter="dissolve">
                                      <p:cBhvr>
                                        <p:cTn id="50" dur="1000"/>
                                        <p:tgtEl>
                                          <p:spTgt spid="88"/>
                                        </p:tgtEl>
                                      </p:cBhvr>
                                    </p:animEffect>
                                    <p:set>
                                      <p:cBhvr>
                                        <p:cTn id="51" dur="1" fill="hold">
                                          <p:stCondLst>
                                            <p:cond delay="999"/>
                                          </p:stCondLst>
                                        </p:cTn>
                                        <p:tgtEl>
                                          <p:spTgt spid="8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par>
                                <p:cTn id="52" presetID="20" presetClass="entr" presetSubtype="0" fill="hold"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wedge">
                                      <p:cBhvr>
                                        <p:cTn id="54" dur="1000"/>
                                        <p:tgtEl>
                                          <p:spTgt spid="91"/>
                                        </p:tgtEl>
                                      </p:cBhvr>
                                    </p:animEffect>
                                  </p:childTnLst>
                                </p:cTn>
                              </p:par>
                            </p:childTnLst>
                          </p:cTn>
                        </p:par>
                        <p:par>
                          <p:cTn id="55" fill="hold">
                            <p:stCondLst>
                              <p:cond delay="5000"/>
                            </p:stCondLst>
                            <p:childTnLst>
                              <p:par>
                                <p:cTn id="56" presetID="9" presetClass="exit" presetSubtype="0" fill="hold" nodeType="afterEffect">
                                  <p:stCondLst>
                                    <p:cond delay="0"/>
                                  </p:stCondLst>
                                  <p:childTnLst>
                                    <p:animEffect transition="out" filter="dissolve">
                                      <p:cBhvr>
                                        <p:cTn id="57" dur="1000"/>
                                        <p:tgtEl>
                                          <p:spTgt spid="91"/>
                                        </p:tgtEl>
                                      </p:cBhvr>
                                    </p:animEffect>
                                    <p:set>
                                      <p:cBhvr>
                                        <p:cTn id="58" dur="1" fill="hold">
                                          <p:stCondLst>
                                            <p:cond delay="999"/>
                                          </p:stCondLst>
                                        </p:cTn>
                                        <p:tgtEl>
                                          <p:spTgt spid="91"/>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type.wav"/>
                                        </p:tgtEl>
                                      </p:cMediaNode>
                                    </p:audio>
                                  </p:subTnLst>
                                </p:cTn>
                              </p:par>
                              <p:par>
                                <p:cTn id="59" presetID="20"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wedge">
                                      <p:cBhvr>
                                        <p:cTn id="61" dur="1000"/>
                                        <p:tgtEl>
                                          <p:spTgt spid="94"/>
                                        </p:tgtEl>
                                      </p:cBhvr>
                                    </p:animEffect>
                                  </p:childTnLst>
                                </p:cTn>
                              </p:par>
                            </p:childTnLst>
                          </p:cTn>
                        </p:par>
                        <p:par>
                          <p:cTn id="62" fill="hold">
                            <p:stCondLst>
                              <p:cond delay="6000"/>
                            </p:stCondLst>
                            <p:childTnLst>
                              <p:par>
                                <p:cTn id="63" presetID="9" presetClass="exit" presetSubtype="0" fill="hold" nodeType="afterEffect">
                                  <p:stCondLst>
                                    <p:cond delay="0"/>
                                  </p:stCondLst>
                                  <p:childTnLst>
                                    <p:animEffect transition="out" filter="dissolve">
                                      <p:cBhvr>
                                        <p:cTn id="64" dur="1000"/>
                                        <p:tgtEl>
                                          <p:spTgt spid="94"/>
                                        </p:tgtEl>
                                      </p:cBhvr>
                                    </p:animEffect>
                                    <p:set>
                                      <p:cBhvr>
                                        <p:cTn id="65" dur="1" fill="hold">
                                          <p:stCondLst>
                                            <p:cond delay="999"/>
                                          </p:stCondLst>
                                        </p:cTn>
                                        <p:tgtEl>
                                          <p:spTgt spid="94"/>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type.wav"/>
                                        </p:tgtEl>
                                      </p:cMediaNode>
                                    </p:audio>
                                  </p:subTnLst>
                                </p:cTn>
                              </p:par>
                              <p:par>
                                <p:cTn id="66" presetID="20" presetClass="entr" presetSubtype="0" fill="hold"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edge">
                                      <p:cBhvr>
                                        <p:cTn id="68" dur="1000"/>
                                        <p:tgtEl>
                                          <p:spTgt spid="97"/>
                                        </p:tgtEl>
                                      </p:cBhvr>
                                    </p:animEffect>
                                  </p:childTnLst>
                                </p:cTn>
                              </p:par>
                            </p:childTnLst>
                          </p:cTn>
                        </p:par>
                        <p:par>
                          <p:cTn id="69" fill="hold">
                            <p:stCondLst>
                              <p:cond delay="7000"/>
                            </p:stCondLst>
                            <p:childTnLst>
                              <p:par>
                                <p:cTn id="70" presetID="9" presetClass="exit" presetSubtype="0" fill="hold" nodeType="afterEffect">
                                  <p:stCondLst>
                                    <p:cond delay="0"/>
                                  </p:stCondLst>
                                  <p:childTnLst>
                                    <p:animEffect transition="out" filter="dissolve">
                                      <p:cBhvr>
                                        <p:cTn id="71" dur="1000"/>
                                        <p:tgtEl>
                                          <p:spTgt spid="97"/>
                                        </p:tgtEl>
                                      </p:cBhvr>
                                    </p:animEffect>
                                    <p:set>
                                      <p:cBhvr>
                                        <p:cTn id="72" dur="1" fill="hold">
                                          <p:stCondLst>
                                            <p:cond delay="999"/>
                                          </p:stCondLst>
                                        </p:cTn>
                                        <p:tgtEl>
                                          <p:spTgt spid="97"/>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type.wav"/>
                                        </p:tgtEl>
                                      </p:cMediaNode>
                                    </p:audio>
                                  </p:subTnLst>
                                </p:cTn>
                              </p:par>
                              <p:par>
                                <p:cTn id="73" presetID="20" presetClass="entr" presetSubtype="0" fill="hold" nodeType="with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edge">
                                      <p:cBhvr>
                                        <p:cTn id="75" dur="1000"/>
                                        <p:tgtEl>
                                          <p:spTgt spid="100"/>
                                        </p:tgtEl>
                                      </p:cBhvr>
                                    </p:animEffect>
                                  </p:childTnLst>
                                </p:cTn>
                              </p:par>
                            </p:childTnLst>
                          </p:cTn>
                        </p:par>
                        <p:par>
                          <p:cTn id="76" fill="hold">
                            <p:stCondLst>
                              <p:cond delay="8000"/>
                            </p:stCondLst>
                            <p:childTnLst>
                              <p:par>
                                <p:cTn id="77" presetID="9" presetClass="exit" presetSubtype="0" fill="hold" nodeType="afterEffect">
                                  <p:stCondLst>
                                    <p:cond delay="0"/>
                                  </p:stCondLst>
                                  <p:childTnLst>
                                    <p:animEffect transition="out" filter="dissolve">
                                      <p:cBhvr>
                                        <p:cTn id="78" dur="1000"/>
                                        <p:tgtEl>
                                          <p:spTgt spid="100"/>
                                        </p:tgtEl>
                                      </p:cBhvr>
                                    </p:animEffect>
                                    <p:set>
                                      <p:cBhvr>
                                        <p:cTn id="79" dur="1" fill="hold">
                                          <p:stCondLst>
                                            <p:cond delay="999"/>
                                          </p:stCondLst>
                                        </p:cTn>
                                        <p:tgtEl>
                                          <p:spTgt spid="100"/>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par>
                                <p:cTn id="80" presetID="20" presetClass="entr" presetSubtype="0" fill="hold" nodeType="with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wedge">
                                      <p:cBhvr>
                                        <p:cTn id="82" dur="1000"/>
                                        <p:tgtEl>
                                          <p:spTgt spid="103"/>
                                        </p:tgtEl>
                                      </p:cBhvr>
                                    </p:animEffect>
                                  </p:childTnLst>
                                </p:cTn>
                              </p:par>
                            </p:childTnLst>
                          </p:cTn>
                        </p:par>
                        <p:par>
                          <p:cTn id="83" fill="hold">
                            <p:stCondLst>
                              <p:cond delay="9000"/>
                            </p:stCondLst>
                            <p:childTnLst>
                              <p:par>
                                <p:cTn id="84" presetID="9" presetClass="exit" presetSubtype="0" fill="hold" nodeType="afterEffect">
                                  <p:stCondLst>
                                    <p:cond delay="0"/>
                                  </p:stCondLst>
                                  <p:childTnLst>
                                    <p:animEffect transition="out" filter="dissolve">
                                      <p:cBhvr>
                                        <p:cTn id="85" dur="1000"/>
                                        <p:tgtEl>
                                          <p:spTgt spid="103"/>
                                        </p:tgtEl>
                                      </p:cBhvr>
                                    </p:animEffect>
                                    <p:set>
                                      <p:cBhvr>
                                        <p:cTn id="86"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type.wav"/>
                                        </p:tgtEl>
                                      </p:cMediaNode>
                                    </p:audio>
                                  </p:subTnLst>
                                </p:cTn>
                              </p:par>
                              <p:par>
                                <p:cTn id="87" presetID="20" presetClass="entr" presetSubtype="0" fill="hold"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wedge">
                                      <p:cBhvr>
                                        <p:cTn id="89" dur="1000"/>
                                        <p:tgtEl>
                                          <p:spTgt spid="106"/>
                                        </p:tgtEl>
                                      </p:cBhvr>
                                    </p:animEffect>
                                  </p:childTnLst>
                                </p:cTn>
                              </p:par>
                            </p:childTnLst>
                          </p:cTn>
                        </p:par>
                        <p:par>
                          <p:cTn id="90" fill="hold">
                            <p:stCondLst>
                              <p:cond delay="10000"/>
                            </p:stCondLst>
                            <p:childTnLst>
                              <p:par>
                                <p:cTn id="91" presetID="9" presetClass="exit" presetSubtype="0" fill="hold" nodeType="afterEffect">
                                  <p:stCondLst>
                                    <p:cond delay="0"/>
                                  </p:stCondLst>
                                  <p:childTnLst>
                                    <p:animEffect transition="out" filter="dissolve">
                                      <p:cBhvr>
                                        <p:cTn id="92" dur="1000"/>
                                        <p:tgtEl>
                                          <p:spTgt spid="106"/>
                                        </p:tgtEl>
                                      </p:cBhvr>
                                    </p:animEffect>
                                    <p:set>
                                      <p:cBhvr>
                                        <p:cTn id="93" dur="1" fill="hold">
                                          <p:stCondLst>
                                            <p:cond delay="999"/>
                                          </p:stCondLst>
                                        </p:cTn>
                                        <p:tgtEl>
                                          <p:spTgt spid="10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type.wav"/>
                                        </p:tgtEl>
                                      </p:cMediaNode>
                                    </p:audio>
                                  </p:subTnLst>
                                </p:cTn>
                              </p:par>
                              <p:par>
                                <p:cTn id="94" presetID="20" presetClass="entr" presetSubtype="0" fill="hold" nodeType="with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wedge">
                                      <p:cBhvr>
                                        <p:cTn id="96" dur="1000"/>
                                        <p:tgtEl>
                                          <p:spTgt spid="109"/>
                                        </p:tgtEl>
                                      </p:cBhvr>
                                    </p:animEffect>
                                  </p:childTnLst>
                                </p:cTn>
                              </p:par>
                            </p:childTnLst>
                          </p:cTn>
                        </p:par>
                        <p:par>
                          <p:cTn id="97" fill="hold">
                            <p:stCondLst>
                              <p:cond delay="11000"/>
                            </p:stCondLst>
                            <p:childTnLst>
                              <p:par>
                                <p:cTn id="98" presetID="9" presetClass="exit" presetSubtype="0" fill="hold" nodeType="afterEffect">
                                  <p:stCondLst>
                                    <p:cond delay="0"/>
                                  </p:stCondLst>
                                  <p:childTnLst>
                                    <p:animEffect transition="out" filter="dissolve">
                                      <p:cBhvr>
                                        <p:cTn id="99" dur="1000"/>
                                        <p:tgtEl>
                                          <p:spTgt spid="109"/>
                                        </p:tgtEl>
                                      </p:cBhvr>
                                    </p:animEffect>
                                    <p:set>
                                      <p:cBhvr>
                                        <p:cTn id="100" dur="1" fill="hold">
                                          <p:stCondLst>
                                            <p:cond delay="999"/>
                                          </p:stCondLst>
                                        </p:cTn>
                                        <p:tgtEl>
                                          <p:spTgt spid="109"/>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type.wav"/>
                                        </p:tgtEl>
                                      </p:cMediaNode>
                                    </p:audio>
                                  </p:subTnLst>
                                </p:cTn>
                              </p:par>
                              <p:par>
                                <p:cTn id="101" presetID="8" presetClass="exit" presetSubtype="16" fill="hold" nodeType="withEffect">
                                  <p:stCondLst>
                                    <p:cond delay="0"/>
                                  </p:stCondLst>
                                  <p:childTnLst>
                                    <p:animEffect transition="out" filter="diamond(in)">
                                      <p:cBhvr>
                                        <p:cTn id="102" dur="2000"/>
                                        <p:tgtEl>
                                          <p:spTgt spid="82"/>
                                        </p:tgtEl>
                                      </p:cBhvr>
                                    </p:animEffect>
                                    <p:set>
                                      <p:cBhvr>
                                        <p:cTn id="103" dur="1" fill="hold">
                                          <p:stCondLst>
                                            <p:cond delay="1999"/>
                                          </p:stCondLst>
                                        </p:cTn>
                                        <p:tgtEl>
                                          <p:spTgt spid="82"/>
                                        </p:tgtEl>
                                        <p:attrNameLst>
                                          <p:attrName>style.visibility</p:attrName>
                                        </p:attrNameLst>
                                      </p:cBhvr>
                                      <p:to>
                                        <p:strVal val="hidden"/>
                                      </p:to>
                                    </p:set>
                                  </p:childTnLst>
                                </p:cTn>
                              </p:par>
                              <p:par>
                                <p:cTn id="104" presetID="8" presetClass="exit" presetSubtype="16" fill="hold" nodeType="withEffect">
                                  <p:stCondLst>
                                    <p:cond delay="0"/>
                                  </p:stCondLst>
                                  <p:childTnLst>
                                    <p:animEffect transition="out" filter="diamond(in)">
                                      <p:cBhvr>
                                        <p:cTn id="105" dur="2000"/>
                                        <p:tgtEl>
                                          <p:spTgt spid="85"/>
                                        </p:tgtEl>
                                      </p:cBhvr>
                                    </p:animEffect>
                                    <p:set>
                                      <p:cBhvr>
                                        <p:cTn id="106" dur="1" fill="hold">
                                          <p:stCondLst>
                                            <p:cond delay="1999"/>
                                          </p:stCondLst>
                                        </p:cTn>
                                        <p:tgtEl>
                                          <p:spTgt spid="85"/>
                                        </p:tgtEl>
                                        <p:attrNameLst>
                                          <p:attrName>style.visibility</p:attrName>
                                        </p:attrNameLst>
                                      </p:cBhvr>
                                      <p:to>
                                        <p:strVal val="hidden"/>
                                      </p:to>
                                    </p:set>
                                  </p:childTnLst>
                                </p:cTn>
                              </p:par>
                              <p:par>
                                <p:cTn id="107" presetID="8" presetClass="exit" presetSubtype="16" fill="hold" nodeType="withEffect">
                                  <p:stCondLst>
                                    <p:cond delay="0"/>
                                  </p:stCondLst>
                                  <p:childTnLst>
                                    <p:animEffect transition="out" filter="diamond(in)">
                                      <p:cBhvr>
                                        <p:cTn id="108" dur="2000"/>
                                        <p:tgtEl>
                                          <p:spTgt spid="88"/>
                                        </p:tgtEl>
                                      </p:cBhvr>
                                    </p:animEffect>
                                    <p:set>
                                      <p:cBhvr>
                                        <p:cTn id="109" dur="1" fill="hold">
                                          <p:stCondLst>
                                            <p:cond delay="1999"/>
                                          </p:stCondLst>
                                        </p:cTn>
                                        <p:tgtEl>
                                          <p:spTgt spid="88"/>
                                        </p:tgtEl>
                                        <p:attrNameLst>
                                          <p:attrName>style.visibility</p:attrName>
                                        </p:attrNameLst>
                                      </p:cBhvr>
                                      <p:to>
                                        <p:strVal val="hidden"/>
                                      </p:to>
                                    </p:set>
                                  </p:childTnLst>
                                </p:cTn>
                              </p:par>
                              <p:par>
                                <p:cTn id="110" presetID="8" presetClass="exit" presetSubtype="16" fill="hold" nodeType="withEffect">
                                  <p:stCondLst>
                                    <p:cond delay="0"/>
                                  </p:stCondLst>
                                  <p:childTnLst>
                                    <p:animEffect transition="out" filter="diamond(in)">
                                      <p:cBhvr>
                                        <p:cTn id="111" dur="2000"/>
                                        <p:tgtEl>
                                          <p:spTgt spid="91"/>
                                        </p:tgtEl>
                                      </p:cBhvr>
                                    </p:animEffect>
                                    <p:set>
                                      <p:cBhvr>
                                        <p:cTn id="112" dur="1" fill="hold">
                                          <p:stCondLst>
                                            <p:cond delay="1999"/>
                                          </p:stCondLst>
                                        </p:cTn>
                                        <p:tgtEl>
                                          <p:spTgt spid="91"/>
                                        </p:tgtEl>
                                        <p:attrNameLst>
                                          <p:attrName>style.visibility</p:attrName>
                                        </p:attrNameLst>
                                      </p:cBhvr>
                                      <p:to>
                                        <p:strVal val="hidden"/>
                                      </p:to>
                                    </p:set>
                                  </p:childTnLst>
                                </p:cTn>
                              </p:par>
                              <p:par>
                                <p:cTn id="113" presetID="8" presetClass="exit" presetSubtype="16" fill="hold" nodeType="withEffect">
                                  <p:stCondLst>
                                    <p:cond delay="0"/>
                                  </p:stCondLst>
                                  <p:childTnLst>
                                    <p:animEffect transition="out" filter="diamond(in)">
                                      <p:cBhvr>
                                        <p:cTn id="114" dur="2000"/>
                                        <p:tgtEl>
                                          <p:spTgt spid="94"/>
                                        </p:tgtEl>
                                      </p:cBhvr>
                                    </p:animEffect>
                                    <p:set>
                                      <p:cBhvr>
                                        <p:cTn id="115" dur="1" fill="hold">
                                          <p:stCondLst>
                                            <p:cond delay="1999"/>
                                          </p:stCondLst>
                                        </p:cTn>
                                        <p:tgtEl>
                                          <p:spTgt spid="94"/>
                                        </p:tgtEl>
                                        <p:attrNameLst>
                                          <p:attrName>style.visibility</p:attrName>
                                        </p:attrNameLst>
                                      </p:cBhvr>
                                      <p:to>
                                        <p:strVal val="hidden"/>
                                      </p:to>
                                    </p:set>
                                  </p:childTnLst>
                                </p:cTn>
                              </p:par>
                              <p:par>
                                <p:cTn id="116" presetID="8" presetClass="exit" presetSubtype="16" fill="hold" nodeType="withEffect">
                                  <p:stCondLst>
                                    <p:cond delay="0"/>
                                  </p:stCondLst>
                                  <p:childTnLst>
                                    <p:animEffect transition="out" filter="diamond(in)">
                                      <p:cBhvr>
                                        <p:cTn id="117" dur="2000"/>
                                        <p:tgtEl>
                                          <p:spTgt spid="97"/>
                                        </p:tgtEl>
                                      </p:cBhvr>
                                    </p:animEffect>
                                    <p:set>
                                      <p:cBhvr>
                                        <p:cTn id="118" dur="1" fill="hold">
                                          <p:stCondLst>
                                            <p:cond delay="1999"/>
                                          </p:stCondLst>
                                        </p:cTn>
                                        <p:tgtEl>
                                          <p:spTgt spid="97"/>
                                        </p:tgtEl>
                                        <p:attrNameLst>
                                          <p:attrName>style.visibility</p:attrName>
                                        </p:attrNameLst>
                                      </p:cBhvr>
                                      <p:to>
                                        <p:strVal val="hidden"/>
                                      </p:to>
                                    </p:set>
                                  </p:childTnLst>
                                </p:cTn>
                              </p:par>
                              <p:par>
                                <p:cTn id="119" presetID="8" presetClass="exit" presetSubtype="16" fill="hold" nodeType="withEffect">
                                  <p:stCondLst>
                                    <p:cond delay="0"/>
                                  </p:stCondLst>
                                  <p:childTnLst>
                                    <p:animEffect transition="out" filter="diamond(in)">
                                      <p:cBhvr>
                                        <p:cTn id="120" dur="2000"/>
                                        <p:tgtEl>
                                          <p:spTgt spid="100"/>
                                        </p:tgtEl>
                                      </p:cBhvr>
                                    </p:animEffect>
                                    <p:set>
                                      <p:cBhvr>
                                        <p:cTn id="121" dur="1" fill="hold">
                                          <p:stCondLst>
                                            <p:cond delay="1999"/>
                                          </p:stCondLst>
                                        </p:cTn>
                                        <p:tgtEl>
                                          <p:spTgt spid="100"/>
                                        </p:tgtEl>
                                        <p:attrNameLst>
                                          <p:attrName>style.visibility</p:attrName>
                                        </p:attrNameLst>
                                      </p:cBhvr>
                                      <p:to>
                                        <p:strVal val="hidden"/>
                                      </p:to>
                                    </p:set>
                                  </p:childTnLst>
                                </p:cTn>
                              </p:par>
                              <p:par>
                                <p:cTn id="122" presetID="8" presetClass="exit" presetSubtype="16" fill="hold" nodeType="withEffect">
                                  <p:stCondLst>
                                    <p:cond delay="0"/>
                                  </p:stCondLst>
                                  <p:childTnLst>
                                    <p:animEffect transition="out" filter="diamond(in)">
                                      <p:cBhvr>
                                        <p:cTn id="123" dur="2000"/>
                                        <p:tgtEl>
                                          <p:spTgt spid="103"/>
                                        </p:tgtEl>
                                      </p:cBhvr>
                                    </p:animEffect>
                                    <p:set>
                                      <p:cBhvr>
                                        <p:cTn id="124" dur="1" fill="hold">
                                          <p:stCondLst>
                                            <p:cond delay="1999"/>
                                          </p:stCondLst>
                                        </p:cTn>
                                        <p:tgtEl>
                                          <p:spTgt spid="103"/>
                                        </p:tgtEl>
                                        <p:attrNameLst>
                                          <p:attrName>style.visibility</p:attrName>
                                        </p:attrNameLst>
                                      </p:cBhvr>
                                      <p:to>
                                        <p:strVal val="hidden"/>
                                      </p:to>
                                    </p:set>
                                  </p:childTnLst>
                                </p:cTn>
                              </p:par>
                              <p:par>
                                <p:cTn id="125" presetID="8" presetClass="exit" presetSubtype="16" fill="hold" nodeType="withEffect">
                                  <p:stCondLst>
                                    <p:cond delay="0"/>
                                  </p:stCondLst>
                                  <p:childTnLst>
                                    <p:animEffect transition="out" filter="diamond(in)">
                                      <p:cBhvr>
                                        <p:cTn id="126" dur="2000"/>
                                        <p:tgtEl>
                                          <p:spTgt spid="106"/>
                                        </p:tgtEl>
                                      </p:cBhvr>
                                    </p:animEffect>
                                    <p:set>
                                      <p:cBhvr>
                                        <p:cTn id="127" dur="1" fill="hold">
                                          <p:stCondLst>
                                            <p:cond delay="1999"/>
                                          </p:stCondLst>
                                        </p:cTn>
                                        <p:tgtEl>
                                          <p:spTgt spid="106"/>
                                        </p:tgtEl>
                                        <p:attrNameLst>
                                          <p:attrName>style.visibility</p:attrName>
                                        </p:attrNameLst>
                                      </p:cBhvr>
                                      <p:to>
                                        <p:strVal val="hidden"/>
                                      </p:to>
                                    </p:set>
                                  </p:childTnLst>
                                </p:cTn>
                              </p:par>
                              <p:par>
                                <p:cTn id="128" presetID="8" presetClass="exit" presetSubtype="16" fill="hold" nodeType="withEffect">
                                  <p:stCondLst>
                                    <p:cond delay="0"/>
                                  </p:stCondLst>
                                  <p:childTnLst>
                                    <p:animEffect transition="out" filter="diamond(in)">
                                      <p:cBhvr>
                                        <p:cTn id="129" dur="2000"/>
                                        <p:tgtEl>
                                          <p:spTgt spid="109"/>
                                        </p:tgtEl>
                                      </p:cBhvr>
                                    </p:animEffect>
                                    <p:set>
                                      <p:cBhvr>
                                        <p:cTn id="130" dur="1" fill="hold">
                                          <p:stCondLst>
                                            <p:cond delay="1999"/>
                                          </p:stCondLst>
                                        </p:cTn>
                                        <p:tgtEl>
                                          <p:spTgt spid="109"/>
                                        </p:tgtEl>
                                        <p:attrNameLst>
                                          <p:attrName>style.visibility</p:attrName>
                                        </p:attrNameLst>
                                      </p:cBhvr>
                                      <p:to>
                                        <p:strVal val="hidden"/>
                                      </p:to>
                                    </p:set>
                                  </p:childTnLst>
                                </p:cTn>
                              </p:par>
                              <p:par>
                                <p:cTn id="131" presetID="8" presetClass="exit" presetSubtype="16" fill="hold" nodeType="withEffect">
                                  <p:stCondLst>
                                    <p:cond delay="0"/>
                                  </p:stCondLst>
                                  <p:childTnLst>
                                    <p:animEffect transition="out" filter="diamond(in)">
                                      <p:cBhvr>
                                        <p:cTn id="132" dur="2000"/>
                                        <p:tgtEl>
                                          <p:spTgt spid="112"/>
                                        </p:tgtEl>
                                      </p:cBhvr>
                                    </p:animEffect>
                                    <p:set>
                                      <p:cBhvr>
                                        <p:cTn id="133" dur="1" fill="hold">
                                          <p:stCondLst>
                                            <p:cond delay="1999"/>
                                          </p:stCondLst>
                                        </p:cTn>
                                        <p:tgtEl>
                                          <p:spTgt spid="112"/>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3" name="drumroll.wav"/>
                                        </p:tgtEl>
                                      </p:cMediaNode>
                                    </p:audio>
                                  </p:subTnLst>
                                </p:cTn>
                              </p:par>
                            </p:childTnLst>
                          </p:cTn>
                        </p:par>
                      </p:childTnLst>
                    </p:cTn>
                  </p:par>
                  <p:par>
                    <p:cTn id="134" fill="hold">
                      <p:stCondLst>
                        <p:cond delay="indefinite"/>
                      </p:stCondLst>
                      <p:childTnLst>
                        <p:par>
                          <p:cTn id="135" fill="hold">
                            <p:stCondLst>
                              <p:cond delay="0"/>
                            </p:stCondLst>
                            <p:childTnLst>
                              <p:par>
                                <p:cTn id="136" presetID="6" presetClass="entr" presetSubtype="16" fill="hold" nodeType="click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circle(in)">
                                      <p:cBhvr>
                                        <p:cTn id="138" dur="2000"/>
                                        <p:tgtEl>
                                          <p:spTgt spid="27"/>
                                        </p:tgtEl>
                                      </p:cBhvr>
                                    </p:animEffect>
                                  </p:childTnLst>
                                  <p:subTnLst>
                                    <p:audio>
                                      <p:cMediaNode>
                                        <p:cTn display="0" masterRel="sameClick">
                                          <p:stCondLst>
                                            <p:cond evt="begin" delay="0">
                                              <p:tn val="13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C05485C7-CA39-24DA-0E59-792F6F7A744F}"/>
              </a:ext>
            </a:extLst>
          </p:cNvPr>
          <p:cNvSpPr/>
          <p:nvPr/>
        </p:nvSpPr>
        <p:spPr>
          <a:xfrm>
            <a:off x="-69718" y="351080"/>
            <a:ext cx="11155680" cy="1294704"/>
          </a:xfrm>
          <a:prstGeom prst="round2SameRect">
            <a:avLst/>
          </a:prstGeom>
          <a:solidFill>
            <a:schemeClr val="bg1"/>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E2841"/>
                </a:solidFill>
                <a:effectLst/>
                <a:uLnTx/>
                <a:uFillTx/>
                <a:latin typeface="Cambria" panose="02040503050406030204" pitchFamily="18" charset="0"/>
                <a:ea typeface="Cambria" panose="02040503050406030204" pitchFamily="18" charset="0"/>
                <a:cs typeface="Calibri" panose="020F0502020204030204" pitchFamily="34" charset="0"/>
              </a:rPr>
              <a:t>Diện tích hình tròn bán kính </a:t>
            </a:r>
            <a:r>
              <a:rPr lang="en-US" sz="4000" b="1" dirty="0">
                <a:solidFill>
                  <a:srgbClr val="0E2841"/>
                </a:solidFill>
                <a:latin typeface="Cambria" panose="02040503050406030204" pitchFamily="18" charset="0"/>
                <a:ea typeface="Cambria" panose="02040503050406030204" pitchFamily="18" charset="0"/>
                <a:cs typeface="Calibri" panose="020F0502020204030204" pitchFamily="34" charset="0"/>
              </a:rPr>
              <a:t>1</a:t>
            </a:r>
            <a:r>
              <a:rPr kumimoji="0" lang="vi-VN" sz="4000" b="1" i="0" u="none" strike="noStrike" kern="1200" cap="none" spc="0" normalizeH="0" baseline="0" noProof="0" dirty="0">
                <a:ln>
                  <a:noFill/>
                </a:ln>
                <a:solidFill>
                  <a:srgbClr val="0E2841"/>
                </a:solidFill>
                <a:effectLst/>
                <a:uLnTx/>
                <a:uFillTx/>
                <a:latin typeface="Cambria" panose="02040503050406030204" pitchFamily="18" charset="0"/>
                <a:ea typeface="Cambria" panose="02040503050406030204" pitchFamily="18" charset="0"/>
                <a:cs typeface="Calibri" panose="020F0502020204030204" pitchFamily="34" charset="0"/>
              </a:rPr>
              <a:t>0 cm là:</a:t>
            </a:r>
          </a:p>
        </p:txBody>
      </p:sp>
      <p:grpSp>
        <p:nvGrpSpPr>
          <p:cNvPr id="22" name="Group 21">
            <a:extLst>
              <a:ext uri="{FF2B5EF4-FFF2-40B4-BE49-F238E27FC236}">
                <a16:creationId xmlns:a16="http://schemas.microsoft.com/office/drawing/2014/main" id="{38DC5DD0-229D-871D-011B-A2056580DB87}"/>
              </a:ext>
            </a:extLst>
          </p:cNvPr>
          <p:cNvGrpSpPr/>
          <p:nvPr/>
        </p:nvGrpSpPr>
        <p:grpSpPr>
          <a:xfrm>
            <a:off x="157316" y="2254652"/>
            <a:ext cx="11807992" cy="1431028"/>
            <a:chOff x="-35094" y="3581603"/>
            <a:chExt cx="11807992" cy="1431028"/>
          </a:xfrm>
        </p:grpSpPr>
        <p:sp>
          <p:nvSpPr>
            <p:cNvPr id="13" name="Rectangle: Rounded Corners 12">
              <a:extLst>
                <a:ext uri="{FF2B5EF4-FFF2-40B4-BE49-F238E27FC236}">
                  <a16:creationId xmlns:a16="http://schemas.microsoft.com/office/drawing/2014/main" id="{A60DE4A1-B92A-CDA3-6F44-7CCB2888443E}"/>
                </a:ext>
              </a:extLst>
            </p:cNvPr>
            <p:cNvSpPr/>
            <p:nvPr/>
          </p:nvSpPr>
          <p:spPr>
            <a:xfrm>
              <a:off x="6877742" y="3581603"/>
              <a:ext cx="4895156"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314 </a:t>
              </a:r>
              <a:r>
                <a:rPr lang="en-US" altLang="en-US" sz="5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cm²</a:t>
              </a:r>
              <a:endParaRPr kumimoji="0" lang="vi-VN"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8" name="Picture 17">
              <a:extLst>
                <a:ext uri="{FF2B5EF4-FFF2-40B4-BE49-F238E27FC236}">
                  <a16:creationId xmlns:a16="http://schemas.microsoft.com/office/drawing/2014/main" id="{8E8AEEFB-6D61-C6E9-CAC8-2C5180B95EF3}"/>
                </a:ext>
              </a:extLst>
            </p:cNvPr>
            <p:cNvPicPr>
              <a:picLocks noChangeAspect="1"/>
            </p:cNvPicPr>
            <p:nvPr/>
          </p:nvPicPr>
          <p:blipFill>
            <a:blip r:embed="rId6"/>
            <a:stretch>
              <a:fillRect/>
            </a:stretch>
          </p:blipFill>
          <p:spPr>
            <a:xfrm>
              <a:off x="-35094" y="3703321"/>
              <a:ext cx="1146132" cy="1309310"/>
            </a:xfrm>
            <a:prstGeom prst="rect">
              <a:avLst/>
            </a:prstGeom>
          </p:spPr>
        </p:pic>
      </p:grpSp>
      <p:grpSp>
        <p:nvGrpSpPr>
          <p:cNvPr id="23" name="Group 22">
            <a:extLst>
              <a:ext uri="{FF2B5EF4-FFF2-40B4-BE49-F238E27FC236}">
                <a16:creationId xmlns:a16="http://schemas.microsoft.com/office/drawing/2014/main" id="{08F4C968-081F-9215-E2CC-C533AE5C7D55}"/>
              </a:ext>
            </a:extLst>
          </p:cNvPr>
          <p:cNvGrpSpPr/>
          <p:nvPr/>
        </p:nvGrpSpPr>
        <p:grpSpPr>
          <a:xfrm>
            <a:off x="1043261" y="2226497"/>
            <a:ext cx="6309358" cy="1364726"/>
            <a:chOff x="5530118" y="3203450"/>
            <a:chExt cx="6309358" cy="1364726"/>
          </a:xfrm>
        </p:grpSpPr>
        <p:sp>
          <p:nvSpPr>
            <p:cNvPr id="15" name="Rectangle: Rounded Corners 14">
              <a:extLst>
                <a:ext uri="{FF2B5EF4-FFF2-40B4-BE49-F238E27FC236}">
                  <a16:creationId xmlns:a16="http://schemas.microsoft.com/office/drawing/2014/main" id="{DAB55C82-A288-583F-14C9-6EE49FF39CCD}"/>
                </a:ext>
              </a:extLst>
            </p:cNvPr>
            <p:cNvSpPr/>
            <p:nvPr/>
          </p:nvSpPr>
          <p:spPr>
            <a:xfrm>
              <a:off x="5530118" y="3203450"/>
              <a:ext cx="4895157"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314 cm</a:t>
              </a:r>
              <a:endParaRPr kumimoji="0" lang="vi-VN" sz="6000" b="1" i="0" u="none" strike="noStrike" kern="1200" cap="none" spc="0" normalizeH="0" baseline="0" noProof="0" dirty="0">
                <a:ln>
                  <a:noFill/>
                </a:ln>
                <a:solidFill>
                  <a:srgbClr val="0E2841"/>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9" name="Picture 18">
              <a:extLst>
                <a:ext uri="{FF2B5EF4-FFF2-40B4-BE49-F238E27FC236}">
                  <a16:creationId xmlns:a16="http://schemas.microsoft.com/office/drawing/2014/main" id="{95B0F7C6-DD1B-DF59-B085-564D75A7944A}"/>
                </a:ext>
              </a:extLst>
            </p:cNvPr>
            <p:cNvPicPr>
              <a:picLocks noChangeAspect="1"/>
            </p:cNvPicPr>
            <p:nvPr/>
          </p:nvPicPr>
          <p:blipFill>
            <a:blip r:embed="rId7"/>
            <a:stretch>
              <a:fillRect/>
            </a:stretch>
          </p:blipFill>
          <p:spPr>
            <a:xfrm>
              <a:off x="10742642" y="3269815"/>
              <a:ext cx="1096834" cy="1298361"/>
            </a:xfrm>
            <a:prstGeom prst="rect">
              <a:avLst/>
            </a:prstGeom>
          </p:spPr>
        </p:pic>
      </p:grpSp>
      <p:grpSp>
        <p:nvGrpSpPr>
          <p:cNvPr id="25" name="Group 24">
            <a:extLst>
              <a:ext uri="{FF2B5EF4-FFF2-40B4-BE49-F238E27FC236}">
                <a16:creationId xmlns:a16="http://schemas.microsoft.com/office/drawing/2014/main" id="{6C15DD8C-1CBB-B219-0B25-AA7796BABC5F}"/>
              </a:ext>
            </a:extLst>
          </p:cNvPr>
          <p:cNvGrpSpPr/>
          <p:nvPr/>
        </p:nvGrpSpPr>
        <p:grpSpPr>
          <a:xfrm>
            <a:off x="311282" y="3894464"/>
            <a:ext cx="5733356" cy="1435173"/>
            <a:chOff x="118872" y="5221415"/>
            <a:chExt cx="5733356" cy="1435173"/>
          </a:xfrm>
        </p:grpSpPr>
        <p:sp>
          <p:nvSpPr>
            <p:cNvPr id="14" name="Rectangle: Rounded Corners 13">
              <a:extLst>
                <a:ext uri="{FF2B5EF4-FFF2-40B4-BE49-F238E27FC236}">
                  <a16:creationId xmlns:a16="http://schemas.microsoft.com/office/drawing/2014/main" id="{CB0B1A49-DAF1-8FD7-04A8-BB2EE04C9805}"/>
                </a:ext>
              </a:extLst>
            </p:cNvPr>
            <p:cNvSpPr/>
            <p:nvPr/>
          </p:nvSpPr>
          <p:spPr>
            <a:xfrm>
              <a:off x="957072" y="5221415"/>
              <a:ext cx="4895156"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628 </a:t>
              </a:r>
              <a:r>
                <a:rPr lang="en-US" altLang="en-US" sz="6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cm</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0" name="Picture 19">
              <a:extLst>
                <a:ext uri="{FF2B5EF4-FFF2-40B4-BE49-F238E27FC236}">
                  <a16:creationId xmlns:a16="http://schemas.microsoft.com/office/drawing/2014/main" id="{C0251AA8-055F-5CCA-165E-1A36D6292727}"/>
                </a:ext>
              </a:extLst>
            </p:cNvPr>
            <p:cNvPicPr>
              <a:picLocks noChangeAspect="1"/>
            </p:cNvPicPr>
            <p:nvPr/>
          </p:nvPicPr>
          <p:blipFill>
            <a:blip r:embed="rId8"/>
            <a:stretch>
              <a:fillRect/>
            </a:stretch>
          </p:blipFill>
          <p:spPr>
            <a:xfrm>
              <a:off x="118872" y="5347277"/>
              <a:ext cx="1036688" cy="1309311"/>
            </a:xfrm>
            <a:prstGeom prst="rect">
              <a:avLst/>
            </a:prstGeom>
          </p:spPr>
        </p:pic>
      </p:grpSp>
      <p:grpSp>
        <p:nvGrpSpPr>
          <p:cNvPr id="24" name="Group 23">
            <a:extLst>
              <a:ext uri="{FF2B5EF4-FFF2-40B4-BE49-F238E27FC236}">
                <a16:creationId xmlns:a16="http://schemas.microsoft.com/office/drawing/2014/main" id="{A8E85040-43C0-6B3C-097C-CD5AA17384D5}"/>
              </a:ext>
            </a:extLst>
          </p:cNvPr>
          <p:cNvGrpSpPr/>
          <p:nvPr/>
        </p:nvGrpSpPr>
        <p:grpSpPr>
          <a:xfrm>
            <a:off x="6101173" y="3879843"/>
            <a:ext cx="5864136" cy="1390611"/>
            <a:chOff x="5908763" y="5206794"/>
            <a:chExt cx="5864136" cy="1390611"/>
          </a:xfrm>
        </p:grpSpPr>
        <p:sp>
          <p:nvSpPr>
            <p:cNvPr id="16" name="Rectangle: Rounded Corners 15">
              <a:extLst>
                <a:ext uri="{FF2B5EF4-FFF2-40B4-BE49-F238E27FC236}">
                  <a16:creationId xmlns:a16="http://schemas.microsoft.com/office/drawing/2014/main" id="{3B0A155A-1B98-5216-C8DC-22BD3C9C9948}"/>
                </a:ext>
              </a:extLst>
            </p:cNvPr>
            <p:cNvSpPr/>
            <p:nvPr/>
          </p:nvSpPr>
          <p:spPr>
            <a:xfrm>
              <a:off x="6877742" y="5206794"/>
              <a:ext cx="4895157" cy="1362456"/>
            </a:xfrm>
            <a:prstGeom prst="roundRect">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rgbClr val="002060"/>
                  </a:solidFill>
                  <a:latin typeface="Cambria" panose="02040503050406030204" pitchFamily="18" charset="0"/>
                  <a:ea typeface="Cambria" panose="02040503050406030204" pitchFamily="18" charset="0"/>
                  <a:cs typeface="Calibri" panose="020F0502020204030204" pitchFamily="34" charset="0"/>
                </a:rPr>
                <a:t>1256</a:t>
              </a:r>
              <a:r>
                <a:rPr kumimoji="0" lang="en-US" sz="54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lang="en-US" altLang="en-US" sz="5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cm²</a:t>
              </a:r>
              <a:endParaRPr kumimoji="0" lang="vi-VN"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1" name="Picture 20">
              <a:extLst>
                <a:ext uri="{FF2B5EF4-FFF2-40B4-BE49-F238E27FC236}">
                  <a16:creationId xmlns:a16="http://schemas.microsoft.com/office/drawing/2014/main" id="{DBFB976D-0DAC-FC76-9CDE-5B585792B650}"/>
                </a:ext>
              </a:extLst>
            </p:cNvPr>
            <p:cNvPicPr>
              <a:picLocks noChangeAspect="1"/>
            </p:cNvPicPr>
            <p:nvPr/>
          </p:nvPicPr>
          <p:blipFill>
            <a:blip r:embed="rId9"/>
            <a:stretch>
              <a:fillRect/>
            </a:stretch>
          </p:blipFill>
          <p:spPr>
            <a:xfrm>
              <a:off x="5908763" y="5331427"/>
              <a:ext cx="1159171" cy="1265978"/>
            </a:xfrm>
            <a:prstGeom prst="rect">
              <a:avLst/>
            </a:prstGeom>
          </p:spPr>
        </p:pic>
      </p:grpSp>
      <p:pic>
        <p:nvPicPr>
          <p:cNvPr id="27" name="Picture 26">
            <a:extLst>
              <a:ext uri="{FF2B5EF4-FFF2-40B4-BE49-F238E27FC236}">
                <a16:creationId xmlns:a16="http://schemas.microsoft.com/office/drawing/2014/main" id="{30A44699-D11F-EF59-9634-9C39CF3D59FA}"/>
              </a:ext>
            </a:extLst>
          </p:cNvPr>
          <p:cNvPicPr>
            <a:picLocks noChangeAspect="1"/>
          </p:cNvPicPr>
          <p:nvPr/>
        </p:nvPicPr>
        <p:blipFill>
          <a:blip r:embed="rId10"/>
          <a:stretch>
            <a:fillRect/>
          </a:stretch>
        </p:blipFill>
        <p:spPr>
          <a:xfrm>
            <a:off x="7260344" y="1708254"/>
            <a:ext cx="1109568" cy="1066892"/>
          </a:xfrm>
          <a:prstGeom prst="rect">
            <a:avLst/>
          </a:prstGeom>
        </p:spPr>
      </p:pic>
      <p:grpSp>
        <p:nvGrpSpPr>
          <p:cNvPr id="26" name="Group 4"/>
          <p:cNvGrpSpPr>
            <a:grpSpLocks/>
          </p:cNvGrpSpPr>
          <p:nvPr/>
        </p:nvGrpSpPr>
        <p:grpSpPr bwMode="auto">
          <a:xfrm>
            <a:off x="10159078" y="778697"/>
            <a:ext cx="1088914" cy="1219200"/>
            <a:chOff x="1680" y="672"/>
            <a:chExt cx="768" cy="768"/>
          </a:xfrm>
        </p:grpSpPr>
        <p:sp>
          <p:nvSpPr>
            <p:cNvPr id="29" name="Oval 5"/>
            <p:cNvSpPr>
              <a:spLocks noChangeArrowheads="1"/>
            </p:cNvSpPr>
            <p:nvPr/>
          </p:nvSpPr>
          <p:spPr bwMode="auto">
            <a:xfrm>
              <a:off x="1680" y="672"/>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WordArt 6"/>
            <p:cNvSpPr>
              <a:spLocks noChangeArrowheads="1" noChangeShapeType="1" noTextEdit="1"/>
            </p:cNvSpPr>
            <p:nvPr/>
          </p:nvSpPr>
          <p:spPr bwMode="auto">
            <a:xfrm>
              <a:off x="1824" y="768"/>
              <a:ext cx="42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600" b="0" i="0" u="none" strike="noStrike" kern="10" cap="none" spc="0" normalizeH="0" baseline="0" noProof="0">
                  <a:ln w="9525">
                    <a:solidFill>
                      <a:srgbClr val="000000"/>
                    </a:solidFill>
                    <a:round/>
                    <a:headEnd/>
                    <a:tailEnd/>
                  </a:ln>
                  <a:solidFill>
                    <a:srgbClr val="FFFFFF"/>
                  </a:solidFill>
                  <a:effectLst/>
                  <a:uLnTx/>
                  <a:uFillTx/>
                  <a:latin typeface="VNI-Heather"/>
                </a:rPr>
                <a:t>1</a:t>
              </a:r>
            </a:p>
          </p:txBody>
        </p:sp>
      </p:grpSp>
      <p:grpSp>
        <p:nvGrpSpPr>
          <p:cNvPr id="31" name="Group 7"/>
          <p:cNvGrpSpPr>
            <a:grpSpLocks/>
          </p:cNvGrpSpPr>
          <p:nvPr/>
        </p:nvGrpSpPr>
        <p:grpSpPr bwMode="auto">
          <a:xfrm>
            <a:off x="10159078" y="778697"/>
            <a:ext cx="1088914" cy="1219200"/>
            <a:chOff x="3216" y="2976"/>
            <a:chExt cx="768" cy="768"/>
          </a:xfrm>
        </p:grpSpPr>
        <p:sp>
          <p:nvSpPr>
            <p:cNvPr id="32" name="Oval 8"/>
            <p:cNvSpPr>
              <a:spLocks noChangeArrowheads="1"/>
            </p:cNvSpPr>
            <p:nvPr/>
          </p:nvSpPr>
          <p:spPr bwMode="auto">
            <a:xfrm>
              <a:off x="3216" y="2976"/>
              <a:ext cx="768" cy="768"/>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3" name="WordArt 9"/>
            <p:cNvSpPr>
              <a:spLocks noChangeArrowheads="1" noChangeShapeType="1" noTextEdit="1"/>
            </p:cNvSpPr>
            <p:nvPr/>
          </p:nvSpPr>
          <p:spPr bwMode="auto">
            <a:xfrm>
              <a:off x="3360" y="3072"/>
              <a:ext cx="432"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400" b="0" i="0" u="none" strike="noStrike" kern="10" cap="none" spc="0" normalizeH="0" baseline="0" noProof="0">
                  <a:ln w="9525">
                    <a:solidFill>
                      <a:srgbClr val="000000"/>
                    </a:solidFill>
                    <a:round/>
                    <a:headEnd/>
                    <a:tailEnd/>
                  </a:ln>
                  <a:solidFill>
                    <a:srgbClr val="FFFFFF"/>
                  </a:solidFill>
                  <a:effectLst/>
                  <a:uLnTx/>
                  <a:uFillTx/>
                  <a:latin typeface="VNI-Heather"/>
                </a:rPr>
                <a:t>2</a:t>
              </a:r>
            </a:p>
          </p:txBody>
        </p:sp>
      </p:grpSp>
      <p:grpSp>
        <p:nvGrpSpPr>
          <p:cNvPr id="34" name="Group 10"/>
          <p:cNvGrpSpPr>
            <a:grpSpLocks/>
          </p:cNvGrpSpPr>
          <p:nvPr/>
        </p:nvGrpSpPr>
        <p:grpSpPr bwMode="auto">
          <a:xfrm>
            <a:off x="10159078" y="778697"/>
            <a:ext cx="1088914" cy="1219200"/>
            <a:chOff x="4704" y="624"/>
            <a:chExt cx="768" cy="768"/>
          </a:xfrm>
        </p:grpSpPr>
        <p:sp>
          <p:nvSpPr>
            <p:cNvPr id="35" name="Oval 11"/>
            <p:cNvSpPr>
              <a:spLocks noChangeArrowheads="1"/>
            </p:cNvSpPr>
            <p:nvPr/>
          </p:nvSpPr>
          <p:spPr bwMode="auto">
            <a:xfrm>
              <a:off x="4704" y="624"/>
              <a:ext cx="768" cy="768"/>
            </a:xfrm>
            <a:prstGeom prst="ellipse">
              <a:avLst/>
            </a:prstGeom>
            <a:solidFill>
              <a:srgbClr val="3333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6" name="WordArt 12"/>
            <p:cNvSpPr>
              <a:spLocks noChangeArrowheads="1" noChangeShapeType="1" noTextEdit="1"/>
            </p:cNvSpPr>
            <p:nvPr/>
          </p:nvSpPr>
          <p:spPr bwMode="auto">
            <a:xfrm>
              <a:off x="4848" y="720"/>
              <a:ext cx="48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3</a:t>
              </a:r>
            </a:p>
          </p:txBody>
        </p:sp>
      </p:grpSp>
      <p:grpSp>
        <p:nvGrpSpPr>
          <p:cNvPr id="37" name="Group 13"/>
          <p:cNvGrpSpPr>
            <a:grpSpLocks/>
          </p:cNvGrpSpPr>
          <p:nvPr/>
        </p:nvGrpSpPr>
        <p:grpSpPr bwMode="auto">
          <a:xfrm>
            <a:off x="10159078" y="778697"/>
            <a:ext cx="1088914" cy="1219200"/>
            <a:chOff x="2400" y="2304"/>
            <a:chExt cx="768" cy="768"/>
          </a:xfrm>
        </p:grpSpPr>
        <p:sp>
          <p:nvSpPr>
            <p:cNvPr id="38" name="Oval 14"/>
            <p:cNvSpPr>
              <a:spLocks noChangeArrowheads="1"/>
            </p:cNvSpPr>
            <p:nvPr/>
          </p:nvSpPr>
          <p:spPr bwMode="auto">
            <a:xfrm>
              <a:off x="2400" y="2304"/>
              <a:ext cx="768" cy="768"/>
            </a:xfrm>
            <a:prstGeom prst="ellipse">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9" name="WordArt 15"/>
            <p:cNvSpPr>
              <a:spLocks noChangeArrowheads="1" noChangeShapeType="1" noTextEdit="1"/>
            </p:cNvSpPr>
            <p:nvPr/>
          </p:nvSpPr>
          <p:spPr bwMode="auto">
            <a:xfrm>
              <a:off x="2496" y="2400"/>
              <a:ext cx="480" cy="561"/>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4</a:t>
              </a:r>
            </a:p>
          </p:txBody>
        </p:sp>
      </p:grpSp>
      <p:grpSp>
        <p:nvGrpSpPr>
          <p:cNvPr id="40" name="Group 16"/>
          <p:cNvGrpSpPr>
            <a:grpSpLocks/>
          </p:cNvGrpSpPr>
          <p:nvPr/>
        </p:nvGrpSpPr>
        <p:grpSpPr bwMode="auto">
          <a:xfrm>
            <a:off x="10159078" y="778697"/>
            <a:ext cx="1088914" cy="1219200"/>
            <a:chOff x="1968" y="1536"/>
            <a:chExt cx="768" cy="768"/>
          </a:xfrm>
        </p:grpSpPr>
        <p:sp>
          <p:nvSpPr>
            <p:cNvPr id="41" name="Oval 17"/>
            <p:cNvSpPr>
              <a:spLocks noChangeArrowheads="1"/>
            </p:cNvSpPr>
            <p:nvPr/>
          </p:nvSpPr>
          <p:spPr bwMode="auto">
            <a:xfrm>
              <a:off x="1968" y="1536"/>
              <a:ext cx="768" cy="768"/>
            </a:xfrm>
            <a:prstGeom prst="ellipse">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2" name="WordArt 18"/>
            <p:cNvSpPr>
              <a:spLocks noChangeArrowheads="1" noChangeShapeType="1" noTextEdit="1"/>
            </p:cNvSpPr>
            <p:nvPr/>
          </p:nvSpPr>
          <p:spPr bwMode="auto">
            <a:xfrm>
              <a:off x="2160" y="1632"/>
              <a:ext cx="423"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5</a:t>
              </a:r>
            </a:p>
          </p:txBody>
        </p:sp>
      </p:grpSp>
      <p:grpSp>
        <p:nvGrpSpPr>
          <p:cNvPr id="43" name="Group 19"/>
          <p:cNvGrpSpPr>
            <a:grpSpLocks/>
          </p:cNvGrpSpPr>
          <p:nvPr/>
        </p:nvGrpSpPr>
        <p:grpSpPr bwMode="auto">
          <a:xfrm>
            <a:off x="10159078" y="778697"/>
            <a:ext cx="1088914" cy="1219200"/>
            <a:chOff x="2208" y="1968"/>
            <a:chExt cx="768" cy="768"/>
          </a:xfrm>
        </p:grpSpPr>
        <p:sp>
          <p:nvSpPr>
            <p:cNvPr id="44" name="Oval 20"/>
            <p:cNvSpPr>
              <a:spLocks noChangeArrowheads="1"/>
            </p:cNvSpPr>
            <p:nvPr/>
          </p:nvSpPr>
          <p:spPr bwMode="auto">
            <a:xfrm>
              <a:off x="2208" y="1968"/>
              <a:ext cx="768" cy="768"/>
            </a:xfrm>
            <a:prstGeom prst="ellipse">
              <a:avLst/>
            </a:prstGeom>
            <a:solidFill>
              <a:srgbClr val="6600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5" name="WordArt 21"/>
            <p:cNvSpPr>
              <a:spLocks noChangeArrowheads="1" noChangeShapeType="1" noTextEdit="1"/>
            </p:cNvSpPr>
            <p:nvPr/>
          </p:nvSpPr>
          <p:spPr bwMode="auto">
            <a:xfrm>
              <a:off x="2352" y="2064"/>
              <a:ext cx="432"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6</a:t>
              </a:r>
            </a:p>
          </p:txBody>
        </p:sp>
      </p:grpSp>
      <p:grpSp>
        <p:nvGrpSpPr>
          <p:cNvPr id="46" name="Group 22"/>
          <p:cNvGrpSpPr>
            <a:grpSpLocks/>
          </p:cNvGrpSpPr>
          <p:nvPr/>
        </p:nvGrpSpPr>
        <p:grpSpPr bwMode="auto">
          <a:xfrm>
            <a:off x="10159078" y="778697"/>
            <a:ext cx="1088914" cy="1219200"/>
            <a:chOff x="3072" y="1632"/>
            <a:chExt cx="768" cy="768"/>
          </a:xfrm>
        </p:grpSpPr>
        <p:sp>
          <p:nvSpPr>
            <p:cNvPr id="47" name="Oval 23"/>
            <p:cNvSpPr>
              <a:spLocks noChangeArrowheads="1"/>
            </p:cNvSpPr>
            <p:nvPr/>
          </p:nvSpPr>
          <p:spPr bwMode="auto">
            <a:xfrm>
              <a:off x="3072" y="1632"/>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8" name="WordArt 24"/>
            <p:cNvSpPr>
              <a:spLocks noChangeArrowheads="1" noChangeShapeType="1" noTextEdit="1"/>
            </p:cNvSpPr>
            <p:nvPr/>
          </p:nvSpPr>
          <p:spPr bwMode="auto">
            <a:xfrm>
              <a:off x="3264" y="1776"/>
              <a:ext cx="432"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7</a:t>
              </a:r>
            </a:p>
          </p:txBody>
        </p:sp>
      </p:grpSp>
      <p:grpSp>
        <p:nvGrpSpPr>
          <p:cNvPr id="49" name="Group 25"/>
          <p:cNvGrpSpPr>
            <a:grpSpLocks/>
          </p:cNvGrpSpPr>
          <p:nvPr/>
        </p:nvGrpSpPr>
        <p:grpSpPr bwMode="auto">
          <a:xfrm>
            <a:off x="10159078" y="778697"/>
            <a:ext cx="1088914" cy="1219200"/>
            <a:chOff x="2400" y="768"/>
            <a:chExt cx="768" cy="768"/>
          </a:xfrm>
        </p:grpSpPr>
        <p:sp>
          <p:nvSpPr>
            <p:cNvPr id="50" name="Oval 26"/>
            <p:cNvSpPr>
              <a:spLocks noChangeArrowheads="1"/>
            </p:cNvSpPr>
            <p:nvPr/>
          </p:nvSpPr>
          <p:spPr bwMode="auto">
            <a:xfrm>
              <a:off x="2400" y="768"/>
              <a:ext cx="768" cy="768"/>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1" name="WordArt 27"/>
            <p:cNvSpPr>
              <a:spLocks noChangeArrowheads="1" noChangeShapeType="1" noTextEdit="1"/>
            </p:cNvSpPr>
            <p:nvPr/>
          </p:nvSpPr>
          <p:spPr bwMode="auto">
            <a:xfrm>
              <a:off x="2592" y="864"/>
              <a:ext cx="432" cy="576"/>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8</a:t>
              </a:r>
            </a:p>
          </p:txBody>
        </p:sp>
      </p:grpSp>
      <p:grpSp>
        <p:nvGrpSpPr>
          <p:cNvPr id="52" name="Group 28"/>
          <p:cNvGrpSpPr>
            <a:grpSpLocks/>
          </p:cNvGrpSpPr>
          <p:nvPr/>
        </p:nvGrpSpPr>
        <p:grpSpPr bwMode="auto">
          <a:xfrm>
            <a:off x="10159078" y="778697"/>
            <a:ext cx="1088914" cy="1219200"/>
            <a:chOff x="4128" y="1968"/>
            <a:chExt cx="768" cy="768"/>
          </a:xfrm>
        </p:grpSpPr>
        <p:sp>
          <p:nvSpPr>
            <p:cNvPr id="53" name="Oval 29"/>
            <p:cNvSpPr>
              <a:spLocks noChangeArrowheads="1"/>
            </p:cNvSpPr>
            <p:nvPr/>
          </p:nvSpPr>
          <p:spPr bwMode="auto">
            <a:xfrm>
              <a:off x="4128" y="1968"/>
              <a:ext cx="768" cy="768"/>
            </a:xfrm>
            <a:prstGeom prst="ellipse">
              <a:avLst/>
            </a:prstGeom>
            <a:solidFill>
              <a:srgbClr val="99CC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4" name="WordArt 30"/>
            <p:cNvSpPr>
              <a:spLocks noChangeArrowheads="1" noChangeShapeType="1" noTextEdit="1"/>
            </p:cNvSpPr>
            <p:nvPr/>
          </p:nvSpPr>
          <p:spPr bwMode="auto">
            <a:xfrm>
              <a:off x="4272" y="2112"/>
              <a:ext cx="480" cy="528"/>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9</a:t>
              </a:r>
            </a:p>
          </p:txBody>
        </p:sp>
      </p:grpSp>
      <p:grpSp>
        <p:nvGrpSpPr>
          <p:cNvPr id="55" name="Group 31"/>
          <p:cNvGrpSpPr>
            <a:grpSpLocks/>
          </p:cNvGrpSpPr>
          <p:nvPr/>
        </p:nvGrpSpPr>
        <p:grpSpPr bwMode="auto">
          <a:xfrm>
            <a:off x="10159078" y="778697"/>
            <a:ext cx="1088914" cy="1219200"/>
            <a:chOff x="4464" y="1008"/>
            <a:chExt cx="768" cy="768"/>
          </a:xfrm>
        </p:grpSpPr>
        <p:sp>
          <p:nvSpPr>
            <p:cNvPr id="56" name="Oval 32"/>
            <p:cNvSpPr>
              <a:spLocks noChangeArrowheads="1"/>
            </p:cNvSpPr>
            <p:nvPr/>
          </p:nvSpPr>
          <p:spPr bwMode="auto">
            <a:xfrm>
              <a:off x="4464" y="1008"/>
              <a:ext cx="768" cy="76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7" name="WordArt 33"/>
            <p:cNvSpPr>
              <a:spLocks noChangeArrowheads="1" noChangeShapeType="1" noTextEdit="1"/>
            </p:cNvSpPr>
            <p:nvPr/>
          </p:nvSpPr>
          <p:spPr bwMode="auto">
            <a:xfrm>
              <a:off x="4512" y="1152"/>
              <a:ext cx="624" cy="444"/>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FFFF"/>
                  </a:solidFill>
                  <a:effectLst/>
                  <a:uLnTx/>
                  <a:uFillTx/>
                  <a:latin typeface="VNI-Heather"/>
                </a:rPr>
                <a:t>10</a:t>
              </a:r>
            </a:p>
          </p:txBody>
        </p:sp>
      </p:grpSp>
      <p:grpSp>
        <p:nvGrpSpPr>
          <p:cNvPr id="58" name="Group 34"/>
          <p:cNvGrpSpPr>
            <a:grpSpLocks/>
          </p:cNvGrpSpPr>
          <p:nvPr/>
        </p:nvGrpSpPr>
        <p:grpSpPr bwMode="auto">
          <a:xfrm>
            <a:off x="9854278" y="397697"/>
            <a:ext cx="1905600" cy="1828800"/>
            <a:chOff x="4800" y="2592"/>
            <a:chExt cx="768" cy="768"/>
          </a:xfrm>
        </p:grpSpPr>
        <p:sp>
          <p:nvSpPr>
            <p:cNvPr id="59" name="Oval 35"/>
            <p:cNvSpPr>
              <a:spLocks noChangeArrowheads="1"/>
            </p:cNvSpPr>
            <p:nvPr/>
          </p:nvSpPr>
          <p:spPr bwMode="auto">
            <a:xfrm>
              <a:off x="4800" y="2592"/>
              <a:ext cx="768" cy="768"/>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0" name="WordArt 36"/>
            <p:cNvSpPr>
              <a:spLocks noChangeArrowheads="1" noChangeShapeType="1" noTextEdit="1"/>
            </p:cNvSpPr>
            <p:nvPr/>
          </p:nvSpPr>
          <p:spPr bwMode="auto">
            <a:xfrm>
              <a:off x="4889" y="2679"/>
              <a:ext cx="528" cy="540"/>
            </a:xfrm>
            <a:prstGeom prst="rect">
              <a:avLst/>
            </a:prstGeom>
          </p:spPr>
          <p:txBody>
            <a:bodyPr wrap="none" fromWordArt="1">
              <a:prstTxWarp prst="textPlain">
                <a:avLst>
                  <a:gd name="adj" fmla="val 50000"/>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FFFFFF"/>
                  </a:solidFill>
                  <a:effectLst/>
                  <a:uLnTx/>
                  <a:uFillTx/>
                  <a:latin typeface="VNI-Heather"/>
                </a:rPr>
                <a:t>0</a:t>
              </a:r>
            </a:p>
          </p:txBody>
        </p:sp>
      </p:grpSp>
    </p:spTree>
    <p:extLst>
      <p:ext uri="{BB962C8B-B14F-4D97-AF65-F5344CB8AC3E}">
        <p14:creationId xmlns:p14="http://schemas.microsoft.com/office/powerpoint/2010/main" val="57233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par>
                                <p:cTn id="13" presetID="6"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edge">
                                      <p:cBhvr>
                                        <p:cTn id="26" dur="1000"/>
                                        <p:tgtEl>
                                          <p:spTgt spid="58"/>
                                        </p:tgtEl>
                                      </p:cBhvr>
                                    </p:animEffect>
                                  </p:childTnLst>
                                </p:cTn>
                              </p:par>
                            </p:childTnLst>
                          </p:cTn>
                        </p:par>
                        <p:par>
                          <p:cTn id="27" fill="hold">
                            <p:stCondLst>
                              <p:cond delay="1000"/>
                            </p:stCondLst>
                            <p:childTnLst>
                              <p:par>
                                <p:cTn id="28" presetID="9" presetClass="exit" presetSubtype="0" fill="hold" nodeType="afterEffect">
                                  <p:stCondLst>
                                    <p:cond delay="0"/>
                                  </p:stCondLst>
                                  <p:childTnLst>
                                    <p:animEffect transition="out" filter="dissolve">
                                      <p:cBhvr>
                                        <p:cTn id="29" dur="1000"/>
                                        <p:tgtEl>
                                          <p:spTgt spid="58"/>
                                        </p:tgtEl>
                                      </p:cBhvr>
                                    </p:animEffect>
                                    <p:set>
                                      <p:cBhvr>
                                        <p:cTn id="30" dur="1" fill="hold">
                                          <p:stCondLst>
                                            <p:cond delay="999"/>
                                          </p:stCondLst>
                                        </p:cTn>
                                        <p:tgtEl>
                                          <p:spTgt spid="58"/>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type.wav"/>
                                        </p:tgtEl>
                                      </p:cMediaNode>
                                    </p:audio>
                                  </p:subTnLst>
                                </p:cTn>
                              </p:par>
                              <p:par>
                                <p:cTn id="31" presetID="2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edge">
                                      <p:cBhvr>
                                        <p:cTn id="33" dur="1000"/>
                                        <p:tgtEl>
                                          <p:spTgt spid="26"/>
                                        </p:tgtEl>
                                      </p:cBhvr>
                                    </p:animEffect>
                                  </p:childTnLst>
                                </p:cTn>
                              </p:par>
                            </p:childTnLst>
                          </p:cTn>
                        </p:par>
                        <p:par>
                          <p:cTn id="34" fill="hold">
                            <p:stCondLst>
                              <p:cond delay="2000"/>
                            </p:stCondLst>
                            <p:childTnLst>
                              <p:par>
                                <p:cTn id="35" presetID="9" presetClass="exit" presetSubtype="0" fill="hold" nodeType="afterEffect">
                                  <p:stCondLst>
                                    <p:cond delay="0"/>
                                  </p:stCondLst>
                                  <p:childTnLst>
                                    <p:animEffect transition="out" filter="dissolve">
                                      <p:cBhvr>
                                        <p:cTn id="36" dur="1000"/>
                                        <p:tgtEl>
                                          <p:spTgt spid="26"/>
                                        </p:tgtEl>
                                      </p:cBhvr>
                                    </p:animEffect>
                                    <p:set>
                                      <p:cBhvr>
                                        <p:cTn id="37"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par>
                                <p:cTn id="38" presetID="2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edge">
                                      <p:cBhvr>
                                        <p:cTn id="40" dur="1000"/>
                                        <p:tgtEl>
                                          <p:spTgt spid="31"/>
                                        </p:tgtEl>
                                      </p:cBhvr>
                                    </p:animEffect>
                                  </p:childTnLst>
                                </p:cTn>
                              </p:par>
                            </p:childTnLst>
                          </p:cTn>
                        </p:par>
                        <p:par>
                          <p:cTn id="41" fill="hold">
                            <p:stCondLst>
                              <p:cond delay="3000"/>
                            </p:stCondLst>
                            <p:childTnLst>
                              <p:par>
                                <p:cTn id="42" presetID="9" presetClass="exit" presetSubtype="0" fill="hold" nodeType="afterEffect">
                                  <p:stCondLst>
                                    <p:cond delay="0"/>
                                  </p:stCondLst>
                                  <p:childTnLst>
                                    <p:animEffect transition="out" filter="dissolve">
                                      <p:cBhvr>
                                        <p:cTn id="43" dur="1000"/>
                                        <p:tgtEl>
                                          <p:spTgt spid="31"/>
                                        </p:tgtEl>
                                      </p:cBhvr>
                                    </p:animEffect>
                                    <p:set>
                                      <p:cBhvr>
                                        <p:cTn id="44"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type.wav"/>
                                        </p:tgtEl>
                                      </p:cMediaNode>
                                    </p:audio>
                                  </p:subTnLst>
                                </p:cTn>
                              </p:par>
                              <p:par>
                                <p:cTn id="45" presetID="2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edge">
                                      <p:cBhvr>
                                        <p:cTn id="47" dur="1000"/>
                                        <p:tgtEl>
                                          <p:spTgt spid="34"/>
                                        </p:tgtEl>
                                      </p:cBhvr>
                                    </p:animEffect>
                                  </p:childTnLst>
                                </p:cTn>
                              </p:par>
                            </p:childTnLst>
                          </p:cTn>
                        </p:par>
                        <p:par>
                          <p:cTn id="48" fill="hold">
                            <p:stCondLst>
                              <p:cond delay="4000"/>
                            </p:stCondLst>
                            <p:childTnLst>
                              <p:par>
                                <p:cTn id="49" presetID="9" presetClass="exit" presetSubtype="0" fill="hold" nodeType="afterEffect">
                                  <p:stCondLst>
                                    <p:cond delay="0"/>
                                  </p:stCondLst>
                                  <p:childTnLst>
                                    <p:animEffect transition="out" filter="dissolve">
                                      <p:cBhvr>
                                        <p:cTn id="50" dur="1000"/>
                                        <p:tgtEl>
                                          <p:spTgt spid="34"/>
                                        </p:tgtEl>
                                      </p:cBhvr>
                                    </p:animEffect>
                                    <p:set>
                                      <p:cBhvr>
                                        <p:cTn id="51"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par>
                                <p:cTn id="52" presetID="2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edge">
                                      <p:cBhvr>
                                        <p:cTn id="54" dur="1000"/>
                                        <p:tgtEl>
                                          <p:spTgt spid="37"/>
                                        </p:tgtEl>
                                      </p:cBhvr>
                                    </p:animEffect>
                                  </p:childTnLst>
                                </p:cTn>
                              </p:par>
                            </p:childTnLst>
                          </p:cTn>
                        </p:par>
                        <p:par>
                          <p:cTn id="55" fill="hold">
                            <p:stCondLst>
                              <p:cond delay="5000"/>
                            </p:stCondLst>
                            <p:childTnLst>
                              <p:par>
                                <p:cTn id="56" presetID="9" presetClass="exit" presetSubtype="0" fill="hold" nodeType="afterEffect">
                                  <p:stCondLst>
                                    <p:cond delay="0"/>
                                  </p:stCondLst>
                                  <p:childTnLst>
                                    <p:animEffect transition="out" filter="dissolve">
                                      <p:cBhvr>
                                        <p:cTn id="57" dur="1000"/>
                                        <p:tgtEl>
                                          <p:spTgt spid="37"/>
                                        </p:tgtEl>
                                      </p:cBhvr>
                                    </p:animEffect>
                                    <p:set>
                                      <p:cBhvr>
                                        <p:cTn id="58"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type.wav"/>
                                        </p:tgtEl>
                                      </p:cMediaNode>
                                    </p:audio>
                                  </p:subTnLst>
                                </p:cTn>
                              </p:par>
                              <p:par>
                                <p:cTn id="59" presetID="2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edge">
                                      <p:cBhvr>
                                        <p:cTn id="61" dur="1000"/>
                                        <p:tgtEl>
                                          <p:spTgt spid="40"/>
                                        </p:tgtEl>
                                      </p:cBhvr>
                                    </p:animEffect>
                                  </p:childTnLst>
                                </p:cTn>
                              </p:par>
                            </p:childTnLst>
                          </p:cTn>
                        </p:par>
                        <p:par>
                          <p:cTn id="62" fill="hold">
                            <p:stCondLst>
                              <p:cond delay="6000"/>
                            </p:stCondLst>
                            <p:childTnLst>
                              <p:par>
                                <p:cTn id="63" presetID="9" presetClass="exit" presetSubtype="0" fill="hold" nodeType="afterEffect">
                                  <p:stCondLst>
                                    <p:cond delay="0"/>
                                  </p:stCondLst>
                                  <p:childTnLst>
                                    <p:animEffect transition="out" filter="dissolve">
                                      <p:cBhvr>
                                        <p:cTn id="64" dur="1000"/>
                                        <p:tgtEl>
                                          <p:spTgt spid="40"/>
                                        </p:tgtEl>
                                      </p:cBhvr>
                                    </p:animEffect>
                                    <p:set>
                                      <p:cBhvr>
                                        <p:cTn id="65"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type.wav"/>
                                        </p:tgtEl>
                                      </p:cMediaNode>
                                    </p:audio>
                                  </p:subTnLst>
                                </p:cTn>
                              </p:par>
                              <p:par>
                                <p:cTn id="66" presetID="20"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edge">
                                      <p:cBhvr>
                                        <p:cTn id="68" dur="1000"/>
                                        <p:tgtEl>
                                          <p:spTgt spid="43"/>
                                        </p:tgtEl>
                                      </p:cBhvr>
                                    </p:animEffect>
                                  </p:childTnLst>
                                </p:cTn>
                              </p:par>
                            </p:childTnLst>
                          </p:cTn>
                        </p:par>
                        <p:par>
                          <p:cTn id="69" fill="hold">
                            <p:stCondLst>
                              <p:cond delay="7000"/>
                            </p:stCondLst>
                            <p:childTnLst>
                              <p:par>
                                <p:cTn id="70" presetID="9" presetClass="exit" presetSubtype="0" fill="hold" nodeType="afterEffect">
                                  <p:stCondLst>
                                    <p:cond delay="0"/>
                                  </p:stCondLst>
                                  <p:childTnLst>
                                    <p:animEffect transition="out" filter="dissolve">
                                      <p:cBhvr>
                                        <p:cTn id="71" dur="1000"/>
                                        <p:tgtEl>
                                          <p:spTgt spid="43"/>
                                        </p:tgtEl>
                                      </p:cBhvr>
                                    </p:animEffect>
                                    <p:set>
                                      <p:cBhvr>
                                        <p:cTn id="72"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type.wav"/>
                                        </p:tgtEl>
                                      </p:cMediaNode>
                                    </p:audio>
                                  </p:subTnLst>
                                </p:cTn>
                              </p:par>
                              <p:par>
                                <p:cTn id="73" presetID="20"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edge">
                                      <p:cBhvr>
                                        <p:cTn id="75" dur="1000"/>
                                        <p:tgtEl>
                                          <p:spTgt spid="46"/>
                                        </p:tgtEl>
                                      </p:cBhvr>
                                    </p:animEffect>
                                  </p:childTnLst>
                                </p:cTn>
                              </p:par>
                            </p:childTnLst>
                          </p:cTn>
                        </p:par>
                        <p:par>
                          <p:cTn id="76" fill="hold">
                            <p:stCondLst>
                              <p:cond delay="8000"/>
                            </p:stCondLst>
                            <p:childTnLst>
                              <p:par>
                                <p:cTn id="77" presetID="9" presetClass="exit" presetSubtype="0" fill="hold" nodeType="afterEffect">
                                  <p:stCondLst>
                                    <p:cond delay="0"/>
                                  </p:stCondLst>
                                  <p:childTnLst>
                                    <p:animEffect transition="out" filter="dissolve">
                                      <p:cBhvr>
                                        <p:cTn id="78" dur="1000"/>
                                        <p:tgtEl>
                                          <p:spTgt spid="46"/>
                                        </p:tgtEl>
                                      </p:cBhvr>
                                    </p:animEffect>
                                    <p:set>
                                      <p:cBhvr>
                                        <p:cTn id="79"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par>
                                <p:cTn id="80" presetID="20" presetClass="entr" presetSubtype="0"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edge">
                                      <p:cBhvr>
                                        <p:cTn id="82" dur="1000"/>
                                        <p:tgtEl>
                                          <p:spTgt spid="49"/>
                                        </p:tgtEl>
                                      </p:cBhvr>
                                    </p:animEffect>
                                  </p:childTnLst>
                                </p:cTn>
                              </p:par>
                            </p:childTnLst>
                          </p:cTn>
                        </p:par>
                        <p:par>
                          <p:cTn id="83" fill="hold">
                            <p:stCondLst>
                              <p:cond delay="9000"/>
                            </p:stCondLst>
                            <p:childTnLst>
                              <p:par>
                                <p:cTn id="84" presetID="9" presetClass="exit" presetSubtype="0" fill="hold" nodeType="afterEffect">
                                  <p:stCondLst>
                                    <p:cond delay="0"/>
                                  </p:stCondLst>
                                  <p:childTnLst>
                                    <p:animEffect transition="out" filter="dissolve">
                                      <p:cBhvr>
                                        <p:cTn id="85" dur="1000"/>
                                        <p:tgtEl>
                                          <p:spTgt spid="49"/>
                                        </p:tgtEl>
                                      </p:cBhvr>
                                    </p:animEffect>
                                    <p:set>
                                      <p:cBhvr>
                                        <p:cTn id="86" dur="1" fill="hold">
                                          <p:stCondLst>
                                            <p:cond delay="999"/>
                                          </p:stCondLst>
                                        </p:cTn>
                                        <p:tgtEl>
                                          <p:spTgt spid="49"/>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type.wav"/>
                                        </p:tgtEl>
                                      </p:cMediaNode>
                                    </p:audio>
                                  </p:subTnLst>
                                </p:cTn>
                              </p:par>
                              <p:par>
                                <p:cTn id="87" presetID="20"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edge">
                                      <p:cBhvr>
                                        <p:cTn id="89" dur="1000"/>
                                        <p:tgtEl>
                                          <p:spTgt spid="52"/>
                                        </p:tgtEl>
                                      </p:cBhvr>
                                    </p:animEffect>
                                  </p:childTnLst>
                                </p:cTn>
                              </p:par>
                            </p:childTnLst>
                          </p:cTn>
                        </p:par>
                        <p:par>
                          <p:cTn id="90" fill="hold">
                            <p:stCondLst>
                              <p:cond delay="10000"/>
                            </p:stCondLst>
                            <p:childTnLst>
                              <p:par>
                                <p:cTn id="91" presetID="9" presetClass="exit" presetSubtype="0" fill="hold" nodeType="afterEffect">
                                  <p:stCondLst>
                                    <p:cond delay="0"/>
                                  </p:stCondLst>
                                  <p:childTnLst>
                                    <p:animEffect transition="out" filter="dissolve">
                                      <p:cBhvr>
                                        <p:cTn id="92" dur="1000"/>
                                        <p:tgtEl>
                                          <p:spTgt spid="52"/>
                                        </p:tgtEl>
                                      </p:cBhvr>
                                    </p:animEffect>
                                    <p:set>
                                      <p:cBhvr>
                                        <p:cTn id="93" dur="1" fill="hold">
                                          <p:stCondLst>
                                            <p:cond delay="999"/>
                                          </p:stCondLst>
                                        </p:cTn>
                                        <p:tgtEl>
                                          <p:spTgt spid="52"/>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type.wav"/>
                                        </p:tgtEl>
                                      </p:cMediaNode>
                                    </p:audio>
                                  </p:subTnLst>
                                </p:cTn>
                              </p:par>
                              <p:par>
                                <p:cTn id="94" presetID="20" presetClass="entr" presetSubtype="0"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edge">
                                      <p:cBhvr>
                                        <p:cTn id="96" dur="1000"/>
                                        <p:tgtEl>
                                          <p:spTgt spid="55"/>
                                        </p:tgtEl>
                                      </p:cBhvr>
                                    </p:animEffect>
                                  </p:childTnLst>
                                </p:cTn>
                              </p:par>
                            </p:childTnLst>
                          </p:cTn>
                        </p:par>
                        <p:par>
                          <p:cTn id="97" fill="hold">
                            <p:stCondLst>
                              <p:cond delay="11000"/>
                            </p:stCondLst>
                            <p:childTnLst>
                              <p:par>
                                <p:cTn id="98" presetID="9" presetClass="exit" presetSubtype="0" fill="hold" nodeType="afterEffect">
                                  <p:stCondLst>
                                    <p:cond delay="0"/>
                                  </p:stCondLst>
                                  <p:childTnLst>
                                    <p:animEffect transition="out" filter="dissolve">
                                      <p:cBhvr>
                                        <p:cTn id="99" dur="1000"/>
                                        <p:tgtEl>
                                          <p:spTgt spid="55"/>
                                        </p:tgtEl>
                                      </p:cBhvr>
                                    </p:animEffect>
                                    <p:set>
                                      <p:cBhvr>
                                        <p:cTn id="100" dur="1" fill="hold">
                                          <p:stCondLst>
                                            <p:cond delay="999"/>
                                          </p:stCondLst>
                                        </p:cTn>
                                        <p:tgtEl>
                                          <p:spTgt spid="55"/>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type.wav"/>
                                        </p:tgtEl>
                                      </p:cMediaNode>
                                    </p:audio>
                                  </p:subTnLst>
                                </p:cTn>
                              </p:par>
                              <p:par>
                                <p:cTn id="101" presetID="8" presetClass="exit" presetSubtype="16" fill="hold" nodeType="withEffect">
                                  <p:stCondLst>
                                    <p:cond delay="0"/>
                                  </p:stCondLst>
                                  <p:childTnLst>
                                    <p:animEffect transition="out" filter="diamond(in)">
                                      <p:cBhvr>
                                        <p:cTn id="102" dur="2000"/>
                                        <p:tgtEl>
                                          <p:spTgt spid="26"/>
                                        </p:tgtEl>
                                      </p:cBhvr>
                                    </p:animEffect>
                                    <p:set>
                                      <p:cBhvr>
                                        <p:cTn id="103" dur="1" fill="hold">
                                          <p:stCondLst>
                                            <p:cond delay="1999"/>
                                          </p:stCondLst>
                                        </p:cTn>
                                        <p:tgtEl>
                                          <p:spTgt spid="26"/>
                                        </p:tgtEl>
                                        <p:attrNameLst>
                                          <p:attrName>style.visibility</p:attrName>
                                        </p:attrNameLst>
                                      </p:cBhvr>
                                      <p:to>
                                        <p:strVal val="hidden"/>
                                      </p:to>
                                    </p:set>
                                  </p:childTnLst>
                                </p:cTn>
                              </p:par>
                              <p:par>
                                <p:cTn id="104" presetID="8" presetClass="exit" presetSubtype="16" fill="hold" nodeType="withEffect">
                                  <p:stCondLst>
                                    <p:cond delay="0"/>
                                  </p:stCondLst>
                                  <p:childTnLst>
                                    <p:animEffect transition="out" filter="diamond(in)">
                                      <p:cBhvr>
                                        <p:cTn id="105" dur="2000"/>
                                        <p:tgtEl>
                                          <p:spTgt spid="31"/>
                                        </p:tgtEl>
                                      </p:cBhvr>
                                    </p:animEffect>
                                    <p:set>
                                      <p:cBhvr>
                                        <p:cTn id="106" dur="1" fill="hold">
                                          <p:stCondLst>
                                            <p:cond delay="1999"/>
                                          </p:stCondLst>
                                        </p:cTn>
                                        <p:tgtEl>
                                          <p:spTgt spid="31"/>
                                        </p:tgtEl>
                                        <p:attrNameLst>
                                          <p:attrName>style.visibility</p:attrName>
                                        </p:attrNameLst>
                                      </p:cBhvr>
                                      <p:to>
                                        <p:strVal val="hidden"/>
                                      </p:to>
                                    </p:set>
                                  </p:childTnLst>
                                </p:cTn>
                              </p:par>
                              <p:par>
                                <p:cTn id="107" presetID="8" presetClass="exit" presetSubtype="16" fill="hold" nodeType="withEffect">
                                  <p:stCondLst>
                                    <p:cond delay="0"/>
                                  </p:stCondLst>
                                  <p:childTnLst>
                                    <p:animEffect transition="out" filter="diamond(in)">
                                      <p:cBhvr>
                                        <p:cTn id="108" dur="2000"/>
                                        <p:tgtEl>
                                          <p:spTgt spid="34"/>
                                        </p:tgtEl>
                                      </p:cBhvr>
                                    </p:animEffect>
                                    <p:set>
                                      <p:cBhvr>
                                        <p:cTn id="109" dur="1" fill="hold">
                                          <p:stCondLst>
                                            <p:cond delay="1999"/>
                                          </p:stCondLst>
                                        </p:cTn>
                                        <p:tgtEl>
                                          <p:spTgt spid="34"/>
                                        </p:tgtEl>
                                        <p:attrNameLst>
                                          <p:attrName>style.visibility</p:attrName>
                                        </p:attrNameLst>
                                      </p:cBhvr>
                                      <p:to>
                                        <p:strVal val="hidden"/>
                                      </p:to>
                                    </p:set>
                                  </p:childTnLst>
                                </p:cTn>
                              </p:par>
                              <p:par>
                                <p:cTn id="110" presetID="8" presetClass="exit" presetSubtype="16" fill="hold" nodeType="withEffect">
                                  <p:stCondLst>
                                    <p:cond delay="0"/>
                                  </p:stCondLst>
                                  <p:childTnLst>
                                    <p:animEffect transition="out" filter="diamond(in)">
                                      <p:cBhvr>
                                        <p:cTn id="111" dur="2000"/>
                                        <p:tgtEl>
                                          <p:spTgt spid="37"/>
                                        </p:tgtEl>
                                      </p:cBhvr>
                                    </p:animEffect>
                                    <p:set>
                                      <p:cBhvr>
                                        <p:cTn id="112" dur="1" fill="hold">
                                          <p:stCondLst>
                                            <p:cond delay="1999"/>
                                          </p:stCondLst>
                                        </p:cTn>
                                        <p:tgtEl>
                                          <p:spTgt spid="37"/>
                                        </p:tgtEl>
                                        <p:attrNameLst>
                                          <p:attrName>style.visibility</p:attrName>
                                        </p:attrNameLst>
                                      </p:cBhvr>
                                      <p:to>
                                        <p:strVal val="hidden"/>
                                      </p:to>
                                    </p:set>
                                  </p:childTnLst>
                                </p:cTn>
                              </p:par>
                              <p:par>
                                <p:cTn id="113" presetID="8" presetClass="exit" presetSubtype="16" fill="hold" nodeType="withEffect">
                                  <p:stCondLst>
                                    <p:cond delay="0"/>
                                  </p:stCondLst>
                                  <p:childTnLst>
                                    <p:animEffect transition="out" filter="diamond(in)">
                                      <p:cBhvr>
                                        <p:cTn id="114" dur="2000"/>
                                        <p:tgtEl>
                                          <p:spTgt spid="40"/>
                                        </p:tgtEl>
                                      </p:cBhvr>
                                    </p:animEffect>
                                    <p:set>
                                      <p:cBhvr>
                                        <p:cTn id="115" dur="1" fill="hold">
                                          <p:stCondLst>
                                            <p:cond delay="1999"/>
                                          </p:stCondLst>
                                        </p:cTn>
                                        <p:tgtEl>
                                          <p:spTgt spid="40"/>
                                        </p:tgtEl>
                                        <p:attrNameLst>
                                          <p:attrName>style.visibility</p:attrName>
                                        </p:attrNameLst>
                                      </p:cBhvr>
                                      <p:to>
                                        <p:strVal val="hidden"/>
                                      </p:to>
                                    </p:set>
                                  </p:childTnLst>
                                </p:cTn>
                              </p:par>
                              <p:par>
                                <p:cTn id="116" presetID="8" presetClass="exit" presetSubtype="16" fill="hold" nodeType="withEffect">
                                  <p:stCondLst>
                                    <p:cond delay="0"/>
                                  </p:stCondLst>
                                  <p:childTnLst>
                                    <p:animEffect transition="out" filter="diamond(in)">
                                      <p:cBhvr>
                                        <p:cTn id="117" dur="2000"/>
                                        <p:tgtEl>
                                          <p:spTgt spid="43"/>
                                        </p:tgtEl>
                                      </p:cBhvr>
                                    </p:animEffect>
                                    <p:set>
                                      <p:cBhvr>
                                        <p:cTn id="118" dur="1" fill="hold">
                                          <p:stCondLst>
                                            <p:cond delay="1999"/>
                                          </p:stCondLst>
                                        </p:cTn>
                                        <p:tgtEl>
                                          <p:spTgt spid="43"/>
                                        </p:tgtEl>
                                        <p:attrNameLst>
                                          <p:attrName>style.visibility</p:attrName>
                                        </p:attrNameLst>
                                      </p:cBhvr>
                                      <p:to>
                                        <p:strVal val="hidden"/>
                                      </p:to>
                                    </p:set>
                                  </p:childTnLst>
                                </p:cTn>
                              </p:par>
                              <p:par>
                                <p:cTn id="119" presetID="8" presetClass="exit" presetSubtype="16" fill="hold" nodeType="withEffect">
                                  <p:stCondLst>
                                    <p:cond delay="0"/>
                                  </p:stCondLst>
                                  <p:childTnLst>
                                    <p:animEffect transition="out" filter="diamond(in)">
                                      <p:cBhvr>
                                        <p:cTn id="120" dur="2000"/>
                                        <p:tgtEl>
                                          <p:spTgt spid="46"/>
                                        </p:tgtEl>
                                      </p:cBhvr>
                                    </p:animEffect>
                                    <p:set>
                                      <p:cBhvr>
                                        <p:cTn id="121" dur="1" fill="hold">
                                          <p:stCondLst>
                                            <p:cond delay="1999"/>
                                          </p:stCondLst>
                                        </p:cTn>
                                        <p:tgtEl>
                                          <p:spTgt spid="46"/>
                                        </p:tgtEl>
                                        <p:attrNameLst>
                                          <p:attrName>style.visibility</p:attrName>
                                        </p:attrNameLst>
                                      </p:cBhvr>
                                      <p:to>
                                        <p:strVal val="hidden"/>
                                      </p:to>
                                    </p:set>
                                  </p:childTnLst>
                                </p:cTn>
                              </p:par>
                              <p:par>
                                <p:cTn id="122" presetID="8" presetClass="exit" presetSubtype="16" fill="hold" nodeType="withEffect">
                                  <p:stCondLst>
                                    <p:cond delay="0"/>
                                  </p:stCondLst>
                                  <p:childTnLst>
                                    <p:animEffect transition="out" filter="diamond(in)">
                                      <p:cBhvr>
                                        <p:cTn id="123" dur="2000"/>
                                        <p:tgtEl>
                                          <p:spTgt spid="49"/>
                                        </p:tgtEl>
                                      </p:cBhvr>
                                    </p:animEffect>
                                    <p:set>
                                      <p:cBhvr>
                                        <p:cTn id="124" dur="1" fill="hold">
                                          <p:stCondLst>
                                            <p:cond delay="1999"/>
                                          </p:stCondLst>
                                        </p:cTn>
                                        <p:tgtEl>
                                          <p:spTgt spid="49"/>
                                        </p:tgtEl>
                                        <p:attrNameLst>
                                          <p:attrName>style.visibility</p:attrName>
                                        </p:attrNameLst>
                                      </p:cBhvr>
                                      <p:to>
                                        <p:strVal val="hidden"/>
                                      </p:to>
                                    </p:set>
                                  </p:childTnLst>
                                </p:cTn>
                              </p:par>
                              <p:par>
                                <p:cTn id="125" presetID="8" presetClass="exit" presetSubtype="16" fill="hold" nodeType="withEffect">
                                  <p:stCondLst>
                                    <p:cond delay="0"/>
                                  </p:stCondLst>
                                  <p:childTnLst>
                                    <p:animEffect transition="out" filter="diamond(in)">
                                      <p:cBhvr>
                                        <p:cTn id="126" dur="2000"/>
                                        <p:tgtEl>
                                          <p:spTgt spid="52"/>
                                        </p:tgtEl>
                                      </p:cBhvr>
                                    </p:animEffect>
                                    <p:set>
                                      <p:cBhvr>
                                        <p:cTn id="127" dur="1" fill="hold">
                                          <p:stCondLst>
                                            <p:cond delay="1999"/>
                                          </p:stCondLst>
                                        </p:cTn>
                                        <p:tgtEl>
                                          <p:spTgt spid="52"/>
                                        </p:tgtEl>
                                        <p:attrNameLst>
                                          <p:attrName>style.visibility</p:attrName>
                                        </p:attrNameLst>
                                      </p:cBhvr>
                                      <p:to>
                                        <p:strVal val="hidden"/>
                                      </p:to>
                                    </p:set>
                                  </p:childTnLst>
                                </p:cTn>
                              </p:par>
                              <p:par>
                                <p:cTn id="128" presetID="8" presetClass="exit" presetSubtype="16" fill="hold" nodeType="withEffect">
                                  <p:stCondLst>
                                    <p:cond delay="200"/>
                                  </p:stCondLst>
                                  <p:childTnLst>
                                    <p:animEffect transition="out" filter="diamond(in)">
                                      <p:cBhvr>
                                        <p:cTn id="129" dur="2000"/>
                                        <p:tgtEl>
                                          <p:spTgt spid="55"/>
                                        </p:tgtEl>
                                      </p:cBhvr>
                                    </p:animEffect>
                                    <p:set>
                                      <p:cBhvr>
                                        <p:cTn id="130" dur="1" fill="hold">
                                          <p:stCondLst>
                                            <p:cond delay="1999"/>
                                          </p:stCondLst>
                                        </p:cTn>
                                        <p:tgtEl>
                                          <p:spTgt spid="55"/>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bomb.wav"/>
                                        </p:tgtEl>
                                      </p:cMediaNode>
                                    </p:audio>
                                  </p:subTnLst>
                                </p:cTn>
                              </p:par>
                              <p:par>
                                <p:cTn id="131" presetID="8" presetClass="exit" presetSubtype="16" fill="hold" nodeType="withEffect">
                                  <p:stCondLst>
                                    <p:cond delay="0"/>
                                  </p:stCondLst>
                                  <p:childTnLst>
                                    <p:animEffect transition="out" filter="diamond(in)">
                                      <p:cBhvr>
                                        <p:cTn id="132" dur="2000"/>
                                        <p:tgtEl>
                                          <p:spTgt spid="58"/>
                                        </p:tgtEl>
                                      </p:cBhvr>
                                    </p:animEffect>
                                    <p:set>
                                      <p:cBhvr>
                                        <p:cTn id="133" dur="1" fill="hold">
                                          <p:stCondLst>
                                            <p:cond delay="1999"/>
                                          </p:stCondLst>
                                        </p:cTn>
                                        <p:tgtEl>
                                          <p:spTgt spid="58"/>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4" name="drumroll.wav"/>
                                        </p:tgtEl>
                                      </p:cMediaNode>
                                    </p:audio>
                                  </p:subTnLst>
                                </p:cTn>
                              </p:par>
                            </p:childTnLst>
                          </p:cTn>
                        </p:par>
                      </p:childTnLst>
                    </p:cTn>
                  </p:par>
                  <p:par>
                    <p:cTn id="134" fill="hold">
                      <p:stCondLst>
                        <p:cond delay="indefinite"/>
                      </p:stCondLst>
                      <p:childTnLst>
                        <p:par>
                          <p:cTn id="135" fill="hold">
                            <p:stCondLst>
                              <p:cond delay="0"/>
                            </p:stCondLst>
                            <p:childTnLst>
                              <p:par>
                                <p:cTn id="136" presetID="6" presetClass="entr" presetSubtype="16" fill="hold" nodeType="click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circle(in)">
                                      <p:cBhvr>
                                        <p:cTn id="138" dur="2000"/>
                                        <p:tgtEl>
                                          <p:spTgt spid="27"/>
                                        </p:tgtEl>
                                      </p:cBhvr>
                                    </p:animEffect>
                                  </p:childTnLst>
                                  <p:subTnLst>
                                    <p:audio>
                                      <p:cMediaNode>
                                        <p:cTn display="0" masterRel="sameClick">
                                          <p:stCondLst>
                                            <p:cond evt="begin" delay="0">
                                              <p:tn val="13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9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84077-B947-42AB-8309-E69C7CAC932F}"/>
              </a:ext>
            </a:extLst>
          </p:cNvPr>
          <p:cNvPicPr>
            <a:picLocks noChangeAspect="1"/>
          </p:cNvPicPr>
          <p:nvPr/>
        </p:nvPicPr>
        <p:blipFill>
          <a:blip r:embed="rId2"/>
          <a:stretch>
            <a:fillRect/>
          </a:stretch>
        </p:blipFill>
        <p:spPr>
          <a:xfrm>
            <a:off x="2165713" y="112771"/>
            <a:ext cx="5143500" cy="6602137"/>
          </a:xfrm>
          <a:prstGeom prst="rect">
            <a:avLst/>
          </a:prstGeom>
        </p:spPr>
      </p:pic>
      <p:sp>
        <p:nvSpPr>
          <p:cNvPr id="2" name="TextBox 1"/>
          <p:cNvSpPr txBox="1"/>
          <p:nvPr/>
        </p:nvSpPr>
        <p:spPr>
          <a:xfrm>
            <a:off x="7837714" y="2808514"/>
            <a:ext cx="3579223"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SÓNG</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3" y="112771"/>
            <a:ext cx="6630625" cy="6745229"/>
          </a:xfrm>
          <a:prstGeom prst="rect">
            <a:avLst/>
          </a:prstGeom>
        </p:spPr>
      </p:pic>
    </p:spTree>
    <p:extLst>
      <p:ext uri="{BB962C8B-B14F-4D97-AF65-F5344CB8AC3E}">
        <p14:creationId xmlns:p14="http://schemas.microsoft.com/office/powerpoint/2010/main" val="788873443"/>
      </p:ext>
    </p:extLst>
  </p:cSld>
  <p:clrMapOvr>
    <a:masterClrMapping/>
  </p:clrMapOvr>
  <mc:AlternateContent xmlns:mc="http://schemas.openxmlformats.org/markup-compatibility/2006" xmlns:p14="http://schemas.microsoft.com/office/powerpoint/2010/main">
    <mc:Choice Requires="p14">
      <p:transition spd="slow" p14:dur="175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DE003-06D4-40F8-B74D-B8F362C6C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647" y="494950"/>
            <a:ext cx="5721291" cy="5855516"/>
          </a:xfrm>
          <a:prstGeom prst="rect">
            <a:avLst/>
          </a:prstGeom>
        </p:spPr>
      </p:pic>
    </p:spTree>
    <p:extLst>
      <p:ext uri="{BB962C8B-B14F-4D97-AF65-F5344CB8AC3E}">
        <p14:creationId xmlns:p14="http://schemas.microsoft.com/office/powerpoint/2010/main" val="1678122734"/>
      </p:ext>
    </p:extLst>
  </p:cSld>
  <p:clrMapOvr>
    <a:masterClrMapping/>
  </p:clrMapOvr>
  <mc:AlternateContent xmlns:mc="http://schemas.openxmlformats.org/markup-compatibility/2006" xmlns:p14="http://schemas.microsoft.com/office/powerpoint/2010/main">
    <mc:Choice Requires="p14">
      <p:transition spd="slow" p14:dur="175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620</Words>
  <Application>Microsoft Office PowerPoint</Application>
  <PresentationFormat>Widescreen</PresentationFormat>
  <Paragraphs>108</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Abril Fatface</vt:lpstr>
      <vt:lpstr>Aldrich</vt:lpstr>
      <vt:lpstr>Arial</vt:lpstr>
      <vt:lpstr>Calibri</vt:lpstr>
      <vt:lpstr>Calibri Light</vt:lpstr>
      <vt:lpstr>Cambria</vt:lpstr>
      <vt:lpstr>等线</vt:lpstr>
      <vt:lpstr>Times New Roman</vt:lpstr>
      <vt:lpstr>VNI-Heather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cp:revision>
  <dcterms:created xsi:type="dcterms:W3CDTF">2024-12-09T13:42:32Z</dcterms:created>
  <dcterms:modified xsi:type="dcterms:W3CDTF">2024-12-10T23:49:01Z</dcterms:modified>
</cp:coreProperties>
</file>