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0" r:id="rId2"/>
    <p:sldMasterId id="2147483776" r:id="rId3"/>
  </p:sldMasterIdLst>
  <p:notesMasterIdLst>
    <p:notesMasterId r:id="rId33"/>
  </p:notesMasterIdLst>
  <p:sldIdLst>
    <p:sldId id="282" r:id="rId4"/>
    <p:sldId id="382" r:id="rId5"/>
    <p:sldId id="270" r:id="rId6"/>
    <p:sldId id="257" r:id="rId7"/>
    <p:sldId id="269" r:id="rId8"/>
    <p:sldId id="271" r:id="rId9"/>
    <p:sldId id="258" r:id="rId10"/>
    <p:sldId id="283" r:id="rId11"/>
    <p:sldId id="288" r:id="rId12"/>
    <p:sldId id="383" r:id="rId13"/>
    <p:sldId id="284" r:id="rId14"/>
    <p:sldId id="385" r:id="rId15"/>
    <p:sldId id="384" r:id="rId16"/>
    <p:sldId id="278" r:id="rId17"/>
    <p:sldId id="289" r:id="rId18"/>
    <p:sldId id="290" r:id="rId19"/>
    <p:sldId id="291" r:id="rId20"/>
    <p:sldId id="292" r:id="rId21"/>
    <p:sldId id="293" r:id="rId22"/>
    <p:sldId id="294" r:id="rId23"/>
    <p:sldId id="299" r:id="rId24"/>
    <p:sldId id="380" r:id="rId25"/>
    <p:sldId id="376" r:id="rId26"/>
    <p:sldId id="377" r:id="rId27"/>
    <p:sldId id="295" r:id="rId28"/>
    <p:sldId id="381" r:id="rId29"/>
    <p:sldId id="297" r:id="rId30"/>
    <p:sldId id="298" r:id="rId31"/>
    <p:sldId id="26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4998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438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131493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41449572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5904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84583922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34419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713286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241446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88975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783739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35055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61521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216151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26510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8042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974525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35311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09861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79693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78237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7740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38356"/>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4219567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12569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12/9/2024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7.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12/9/2024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3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12/9/2024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9443675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33" r:id="rId23"/>
    <p:sldLayoutId id="2147483732" r:id="rId24"/>
    <p:sldLayoutId id="2147483731" r:id="rId25"/>
    <p:sldLayoutId id="2147483735" r:id="rId26"/>
    <p:sldLayoutId id="2147483734" r:id="rId27"/>
    <p:sldLayoutId id="2147483799" r:id="rId28"/>
  </p:sldLayoutIdLst>
  <p:transition spd="slow">
    <p:randomBar dir="vert"/>
  </p:transition>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3.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43.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66.sv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3185051" y="450210"/>
            <a:ext cx="8340274" cy="4847004"/>
            <a:chOff x="2803976" y="2776822"/>
            <a:chExt cx="5736936" cy="2421768"/>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2094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Thảo luận nhóm 4: Tìm ra những từ khó đọc, cách ngắt hơi ở những câu dài và tìm hiểu từ khó trong bài.</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13761585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581279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739470" y="2380891"/>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198040" y="644805"/>
            <a:ext cx="8980186" cy="1975275"/>
          </a:xfrm>
          <a:prstGeom prst="rect">
            <a:avLst/>
          </a:prstGeom>
        </p:spPr>
      </p:pic>
    </p:spTree>
    <p:custDataLst>
      <p:tags r:id="rId1"/>
    </p:custDataLst>
    <p:extLst>
      <p:ext uri="{BB962C8B-B14F-4D97-AF65-F5344CB8AC3E}">
        <p14:creationId xmlns:p14="http://schemas.microsoft.com/office/powerpoint/2010/main" val="1792929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98799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43289"/>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3374017" y="2390668"/>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6226346"/>
              </p:ext>
            </p:extLst>
          </p:nvPr>
        </p:nvGraphicFramePr>
        <p:xfrm>
          <a:off x="0" y="1972637"/>
          <a:ext cx="12192000" cy="5056943"/>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967316191"/>
                    </a:ext>
                  </a:extLst>
                </a:gridCol>
                <a:gridCol w="6096000">
                  <a:extLst>
                    <a:ext uri="{9D8B030D-6E8A-4147-A177-3AD203B41FA5}">
                      <a16:colId xmlns:a16="http://schemas.microsoft.com/office/drawing/2014/main" val="2520461944"/>
                    </a:ext>
                  </a:extLst>
                </a:gridCol>
              </a:tblGrid>
              <a:tr h="977073">
                <a:tc>
                  <a:txBody>
                    <a:bodyPr/>
                    <a:lstStyle/>
                    <a:p>
                      <a:pPr algn="ctr"/>
                      <a:r>
                        <a:rPr lang="en-US" sz="4000" dirty="0" err="1" smtClean="0">
                          <a:latin typeface="Times New Roman" panose="02020603050405020304" pitchFamily="18" charset="0"/>
                          <a:cs typeface="Times New Roman" panose="02020603050405020304" pitchFamily="18" charset="0"/>
                        </a:rPr>
                        <a:t>Từ</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smtClean="0">
                          <a:latin typeface="Times New Roman" panose="02020603050405020304" pitchFamily="18" charset="0"/>
                          <a:cs typeface="Times New Roman" panose="02020603050405020304" pitchFamily="18" charset="0"/>
                        </a:rPr>
                        <a:t>Nghĩa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của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từ</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8930473"/>
                  </a:ext>
                </a:extLst>
              </a:tr>
              <a:tr h="977073">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4683446"/>
                  </a:ext>
                </a:extLst>
              </a:tr>
              <a:tr h="1148651">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14902539"/>
                  </a:ext>
                </a:extLst>
              </a:tr>
              <a:tr h="977073">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679525"/>
                  </a:ext>
                </a:extLst>
              </a:tr>
              <a:tr h="977073">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714722"/>
                  </a:ext>
                </a:extLst>
              </a:tr>
            </a:tbl>
          </a:graphicData>
        </a:graphic>
      </p:graphicFrame>
      <p:sp>
        <p:nvSpPr>
          <p:cNvPr id="3" name="TextBox 2"/>
          <p:cNvSpPr txBox="1"/>
          <p:nvPr/>
        </p:nvSpPr>
        <p:spPr>
          <a:xfrm>
            <a:off x="616448" y="523981"/>
            <a:ext cx="11209105" cy="1323439"/>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Bài</a:t>
            </a:r>
            <a:r>
              <a:rPr lang="en-US" sz="4000" dirty="0" smtClean="0">
                <a:solidFill>
                  <a:srgbClr val="FF0000"/>
                </a:solidFill>
                <a:latin typeface="Times New Roman" panose="02020603050405020304" pitchFamily="18" charset="0"/>
                <a:cs typeface="Times New Roman" panose="02020603050405020304" pitchFamily="18" charset="0"/>
              </a:rPr>
              <a:t> 1: </a:t>
            </a:r>
            <a:r>
              <a:rPr lang="en-US" sz="4000" dirty="0" err="1" smtClean="0">
                <a:solidFill>
                  <a:srgbClr val="FF0000"/>
                </a:solidFill>
                <a:latin typeface="Times New Roman" panose="02020603050405020304" pitchFamily="18" charset="0"/>
                <a:cs typeface="Times New Roman" panose="02020603050405020304" pitchFamily="18" charset="0"/>
              </a:rPr>
              <a:t>Tìm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nghĩa</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của</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từ</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dưới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đây</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mơ</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tưởng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liên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tưởng</a:t>
            </a:r>
            <a:r>
              <a:rPr lang="en-US" sz="4000" dirty="0" smtClean="0">
                <a:solidFill>
                  <a:srgbClr val="FF0000"/>
                </a:solidFill>
                <a:latin typeface="Times New Roman" panose="02020603050405020304" pitchFamily="18" charset="0"/>
                <a:cs typeface="Times New Roman" panose="02020603050405020304" pitchFamily="18" charset="0"/>
              </a:rPr>
              <a:t>; ý </a:t>
            </a:r>
            <a:r>
              <a:rPr lang="en-US" sz="4000" dirty="0" err="1" smtClean="0">
                <a:solidFill>
                  <a:srgbClr val="FF0000"/>
                </a:solidFill>
                <a:latin typeface="Times New Roman" panose="02020603050405020304" pitchFamily="18" charset="0"/>
                <a:cs typeface="Times New Roman" panose="02020603050405020304" pitchFamily="18" charset="0"/>
              </a:rPr>
              <a:t>tưởng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tưởng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tượng</a:t>
            </a:r>
            <a:r>
              <a:rPr lang="en-US" sz="4000" dirty="0" smtClean="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60024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57388" y="63390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982763" y="1723346"/>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1383</Words>
  <Application>Microsoft Office PowerPoint</Application>
  <PresentationFormat>Widescreen</PresentationFormat>
  <Paragraphs>49</Paragraphs>
  <Slides>29</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#9Slide07 Marbelia Regular</vt:lpstr>
      <vt:lpstr>Arial</vt:lpstr>
      <vt:lpstr>Calibri</vt:lpstr>
      <vt:lpstr>Calibri Light</vt:lpstr>
      <vt:lpstr>Cambria</vt:lpstr>
      <vt:lpstr>等线</vt:lpstr>
      <vt:lpstr>Garamond</vt:lpstr>
      <vt:lpstr>LNTH-LuoLuoNotangYuanTi 1</vt:lpstr>
      <vt:lpstr>Symbol</vt:lpstr>
      <vt:lpstr>Times New Roman</vt:lpstr>
      <vt:lpstr>思源黑体 CN Normal</vt:lpstr>
      <vt:lpstr>Custom Design</vt:lpstr>
      <vt:lpstr>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55</cp:revision>
  <dcterms:created xsi:type="dcterms:W3CDTF">2022-08-12T16:31:42Z</dcterms:created>
  <dcterms:modified xsi:type="dcterms:W3CDTF">2024-12-09T07:25:25Z</dcterms:modified>
</cp:coreProperties>
</file>