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5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6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3" r:id="rId2"/>
    <p:sldMasterId id="2147483788" r:id="rId3"/>
    <p:sldMasterId id="2147483795" r:id="rId4"/>
    <p:sldMasterId id="2147483826" r:id="rId5"/>
    <p:sldMasterId id="2147483838" r:id="rId6"/>
    <p:sldMasterId id="2147483850" r:id="rId7"/>
  </p:sldMasterIdLst>
  <p:notesMasterIdLst>
    <p:notesMasterId r:id="rId26"/>
  </p:notesMasterIdLst>
  <p:sldIdLst>
    <p:sldId id="7171" r:id="rId8"/>
    <p:sldId id="782" r:id="rId9"/>
    <p:sldId id="350" r:id="rId10"/>
    <p:sldId id="351" r:id="rId11"/>
    <p:sldId id="328" r:id="rId12"/>
    <p:sldId id="329" r:id="rId13"/>
    <p:sldId id="261" r:id="rId14"/>
    <p:sldId id="257" r:id="rId15"/>
    <p:sldId id="7179" r:id="rId16"/>
    <p:sldId id="282" r:id="rId17"/>
    <p:sldId id="7189" r:id="rId18"/>
    <p:sldId id="7190" r:id="rId19"/>
    <p:sldId id="7191" r:id="rId20"/>
    <p:sldId id="7181" r:id="rId21"/>
    <p:sldId id="7192" r:id="rId22"/>
    <p:sldId id="7193" r:id="rId23"/>
    <p:sldId id="7194" r:id="rId24"/>
    <p:sldId id="718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7304" autoAdjust="0"/>
  </p:normalViewPr>
  <p:slideViewPr>
    <p:cSldViewPr snapToGrid="0">
      <p:cViewPr varScale="1">
        <p:scale>
          <a:sx n="55" d="100"/>
          <a:sy n="55" d="100"/>
        </p:scale>
        <p:origin x="1096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0D3DA3-6E22-4897-9184-EC955C5FEF97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0276F3-9B36-4B49-99D8-B29D6F9DC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233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a6ffe3b9f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a6ffe3b9f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9347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5371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03395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2409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5750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Nhấp vào các rác để đến câu hỏi, sau khi dọn xong, GV khen HS rồi nhấp vào cổ 3 lá để tới kết luận</a:t>
            </a:r>
          </a:p>
          <a:p>
            <a:pPr marL="158750" indent="0">
              <a:buNone/>
            </a:pPr>
            <a:r>
              <a:rPr lang="en-US"/>
              <a:t>HS được chọn loại rác tuỳ ý</a:t>
            </a:r>
          </a:p>
        </p:txBody>
      </p:sp>
    </p:spTree>
    <p:extLst>
      <p:ext uri="{BB962C8B-B14F-4D97-AF65-F5344CB8AC3E}">
        <p14:creationId xmlns:p14="http://schemas.microsoft.com/office/powerpoint/2010/main" val="2734734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Nhấp vào AB để kiểm tra kết quả</a:t>
            </a:r>
          </a:p>
          <a:p>
            <a:r>
              <a:rPr lang="en-US"/>
              <a:t>Nhấp vào cỏ ba lá để quay lại dọn rác </a:t>
            </a:r>
          </a:p>
        </p:txBody>
      </p:sp>
    </p:spTree>
    <p:extLst>
      <p:ext uri="{BB962C8B-B14F-4D97-AF65-F5344CB8AC3E}">
        <p14:creationId xmlns:p14="http://schemas.microsoft.com/office/powerpoint/2010/main" val="879439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Nhấp vào AB để kiểm tra kết quả</a:t>
            </a:r>
          </a:p>
          <a:p>
            <a:r>
              <a:rPr lang="en-US"/>
              <a:t>Nhấp vào cỏ ba lá để quay lại dọn rác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8202F42-8E37-417F-B7D4-5F68870918A3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GV click vào chữ A hoặc B để kiểm tra đáp án.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2053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77871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36383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3601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41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7313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8"/>
          <p:cNvSpPr>
            <a:spLocks noGrp="1"/>
          </p:cNvSpPr>
          <p:nvPr>
            <p:ph type="pic" sz="quarter" idx="10"/>
          </p:nvPr>
        </p:nvSpPr>
        <p:spPr>
          <a:xfrm>
            <a:off x="1291363" y="1775012"/>
            <a:ext cx="5513293" cy="2070847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487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12"/>
          <p:cNvSpPr>
            <a:spLocks noGrp="1"/>
          </p:cNvSpPr>
          <p:nvPr>
            <p:ph type="pic" sz="quarter" idx="10"/>
          </p:nvPr>
        </p:nvSpPr>
        <p:spPr>
          <a:xfrm>
            <a:off x="820271" y="2514599"/>
            <a:ext cx="3036789" cy="2904565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5976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137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5"/>
          <p:cNvSpPr>
            <a:spLocks noGrp="1"/>
          </p:cNvSpPr>
          <p:nvPr>
            <p:ph type="pic" sz="quarter" idx="10"/>
          </p:nvPr>
        </p:nvSpPr>
        <p:spPr>
          <a:xfrm>
            <a:off x="5419165" y="2629182"/>
            <a:ext cx="5311587" cy="2678002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5588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419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6"/>
          <p:cNvSpPr>
            <a:spLocks noGrp="1"/>
          </p:cNvSpPr>
          <p:nvPr>
            <p:ph type="pic" sz="quarter" idx="10"/>
          </p:nvPr>
        </p:nvSpPr>
        <p:spPr>
          <a:xfrm>
            <a:off x="833718" y="1945825"/>
            <a:ext cx="4464423" cy="3550023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6671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8"/>
          <p:cNvSpPr>
            <a:spLocks noGrp="1"/>
          </p:cNvSpPr>
          <p:nvPr>
            <p:ph type="pic" sz="quarter" idx="10"/>
          </p:nvPr>
        </p:nvSpPr>
        <p:spPr>
          <a:xfrm>
            <a:off x="1291363" y="1775012"/>
            <a:ext cx="5513293" cy="2070847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483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12"/>
          <p:cNvSpPr>
            <a:spLocks noGrp="1"/>
          </p:cNvSpPr>
          <p:nvPr>
            <p:ph type="pic" sz="quarter" idx="10"/>
          </p:nvPr>
        </p:nvSpPr>
        <p:spPr>
          <a:xfrm>
            <a:off x="820271" y="2514599"/>
            <a:ext cx="3036789" cy="2904565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8793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885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190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2" y="-766119"/>
            <a:ext cx="12499219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7415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1502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4652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0453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9925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4066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1835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7181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2222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1326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296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72184F3-F5AD-DFCD-5B64-27C13BAC050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5" y="0"/>
            <a:ext cx="1509622" cy="150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7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8524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0500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4448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5722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098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0677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4935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7419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1689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184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03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1215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body" idx="1"/>
          </p:nvPr>
        </p:nvSpPr>
        <p:spPr>
          <a:xfrm>
            <a:off x="6224600" y="2332500"/>
            <a:ext cx="4771600" cy="366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6152" lvl="1" indent="-371602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○"/>
              <a:defRPr sz="1596"/>
            </a:lvl2pPr>
            <a:lvl3pPr marL="1824228" lvl="2" indent="-371602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■"/>
              <a:defRPr sz="1596"/>
            </a:lvl3pPr>
            <a:lvl4pPr marL="2432304" lvl="3" indent="-371602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●"/>
              <a:defRPr sz="1596"/>
            </a:lvl4pPr>
            <a:lvl5pPr marL="3040380" lvl="4" indent="-422275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 sz="1596"/>
            </a:lvl5pPr>
            <a:lvl6pPr marL="3648456" lvl="5" indent="-422275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 sz="1596"/>
            </a:lvl6pPr>
            <a:lvl7pPr marL="4256532" lvl="6" indent="-363157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Char char="●"/>
              <a:defRPr sz="1596"/>
            </a:lvl7pPr>
            <a:lvl8pPr marL="4864608" lvl="7" indent="-363157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Char char="○"/>
              <a:defRPr sz="1596"/>
            </a:lvl8pPr>
            <a:lvl9pPr marL="5472684" lvl="8" indent="-354711">
              <a:spcBef>
                <a:spcPts val="0"/>
              </a:spcBef>
              <a:spcAft>
                <a:spcPts val="0"/>
              </a:spcAft>
              <a:buSzPts val="600"/>
              <a:buFont typeface="Open Sans"/>
              <a:buChar char="■"/>
              <a:defRPr sz="1596"/>
            </a:lvl9pPr>
          </a:lstStyle>
          <a:p>
            <a:endParaRPr/>
          </a:p>
        </p:txBody>
      </p:sp>
      <p:sp>
        <p:nvSpPr>
          <p:cNvPr id="51" name="Google Shape;51;p7"/>
          <p:cNvSpPr/>
          <p:nvPr/>
        </p:nvSpPr>
        <p:spPr>
          <a:xfrm>
            <a:off x="10138988" y="6048553"/>
            <a:ext cx="3321220" cy="2775907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" name="Google Shape;52;p7"/>
          <p:cNvSpPr/>
          <p:nvPr/>
        </p:nvSpPr>
        <p:spPr>
          <a:xfrm>
            <a:off x="10467534" y="-566179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3" name="Google Shape;53;p7"/>
          <p:cNvSpPr/>
          <p:nvPr/>
        </p:nvSpPr>
        <p:spPr>
          <a:xfrm>
            <a:off x="-863501" y="6437704"/>
            <a:ext cx="4393610" cy="199763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" name="Google Shape;54;p7"/>
          <p:cNvSpPr/>
          <p:nvPr/>
        </p:nvSpPr>
        <p:spPr>
          <a:xfrm rot="-3863648">
            <a:off x="-2571999" y="175648"/>
            <a:ext cx="4400988" cy="2484564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7"/>
          <p:cNvSpPr txBox="1">
            <a:spLocks noGrp="1"/>
          </p:cNvSpPr>
          <p:nvPr>
            <p:ph type="title"/>
          </p:nvPr>
        </p:nvSpPr>
        <p:spPr>
          <a:xfrm>
            <a:off x="1297200" y="604100"/>
            <a:ext cx="9597600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75286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1"/>
          <p:cNvSpPr/>
          <p:nvPr/>
        </p:nvSpPr>
        <p:spPr>
          <a:xfrm>
            <a:off x="9782601" y="6834635"/>
            <a:ext cx="145666" cy="23367"/>
          </a:xfrm>
          <a:custGeom>
            <a:avLst/>
            <a:gdLst/>
            <a:ahLst/>
            <a:cxnLst/>
            <a:rect l="l" t="t" r="r" b="b"/>
            <a:pathLst>
              <a:path w="4370" h="701" extrusionOk="0">
                <a:moveTo>
                  <a:pt x="0" y="0"/>
                </a:moveTo>
                <a:lnTo>
                  <a:pt x="0" y="701"/>
                </a:lnTo>
                <a:lnTo>
                  <a:pt x="4370" y="701"/>
                </a:lnTo>
                <a:lnTo>
                  <a:pt x="437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84" name="Google Shape;284;p31"/>
          <p:cNvSpPr/>
          <p:nvPr/>
        </p:nvSpPr>
        <p:spPr>
          <a:xfrm>
            <a:off x="10172055" y="5499274"/>
            <a:ext cx="4059439" cy="3392916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85" name="Google Shape;285;p31"/>
          <p:cNvSpPr/>
          <p:nvPr/>
        </p:nvSpPr>
        <p:spPr>
          <a:xfrm>
            <a:off x="10408811" y="-912665"/>
            <a:ext cx="2445157" cy="252615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86" name="Google Shape;286;p31"/>
          <p:cNvSpPr/>
          <p:nvPr/>
        </p:nvSpPr>
        <p:spPr>
          <a:xfrm rot="-2700000" flipH="1">
            <a:off x="-1696711" y="4284267"/>
            <a:ext cx="2883938" cy="2697528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87" name="Google Shape;287;p31"/>
          <p:cNvSpPr/>
          <p:nvPr/>
        </p:nvSpPr>
        <p:spPr>
          <a:xfrm>
            <a:off x="-76233" y="-2133949"/>
            <a:ext cx="4986064" cy="3417148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88" name="Google Shape;288;p31"/>
          <p:cNvSpPr/>
          <p:nvPr/>
        </p:nvSpPr>
        <p:spPr>
          <a:xfrm>
            <a:off x="2247160" y="6094806"/>
            <a:ext cx="5370546" cy="244181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89" name="Google Shape;289;p31"/>
          <p:cNvSpPr/>
          <p:nvPr/>
        </p:nvSpPr>
        <p:spPr>
          <a:xfrm rot="6921510">
            <a:off x="5125668" y="-1618871"/>
            <a:ext cx="5370515" cy="3032158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31961316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1"/>
          <p:cNvSpPr/>
          <p:nvPr/>
        </p:nvSpPr>
        <p:spPr>
          <a:xfrm rot="-5400000">
            <a:off x="9914903" y="79966"/>
            <a:ext cx="2356972" cy="2197252"/>
          </a:xfrm>
          <a:custGeom>
            <a:avLst/>
            <a:gdLst/>
            <a:ahLst/>
            <a:cxnLst/>
            <a:rect l="l" t="t" r="r" b="b"/>
            <a:pathLst>
              <a:path w="135070" h="125917" extrusionOk="0">
                <a:moveTo>
                  <a:pt x="128746" y="0"/>
                </a:moveTo>
                <a:cubicBezTo>
                  <a:pt x="121139" y="0"/>
                  <a:pt x="113677" y="2611"/>
                  <a:pt x="107563" y="8725"/>
                </a:cubicBezTo>
                <a:cubicBezTo>
                  <a:pt x="100094" y="16125"/>
                  <a:pt x="94215" y="25013"/>
                  <a:pt x="83333" y="27412"/>
                </a:cubicBezTo>
                <a:cubicBezTo>
                  <a:pt x="80433" y="28045"/>
                  <a:pt x="77493" y="28308"/>
                  <a:pt x="74540" y="28308"/>
                </a:cubicBezTo>
                <a:cubicBezTo>
                  <a:pt x="67413" y="28308"/>
                  <a:pt x="60217" y="26779"/>
                  <a:pt x="53359" y="25249"/>
                </a:cubicBezTo>
                <a:cubicBezTo>
                  <a:pt x="47478" y="23955"/>
                  <a:pt x="41382" y="22741"/>
                  <a:pt x="35339" y="22741"/>
                </a:cubicBezTo>
                <a:cubicBezTo>
                  <a:pt x="30965" y="22741"/>
                  <a:pt x="26620" y="23378"/>
                  <a:pt x="22405" y="25080"/>
                </a:cubicBezTo>
                <a:cubicBezTo>
                  <a:pt x="20547" y="25824"/>
                  <a:pt x="18789" y="26770"/>
                  <a:pt x="17167" y="27919"/>
                </a:cubicBezTo>
                <a:cubicBezTo>
                  <a:pt x="5847" y="35759"/>
                  <a:pt x="4968" y="48397"/>
                  <a:pt x="13721" y="58264"/>
                </a:cubicBezTo>
                <a:cubicBezTo>
                  <a:pt x="20276" y="65631"/>
                  <a:pt x="30955" y="72119"/>
                  <a:pt x="32104" y="82832"/>
                </a:cubicBezTo>
                <a:cubicBezTo>
                  <a:pt x="33861" y="98646"/>
                  <a:pt x="11794" y="105608"/>
                  <a:pt x="4225" y="116624"/>
                </a:cubicBezTo>
                <a:cubicBezTo>
                  <a:pt x="3921" y="117097"/>
                  <a:pt x="3617" y="117570"/>
                  <a:pt x="3312" y="118043"/>
                </a:cubicBezTo>
                <a:cubicBezTo>
                  <a:pt x="1826" y="120476"/>
                  <a:pt x="677" y="123146"/>
                  <a:pt x="1" y="125917"/>
                </a:cubicBezTo>
                <a:lnTo>
                  <a:pt x="135070" y="125917"/>
                </a:lnTo>
                <a:lnTo>
                  <a:pt x="135070" y="581"/>
                </a:lnTo>
                <a:cubicBezTo>
                  <a:pt x="132968" y="200"/>
                  <a:pt x="130851" y="0"/>
                  <a:pt x="1287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357" name="Google Shape;357;p31"/>
          <p:cNvSpPr/>
          <p:nvPr/>
        </p:nvSpPr>
        <p:spPr>
          <a:xfrm rot="-5400000">
            <a:off x="9987313" y="4653288"/>
            <a:ext cx="2451329" cy="1958079"/>
          </a:xfrm>
          <a:custGeom>
            <a:avLst/>
            <a:gdLst/>
            <a:ahLst/>
            <a:cxnLst/>
            <a:rect l="l" t="t" r="r" b="b"/>
            <a:pathLst>
              <a:path w="143213" h="114396" extrusionOk="0">
                <a:moveTo>
                  <a:pt x="54200" y="0"/>
                </a:moveTo>
                <a:cubicBezTo>
                  <a:pt x="47961" y="0"/>
                  <a:pt x="41781" y="1883"/>
                  <a:pt x="36462" y="4705"/>
                </a:cubicBezTo>
                <a:cubicBezTo>
                  <a:pt x="28656" y="8862"/>
                  <a:pt x="22776" y="14978"/>
                  <a:pt x="16254" y="20486"/>
                </a:cubicBezTo>
                <a:cubicBezTo>
                  <a:pt x="13145" y="23088"/>
                  <a:pt x="9597" y="25488"/>
                  <a:pt x="5441" y="26467"/>
                </a:cubicBezTo>
                <a:cubicBezTo>
                  <a:pt x="4292" y="26727"/>
                  <a:pt x="3130" y="26849"/>
                  <a:pt x="1963" y="26849"/>
                </a:cubicBezTo>
                <a:cubicBezTo>
                  <a:pt x="1310" y="26849"/>
                  <a:pt x="655" y="26811"/>
                  <a:pt x="0" y="26738"/>
                </a:cubicBezTo>
                <a:lnTo>
                  <a:pt x="0" y="114395"/>
                </a:lnTo>
                <a:lnTo>
                  <a:pt x="109015" y="114395"/>
                </a:lnTo>
                <a:cubicBezTo>
                  <a:pt x="109015" y="111996"/>
                  <a:pt x="109285" y="109631"/>
                  <a:pt x="109860" y="107333"/>
                </a:cubicBezTo>
                <a:cubicBezTo>
                  <a:pt x="112022" y="98716"/>
                  <a:pt x="119997" y="94052"/>
                  <a:pt x="126688" y="88139"/>
                </a:cubicBezTo>
                <a:cubicBezTo>
                  <a:pt x="143213" y="73608"/>
                  <a:pt x="131352" y="49548"/>
                  <a:pt x="112833" y="41370"/>
                </a:cubicBezTo>
                <a:cubicBezTo>
                  <a:pt x="102324" y="36707"/>
                  <a:pt x="87523" y="41100"/>
                  <a:pt x="79244" y="32314"/>
                </a:cubicBezTo>
                <a:cubicBezTo>
                  <a:pt x="73127" y="25859"/>
                  <a:pt x="73431" y="17039"/>
                  <a:pt x="69815" y="9605"/>
                </a:cubicBezTo>
                <a:cubicBezTo>
                  <a:pt x="67484" y="4773"/>
                  <a:pt x="62888" y="684"/>
                  <a:pt x="56772" y="109"/>
                </a:cubicBezTo>
                <a:cubicBezTo>
                  <a:pt x="55915" y="36"/>
                  <a:pt x="55057" y="0"/>
                  <a:pt x="542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grpSp>
        <p:nvGrpSpPr>
          <p:cNvPr id="358" name="Google Shape;358;p31"/>
          <p:cNvGrpSpPr/>
          <p:nvPr/>
        </p:nvGrpSpPr>
        <p:grpSpPr>
          <a:xfrm rot="10800000" flipH="1">
            <a:off x="387436" y="327937"/>
            <a:ext cx="850100" cy="668833"/>
            <a:chOff x="7069675" y="606775"/>
            <a:chExt cx="637575" cy="501625"/>
          </a:xfrm>
        </p:grpSpPr>
        <p:sp>
          <p:nvSpPr>
            <p:cNvPr id="359" name="Google Shape;359;p31"/>
            <p:cNvSpPr/>
            <p:nvPr/>
          </p:nvSpPr>
          <p:spPr>
            <a:xfrm>
              <a:off x="7377550" y="778700"/>
              <a:ext cx="329700" cy="329700"/>
            </a:xfrm>
            <a:prstGeom prst="star4">
              <a:avLst>
                <a:gd name="adj" fmla="val 125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360" name="Google Shape;360;p31"/>
            <p:cNvSpPr/>
            <p:nvPr/>
          </p:nvSpPr>
          <p:spPr>
            <a:xfrm>
              <a:off x="7069675" y="606775"/>
              <a:ext cx="240000" cy="240000"/>
            </a:xfrm>
            <a:prstGeom prst="star4">
              <a:avLst>
                <a:gd name="adj" fmla="val 125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</p:grpSp>
      <p:grpSp>
        <p:nvGrpSpPr>
          <p:cNvPr id="361" name="Google Shape;361;p31"/>
          <p:cNvGrpSpPr/>
          <p:nvPr/>
        </p:nvGrpSpPr>
        <p:grpSpPr>
          <a:xfrm flipH="1">
            <a:off x="247560" y="5902637"/>
            <a:ext cx="850100" cy="668833"/>
            <a:chOff x="7069675" y="606775"/>
            <a:chExt cx="637575" cy="501625"/>
          </a:xfrm>
        </p:grpSpPr>
        <p:sp>
          <p:nvSpPr>
            <p:cNvPr id="362" name="Google Shape;362;p31"/>
            <p:cNvSpPr/>
            <p:nvPr/>
          </p:nvSpPr>
          <p:spPr>
            <a:xfrm>
              <a:off x="7377550" y="778700"/>
              <a:ext cx="329700" cy="329700"/>
            </a:xfrm>
            <a:prstGeom prst="star4">
              <a:avLst>
                <a:gd name="adj" fmla="val 125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7069675" y="606775"/>
              <a:ext cx="240000" cy="240000"/>
            </a:xfrm>
            <a:prstGeom prst="star4">
              <a:avLst>
                <a:gd name="adj" fmla="val 125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</p:grpSp>
    </p:spTree>
    <p:extLst>
      <p:ext uri="{BB962C8B-B14F-4D97-AF65-F5344CB8AC3E}">
        <p14:creationId xmlns:p14="http://schemas.microsoft.com/office/powerpoint/2010/main" val="12825889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2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2"/>
          <p:cNvSpPr/>
          <p:nvPr/>
        </p:nvSpPr>
        <p:spPr>
          <a:xfrm rot="10800000">
            <a:off x="9474419" y="-44868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2"/>
          </a:p>
        </p:txBody>
      </p:sp>
      <p:sp>
        <p:nvSpPr>
          <p:cNvPr id="75" name="Google Shape;75;p12"/>
          <p:cNvSpPr/>
          <p:nvPr/>
        </p:nvSpPr>
        <p:spPr>
          <a:xfrm>
            <a:off x="-1270514" y="4591568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2"/>
          </a:p>
        </p:txBody>
      </p:sp>
    </p:spTree>
    <p:extLst>
      <p:ext uri="{BB962C8B-B14F-4D97-AF65-F5344CB8AC3E}">
        <p14:creationId xmlns:p14="http://schemas.microsoft.com/office/powerpoint/2010/main" val="26532647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31" y="2473390"/>
            <a:ext cx="12192063" cy="4838409"/>
            <a:chOff x="-99" y="1855041"/>
            <a:chExt cx="9144047" cy="3628807"/>
          </a:xfrm>
        </p:grpSpPr>
        <p:sp>
          <p:nvSpPr>
            <p:cNvPr id="10" name="Google Shape;10;p2"/>
            <p:cNvSpPr/>
            <p:nvPr/>
          </p:nvSpPr>
          <p:spPr>
            <a:xfrm>
              <a:off x="63" y="1855041"/>
              <a:ext cx="9143885" cy="3364493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99" y="2863689"/>
              <a:ext cx="9143901" cy="2620159"/>
            </a:xfrm>
            <a:custGeom>
              <a:avLst/>
              <a:gdLst/>
              <a:ahLst/>
              <a:cxnLst/>
              <a:rect l="l" t="t" r="r" b="b"/>
              <a:pathLst>
                <a:path w="100979" h="33985" extrusionOk="0">
                  <a:moveTo>
                    <a:pt x="50962" y="0"/>
                  </a:moveTo>
                  <a:cubicBezTo>
                    <a:pt x="45447" y="0"/>
                    <a:pt x="39932" y="424"/>
                    <a:pt x="34465" y="1222"/>
                  </a:cubicBezTo>
                  <a:cubicBezTo>
                    <a:pt x="27075" y="2298"/>
                    <a:pt x="19772" y="4055"/>
                    <a:pt x="12673" y="6368"/>
                  </a:cubicBezTo>
                  <a:cubicBezTo>
                    <a:pt x="12249" y="6506"/>
                    <a:pt x="11823" y="6649"/>
                    <a:pt x="11398" y="6793"/>
                  </a:cubicBezTo>
                  <a:cubicBezTo>
                    <a:pt x="11299" y="6496"/>
                    <a:pt x="11147" y="6220"/>
                    <a:pt x="10923" y="6003"/>
                  </a:cubicBezTo>
                  <a:cubicBezTo>
                    <a:pt x="10663" y="5751"/>
                    <a:pt x="10297" y="5596"/>
                    <a:pt x="9940" y="5596"/>
                  </a:cubicBezTo>
                  <a:cubicBezTo>
                    <a:pt x="9764" y="5596"/>
                    <a:pt x="9590" y="5633"/>
                    <a:pt x="9431" y="5715"/>
                  </a:cubicBezTo>
                  <a:cubicBezTo>
                    <a:pt x="9028" y="5923"/>
                    <a:pt x="8691" y="6185"/>
                    <a:pt x="8500" y="6597"/>
                  </a:cubicBezTo>
                  <a:cubicBezTo>
                    <a:pt x="8369" y="6030"/>
                    <a:pt x="7778" y="5688"/>
                    <a:pt x="7192" y="5688"/>
                  </a:cubicBezTo>
                  <a:cubicBezTo>
                    <a:pt x="6995" y="5688"/>
                    <a:pt x="6799" y="5726"/>
                    <a:pt x="6622" y="5808"/>
                  </a:cubicBezTo>
                  <a:cubicBezTo>
                    <a:pt x="5916" y="6132"/>
                    <a:pt x="5530" y="6943"/>
                    <a:pt x="5507" y="7720"/>
                  </a:cubicBezTo>
                  <a:cubicBezTo>
                    <a:pt x="5495" y="8149"/>
                    <a:pt x="5575" y="8569"/>
                    <a:pt x="5702" y="8979"/>
                  </a:cubicBezTo>
                  <a:cubicBezTo>
                    <a:pt x="3716" y="9857"/>
                    <a:pt x="1794" y="10854"/>
                    <a:pt x="0" y="12034"/>
                  </a:cubicBezTo>
                  <a:lnTo>
                    <a:pt x="0" y="33984"/>
                  </a:lnTo>
                  <a:lnTo>
                    <a:pt x="100978" y="33984"/>
                  </a:lnTo>
                  <a:lnTo>
                    <a:pt x="100978" y="13974"/>
                  </a:lnTo>
                  <a:cubicBezTo>
                    <a:pt x="99586" y="13079"/>
                    <a:pt x="98164" y="12230"/>
                    <a:pt x="96720" y="11421"/>
                  </a:cubicBezTo>
                  <a:lnTo>
                    <a:pt x="96719" y="11421"/>
                  </a:lnTo>
                  <a:cubicBezTo>
                    <a:pt x="97194" y="10239"/>
                    <a:pt x="97370" y="8851"/>
                    <a:pt x="96746" y="7746"/>
                  </a:cubicBezTo>
                  <a:cubicBezTo>
                    <a:pt x="96628" y="7537"/>
                    <a:pt x="96478" y="7338"/>
                    <a:pt x="96273" y="7210"/>
                  </a:cubicBezTo>
                  <a:cubicBezTo>
                    <a:pt x="96114" y="7112"/>
                    <a:pt x="95937" y="7068"/>
                    <a:pt x="95756" y="7068"/>
                  </a:cubicBezTo>
                  <a:cubicBezTo>
                    <a:pt x="95327" y="7068"/>
                    <a:pt x="94878" y="7316"/>
                    <a:pt x="94610" y="7672"/>
                  </a:cubicBezTo>
                  <a:cubicBezTo>
                    <a:pt x="94231" y="8177"/>
                    <a:pt x="94039" y="8982"/>
                    <a:pt x="93943" y="9607"/>
                  </a:cubicBezTo>
                  <a:cubicBezTo>
                    <a:pt x="93824" y="9272"/>
                    <a:pt x="93466" y="9080"/>
                    <a:pt x="93117" y="9080"/>
                  </a:cubicBezTo>
                  <a:cubicBezTo>
                    <a:pt x="92926" y="9080"/>
                    <a:pt x="92737" y="9138"/>
                    <a:pt x="92592" y="9262"/>
                  </a:cubicBezTo>
                  <a:cubicBezTo>
                    <a:pt x="89011" y="7515"/>
                    <a:pt x="85305" y="6018"/>
                    <a:pt x="81513" y="4770"/>
                  </a:cubicBezTo>
                  <a:cubicBezTo>
                    <a:pt x="81639" y="4237"/>
                    <a:pt x="81587" y="3636"/>
                    <a:pt x="81222" y="3233"/>
                  </a:cubicBezTo>
                  <a:cubicBezTo>
                    <a:pt x="80974" y="2959"/>
                    <a:pt x="80475" y="2736"/>
                    <a:pt x="80064" y="2736"/>
                  </a:cubicBezTo>
                  <a:cubicBezTo>
                    <a:pt x="79830" y="2736"/>
                    <a:pt x="79625" y="2808"/>
                    <a:pt x="79510" y="2984"/>
                  </a:cubicBezTo>
                  <a:cubicBezTo>
                    <a:pt x="79855" y="2293"/>
                    <a:pt x="79349" y="1333"/>
                    <a:pt x="78584" y="1227"/>
                  </a:cubicBezTo>
                  <a:cubicBezTo>
                    <a:pt x="78525" y="1218"/>
                    <a:pt x="78467" y="1215"/>
                    <a:pt x="78408" y="1215"/>
                  </a:cubicBezTo>
                  <a:cubicBezTo>
                    <a:pt x="78109" y="1215"/>
                    <a:pt x="77812" y="1314"/>
                    <a:pt x="77540" y="1447"/>
                  </a:cubicBezTo>
                  <a:cubicBezTo>
                    <a:pt x="76827" y="1798"/>
                    <a:pt x="76251" y="2405"/>
                    <a:pt x="75907" y="3121"/>
                  </a:cubicBezTo>
                  <a:cubicBezTo>
                    <a:pt x="71048" y="1856"/>
                    <a:pt x="66083" y="979"/>
                    <a:pt x="61093" y="489"/>
                  </a:cubicBezTo>
                  <a:cubicBezTo>
                    <a:pt x="57723" y="159"/>
                    <a:pt x="54343" y="0"/>
                    <a:pt x="509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6060340" y="3887426"/>
              <a:ext cx="3083459" cy="1332270"/>
            </a:xfrm>
            <a:custGeom>
              <a:avLst/>
              <a:gdLst/>
              <a:ahLst/>
              <a:cxnLst/>
              <a:rect l="l" t="t" r="r" b="b"/>
              <a:pathLst>
                <a:path w="38967" h="16837" extrusionOk="0">
                  <a:moveTo>
                    <a:pt x="35832" y="0"/>
                  </a:moveTo>
                  <a:cubicBezTo>
                    <a:pt x="35758" y="0"/>
                    <a:pt x="35684" y="1"/>
                    <a:pt x="35611" y="3"/>
                  </a:cubicBezTo>
                  <a:cubicBezTo>
                    <a:pt x="31564" y="96"/>
                    <a:pt x="27646" y="2907"/>
                    <a:pt x="26834" y="6871"/>
                  </a:cubicBezTo>
                  <a:cubicBezTo>
                    <a:pt x="26356" y="6597"/>
                    <a:pt x="25813" y="6469"/>
                    <a:pt x="25265" y="6469"/>
                  </a:cubicBezTo>
                  <a:cubicBezTo>
                    <a:pt x="24549" y="6469"/>
                    <a:pt x="23825" y="6687"/>
                    <a:pt x="23226" y="7083"/>
                  </a:cubicBezTo>
                  <a:cubicBezTo>
                    <a:pt x="22168" y="7783"/>
                    <a:pt x="21048" y="9120"/>
                    <a:pt x="20802" y="10363"/>
                  </a:cubicBezTo>
                  <a:cubicBezTo>
                    <a:pt x="19898" y="9208"/>
                    <a:pt x="18984" y="8045"/>
                    <a:pt x="17863" y="7102"/>
                  </a:cubicBezTo>
                  <a:cubicBezTo>
                    <a:pt x="16739" y="6158"/>
                    <a:pt x="15374" y="5440"/>
                    <a:pt x="13914" y="5332"/>
                  </a:cubicBezTo>
                  <a:cubicBezTo>
                    <a:pt x="13781" y="5322"/>
                    <a:pt x="13648" y="5317"/>
                    <a:pt x="13515" y="5317"/>
                  </a:cubicBezTo>
                  <a:cubicBezTo>
                    <a:pt x="12761" y="5317"/>
                    <a:pt x="12009" y="5471"/>
                    <a:pt x="11299" y="5726"/>
                  </a:cubicBezTo>
                  <a:cubicBezTo>
                    <a:pt x="7897" y="6946"/>
                    <a:pt x="5496" y="10826"/>
                    <a:pt x="5962" y="14410"/>
                  </a:cubicBezTo>
                  <a:cubicBezTo>
                    <a:pt x="5363" y="13841"/>
                    <a:pt x="4543" y="13562"/>
                    <a:pt x="3717" y="13562"/>
                  </a:cubicBezTo>
                  <a:cubicBezTo>
                    <a:pt x="3071" y="13562"/>
                    <a:pt x="2420" y="13733"/>
                    <a:pt x="1868" y="14069"/>
                  </a:cubicBezTo>
                  <a:cubicBezTo>
                    <a:pt x="887" y="14666"/>
                    <a:pt x="234" y="15709"/>
                    <a:pt x="1" y="16837"/>
                  </a:cubicBezTo>
                  <a:lnTo>
                    <a:pt x="38966" y="16837"/>
                  </a:lnTo>
                  <a:lnTo>
                    <a:pt x="38966" y="502"/>
                  </a:lnTo>
                  <a:lnTo>
                    <a:pt x="38965" y="502"/>
                  </a:lnTo>
                  <a:cubicBezTo>
                    <a:pt x="37956" y="175"/>
                    <a:pt x="36900" y="0"/>
                    <a:pt x="35832" y="0"/>
                  </a:cubicBezTo>
                  <a:close/>
                </a:path>
              </a:pathLst>
            </a:custGeom>
            <a:solidFill>
              <a:srgbClr val="2D9537">
                <a:alpha val="556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86401" y="1757767"/>
            <a:ext cx="8019200" cy="13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985">
                <a:latin typeface="Chango"/>
                <a:ea typeface="Chango"/>
                <a:cs typeface="Chango"/>
                <a:sym typeface="Chang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274133" y="3844567"/>
            <a:ext cx="5643600" cy="3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394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9pPr>
          </a:lstStyle>
          <a:p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372100" y="335434"/>
            <a:ext cx="11099976" cy="6088508"/>
            <a:chOff x="279075" y="251575"/>
            <a:chExt cx="8324982" cy="4566381"/>
          </a:xfrm>
        </p:grpSpPr>
        <p:sp>
          <p:nvSpPr>
            <p:cNvPr id="16" name="Google Shape;16;p2"/>
            <p:cNvSpPr/>
            <p:nvPr/>
          </p:nvSpPr>
          <p:spPr>
            <a:xfrm>
              <a:off x="279075" y="251575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7" name="Google Shape;17;p2"/>
            <p:cNvGrpSpPr/>
            <p:nvPr/>
          </p:nvGrpSpPr>
          <p:grpSpPr>
            <a:xfrm>
              <a:off x="356521" y="938191"/>
              <a:ext cx="364861" cy="363915"/>
              <a:chOff x="2789668" y="759261"/>
              <a:chExt cx="440069" cy="438928"/>
            </a:xfrm>
          </p:grpSpPr>
          <p:sp>
            <p:nvSpPr>
              <p:cNvPr id="18" name="Google Shape;18;p2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27" name="Google Shape;27;p2"/>
            <p:cNvGrpSpPr/>
            <p:nvPr/>
          </p:nvGrpSpPr>
          <p:grpSpPr>
            <a:xfrm>
              <a:off x="8239196" y="4454041"/>
              <a:ext cx="364861" cy="363915"/>
              <a:chOff x="2789668" y="759261"/>
              <a:chExt cx="440069" cy="438928"/>
            </a:xfrm>
          </p:grpSpPr>
          <p:sp>
            <p:nvSpPr>
              <p:cNvPr id="28" name="Google Shape;28;p2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547200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5"/>
          <p:cNvSpPr/>
          <p:nvPr/>
        </p:nvSpPr>
        <p:spPr>
          <a:xfrm>
            <a:off x="-11599" y="1739469"/>
            <a:ext cx="12215162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" name="Google Shape;171;p5"/>
          <p:cNvGrpSpPr/>
          <p:nvPr/>
        </p:nvGrpSpPr>
        <p:grpSpPr>
          <a:xfrm>
            <a:off x="-11199" y="5519228"/>
            <a:ext cx="12215032" cy="1338765"/>
            <a:chOff x="0" y="4139430"/>
            <a:chExt cx="9143901" cy="1004074"/>
          </a:xfrm>
        </p:grpSpPr>
        <p:grpSp>
          <p:nvGrpSpPr>
            <p:cNvPr id="172" name="Google Shape;172;p5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173" name="Google Shape;173;p5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4" name="Google Shape;174;p5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5" name="Google Shape;175;p5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176" name="Google Shape;176;p5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177" name="Google Shape;177;p5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178" name="Google Shape;178;p5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179" name="Google Shape;179;p5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180" name="Google Shape;180;p5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181" name="Google Shape;181;p5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2" name="Google Shape;182;p5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3" name="Google Shape;183;p5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4" name="Google Shape;184;p5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5" name="Google Shape;185;p5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6" name="Google Shape;186;p5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" name="Google Shape;187;p5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" name="Google Shape;188;p5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9" name="Google Shape;189;p5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0" name="Google Shape;190;p5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1" name="Google Shape;191;p5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2" name="Google Shape;192;p5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2355403" y="2329809"/>
            <a:ext cx="3346400" cy="6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2660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2pPr>
            <a:lvl3pPr lvl="2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3pPr>
            <a:lvl4pPr lvl="3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4pPr>
            <a:lvl5pPr lvl="4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5pPr>
            <a:lvl6pPr lvl="5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6pPr>
            <a:lvl7pPr lvl="6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7pPr>
            <a:lvl8pPr lvl="7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8pPr>
            <a:lvl9pPr lvl="8" algn="ctr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6494597" y="2329809"/>
            <a:ext cx="3346400" cy="6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2660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2pPr>
            <a:lvl3pPr lvl="2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3pPr>
            <a:lvl4pPr lvl="3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4pPr>
            <a:lvl5pPr lvl="4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5pPr>
            <a:lvl6pPr lvl="5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6pPr>
            <a:lvl7pPr lvl="6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7pPr>
            <a:lvl8pPr lvl="7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8pPr>
            <a:lvl9pPr lvl="8" algn="ctr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body" idx="3"/>
          </p:nvPr>
        </p:nvSpPr>
        <p:spPr>
          <a:xfrm>
            <a:off x="2355403" y="3052800"/>
            <a:ext cx="3346400" cy="21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1pPr>
            <a:lvl2pPr marL="1216152" lvl="1" indent="-422275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2pPr>
            <a:lvl3pPr marL="1824228" lvl="2" indent="-422275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3pPr>
            <a:lvl4pPr marL="2432304" lvl="3" indent="-422275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4pPr>
            <a:lvl5pPr marL="3040380" lvl="4" indent="-422275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5pPr>
            <a:lvl6pPr marL="3648456" lvl="5" indent="-422275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6pPr>
            <a:lvl7pPr marL="4256532" lvl="6" indent="-422275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7pPr>
            <a:lvl8pPr marL="4864608" lvl="7" indent="-422275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8pPr>
            <a:lvl9pPr marL="5472684" lvl="8" indent="-422275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body" idx="4"/>
          </p:nvPr>
        </p:nvSpPr>
        <p:spPr>
          <a:xfrm>
            <a:off x="6494597" y="3052800"/>
            <a:ext cx="3346400" cy="21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1pPr>
            <a:lvl2pPr marL="1216152" lvl="1" indent="-42227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2pPr>
            <a:lvl3pPr marL="1824228" lvl="2" indent="-42227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3pPr>
            <a:lvl4pPr marL="2432304" lvl="3" indent="-42227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4pPr>
            <a:lvl5pPr marL="3040380" lvl="4" indent="-42227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5pPr>
            <a:lvl6pPr marL="3648456" lvl="5" indent="-42227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6pPr>
            <a:lvl7pPr marL="4256532" lvl="6" indent="-42227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7pPr>
            <a:lvl8pPr marL="4864608" lvl="7" indent="-42227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8pPr>
            <a:lvl9pPr marL="5472684" lvl="8" indent="-422275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60000" y="682767"/>
            <a:ext cx="10272000" cy="6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58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36826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" name="Google Shape;820;p16"/>
          <p:cNvGrpSpPr/>
          <p:nvPr/>
        </p:nvGrpSpPr>
        <p:grpSpPr>
          <a:xfrm>
            <a:off x="-385104" y="51222"/>
            <a:ext cx="12588937" cy="6883023"/>
            <a:chOff x="-288829" y="38416"/>
            <a:chExt cx="9441703" cy="5162267"/>
          </a:xfrm>
        </p:grpSpPr>
        <p:grpSp>
          <p:nvGrpSpPr>
            <p:cNvPr id="821" name="Google Shape;821;p16"/>
            <p:cNvGrpSpPr/>
            <p:nvPr/>
          </p:nvGrpSpPr>
          <p:grpSpPr>
            <a:xfrm>
              <a:off x="-8700" y="1304601"/>
              <a:ext cx="9161574" cy="3838893"/>
              <a:chOff x="-8700" y="1304601"/>
              <a:chExt cx="9161574" cy="3838893"/>
            </a:xfrm>
          </p:grpSpPr>
          <p:sp>
            <p:nvSpPr>
              <p:cNvPr id="822" name="Google Shape;822;p16"/>
              <p:cNvSpPr/>
              <p:nvPr/>
            </p:nvSpPr>
            <p:spPr>
              <a:xfrm>
                <a:off x="-8700" y="1304601"/>
                <a:ext cx="9161372" cy="3370928"/>
              </a:xfrm>
              <a:custGeom>
                <a:avLst/>
                <a:gdLst/>
                <a:ahLst/>
                <a:cxnLst/>
                <a:rect l="l" t="t" r="r" b="b"/>
                <a:pathLst>
                  <a:path w="65373" h="24054" extrusionOk="0">
                    <a:moveTo>
                      <a:pt x="45128" y="1"/>
                    </a:moveTo>
                    <a:cubicBezTo>
                      <a:pt x="43340" y="1"/>
                      <a:pt x="41565" y="765"/>
                      <a:pt x="40211" y="1955"/>
                    </a:cubicBezTo>
                    <a:cubicBezTo>
                      <a:pt x="38635" y="3341"/>
                      <a:pt x="37514" y="5429"/>
                      <a:pt x="36885" y="7431"/>
                    </a:cubicBezTo>
                    <a:cubicBezTo>
                      <a:pt x="35526" y="6009"/>
                      <a:pt x="33567" y="5185"/>
                      <a:pt x="31603" y="5185"/>
                    </a:cubicBezTo>
                    <a:cubicBezTo>
                      <a:pt x="31427" y="5185"/>
                      <a:pt x="31252" y="5191"/>
                      <a:pt x="31077" y="5205"/>
                    </a:cubicBezTo>
                    <a:cubicBezTo>
                      <a:pt x="28941" y="5366"/>
                      <a:pt x="26911" y="6596"/>
                      <a:pt x="25681" y="8349"/>
                    </a:cubicBezTo>
                    <a:cubicBezTo>
                      <a:pt x="25273" y="7395"/>
                      <a:pt x="24845" y="6412"/>
                      <a:pt x="24094" y="5695"/>
                    </a:cubicBezTo>
                    <a:cubicBezTo>
                      <a:pt x="23558" y="5184"/>
                      <a:pt x="22882" y="4837"/>
                      <a:pt x="22171" y="4626"/>
                    </a:cubicBezTo>
                    <a:cubicBezTo>
                      <a:pt x="21650" y="4472"/>
                      <a:pt x="21106" y="4390"/>
                      <a:pt x="20562" y="4390"/>
                    </a:cubicBezTo>
                    <a:cubicBezTo>
                      <a:pt x="20352" y="4390"/>
                      <a:pt x="20142" y="4402"/>
                      <a:pt x="19933" y="4427"/>
                    </a:cubicBezTo>
                    <a:cubicBezTo>
                      <a:pt x="18216" y="4629"/>
                      <a:pt x="16503" y="5729"/>
                      <a:pt x="15730" y="7275"/>
                    </a:cubicBezTo>
                    <a:cubicBezTo>
                      <a:pt x="15054" y="5953"/>
                      <a:pt x="14022" y="4786"/>
                      <a:pt x="12698" y="4114"/>
                    </a:cubicBezTo>
                    <a:cubicBezTo>
                      <a:pt x="11955" y="3737"/>
                      <a:pt x="11117" y="3531"/>
                      <a:pt x="10286" y="3531"/>
                    </a:cubicBezTo>
                    <a:cubicBezTo>
                      <a:pt x="9635" y="3531"/>
                      <a:pt x="8989" y="3657"/>
                      <a:pt x="8396" y="3928"/>
                    </a:cubicBezTo>
                    <a:cubicBezTo>
                      <a:pt x="7046" y="4543"/>
                      <a:pt x="5853" y="5941"/>
                      <a:pt x="5884" y="7426"/>
                    </a:cubicBezTo>
                    <a:cubicBezTo>
                      <a:pt x="5434" y="7232"/>
                      <a:pt x="4949" y="7141"/>
                      <a:pt x="4461" y="7141"/>
                    </a:cubicBezTo>
                    <a:cubicBezTo>
                      <a:pt x="3629" y="7141"/>
                      <a:pt x="2788" y="7406"/>
                      <a:pt x="2097" y="7876"/>
                    </a:cubicBezTo>
                    <a:cubicBezTo>
                      <a:pt x="1053" y="8587"/>
                      <a:pt x="339" y="9719"/>
                      <a:pt x="1" y="10938"/>
                    </a:cubicBezTo>
                    <a:lnTo>
                      <a:pt x="1" y="24054"/>
                    </a:lnTo>
                    <a:lnTo>
                      <a:pt x="65372" y="24054"/>
                    </a:lnTo>
                    <a:lnTo>
                      <a:pt x="65372" y="11323"/>
                    </a:lnTo>
                    <a:cubicBezTo>
                      <a:pt x="64872" y="11520"/>
                      <a:pt x="64408" y="11799"/>
                      <a:pt x="64009" y="12162"/>
                    </a:cubicBezTo>
                    <a:cubicBezTo>
                      <a:pt x="63936" y="10850"/>
                      <a:pt x="63394" y="9519"/>
                      <a:pt x="62354" y="8715"/>
                    </a:cubicBezTo>
                    <a:cubicBezTo>
                      <a:pt x="61744" y="8243"/>
                      <a:pt x="60921" y="7957"/>
                      <a:pt x="60131" y="7957"/>
                    </a:cubicBezTo>
                    <a:cubicBezTo>
                      <a:pt x="59573" y="7957"/>
                      <a:pt x="59031" y="8100"/>
                      <a:pt x="58591" y="8420"/>
                    </a:cubicBezTo>
                    <a:cubicBezTo>
                      <a:pt x="58555" y="6500"/>
                      <a:pt x="57646" y="4545"/>
                      <a:pt x="56017" y="3530"/>
                    </a:cubicBezTo>
                    <a:cubicBezTo>
                      <a:pt x="55278" y="3070"/>
                      <a:pt x="54348" y="2825"/>
                      <a:pt x="53429" y="2825"/>
                    </a:cubicBezTo>
                    <a:cubicBezTo>
                      <a:pt x="52321" y="2825"/>
                      <a:pt x="51229" y="3180"/>
                      <a:pt x="50504" y="3939"/>
                    </a:cubicBezTo>
                    <a:cubicBezTo>
                      <a:pt x="50010" y="1899"/>
                      <a:pt x="48089" y="368"/>
                      <a:pt x="46011" y="64"/>
                    </a:cubicBezTo>
                    <a:cubicBezTo>
                      <a:pt x="45718" y="21"/>
                      <a:pt x="45423" y="1"/>
                      <a:pt x="451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823" name="Google Shape;823;p16"/>
              <p:cNvGrpSpPr/>
              <p:nvPr/>
            </p:nvGrpSpPr>
            <p:grpSpPr>
              <a:xfrm>
                <a:off x="-8400" y="4139420"/>
                <a:ext cx="9161274" cy="1004074"/>
                <a:chOff x="0" y="4139430"/>
                <a:chExt cx="9143901" cy="1004074"/>
              </a:xfrm>
            </p:grpSpPr>
            <p:grpSp>
              <p:nvGrpSpPr>
                <p:cNvPr id="824" name="Google Shape;824;p16"/>
                <p:cNvGrpSpPr/>
                <p:nvPr/>
              </p:nvGrpSpPr>
              <p:grpSpPr>
                <a:xfrm>
                  <a:off x="0" y="4139430"/>
                  <a:ext cx="9143901" cy="1004074"/>
                  <a:chOff x="0" y="4139430"/>
                  <a:chExt cx="9143901" cy="1004074"/>
                </a:xfrm>
              </p:grpSpPr>
              <p:sp>
                <p:nvSpPr>
                  <p:cNvPr id="825" name="Google Shape;825;p16"/>
                  <p:cNvSpPr/>
                  <p:nvPr/>
                </p:nvSpPr>
                <p:spPr>
                  <a:xfrm>
                    <a:off x="0" y="4160997"/>
                    <a:ext cx="9143901" cy="9825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79" h="33985" extrusionOk="0">
                        <a:moveTo>
                          <a:pt x="50962" y="0"/>
                        </a:moveTo>
                        <a:cubicBezTo>
                          <a:pt x="45447" y="0"/>
                          <a:pt x="39932" y="424"/>
                          <a:pt x="34465" y="1222"/>
                        </a:cubicBezTo>
                        <a:cubicBezTo>
                          <a:pt x="27075" y="2298"/>
                          <a:pt x="19772" y="4055"/>
                          <a:pt x="12673" y="6368"/>
                        </a:cubicBezTo>
                        <a:cubicBezTo>
                          <a:pt x="12249" y="6506"/>
                          <a:pt x="11823" y="6649"/>
                          <a:pt x="11398" y="6793"/>
                        </a:cubicBezTo>
                        <a:cubicBezTo>
                          <a:pt x="11299" y="6496"/>
                          <a:pt x="11147" y="6220"/>
                          <a:pt x="10923" y="6003"/>
                        </a:cubicBezTo>
                        <a:cubicBezTo>
                          <a:pt x="10663" y="5751"/>
                          <a:pt x="10297" y="5596"/>
                          <a:pt x="9940" y="5596"/>
                        </a:cubicBezTo>
                        <a:cubicBezTo>
                          <a:pt x="9764" y="5596"/>
                          <a:pt x="9590" y="5633"/>
                          <a:pt x="9431" y="5715"/>
                        </a:cubicBezTo>
                        <a:cubicBezTo>
                          <a:pt x="9028" y="5923"/>
                          <a:pt x="8691" y="6185"/>
                          <a:pt x="8500" y="6597"/>
                        </a:cubicBezTo>
                        <a:cubicBezTo>
                          <a:pt x="8369" y="6030"/>
                          <a:pt x="7778" y="5688"/>
                          <a:pt x="7192" y="5688"/>
                        </a:cubicBezTo>
                        <a:cubicBezTo>
                          <a:pt x="6995" y="5688"/>
                          <a:pt x="6799" y="5726"/>
                          <a:pt x="6622" y="5808"/>
                        </a:cubicBezTo>
                        <a:cubicBezTo>
                          <a:pt x="5916" y="6132"/>
                          <a:pt x="5530" y="6943"/>
                          <a:pt x="5507" y="7720"/>
                        </a:cubicBezTo>
                        <a:cubicBezTo>
                          <a:pt x="5495" y="8149"/>
                          <a:pt x="5575" y="8569"/>
                          <a:pt x="5702" y="8979"/>
                        </a:cubicBezTo>
                        <a:cubicBezTo>
                          <a:pt x="3716" y="9857"/>
                          <a:pt x="1794" y="10854"/>
                          <a:pt x="0" y="12034"/>
                        </a:cubicBezTo>
                        <a:lnTo>
                          <a:pt x="0" y="33984"/>
                        </a:lnTo>
                        <a:lnTo>
                          <a:pt x="100978" y="33984"/>
                        </a:lnTo>
                        <a:lnTo>
                          <a:pt x="100978" y="13974"/>
                        </a:lnTo>
                        <a:cubicBezTo>
                          <a:pt x="99586" y="13079"/>
                          <a:pt x="98164" y="12230"/>
                          <a:pt x="96720" y="11421"/>
                        </a:cubicBezTo>
                        <a:lnTo>
                          <a:pt x="96719" y="11421"/>
                        </a:lnTo>
                        <a:cubicBezTo>
                          <a:pt x="97194" y="10239"/>
                          <a:pt x="97370" y="8851"/>
                          <a:pt x="96746" y="7746"/>
                        </a:cubicBezTo>
                        <a:cubicBezTo>
                          <a:pt x="96628" y="7537"/>
                          <a:pt x="96478" y="7338"/>
                          <a:pt x="96273" y="7210"/>
                        </a:cubicBezTo>
                        <a:cubicBezTo>
                          <a:pt x="96114" y="7112"/>
                          <a:pt x="95937" y="7068"/>
                          <a:pt x="95756" y="7068"/>
                        </a:cubicBezTo>
                        <a:cubicBezTo>
                          <a:pt x="95327" y="7068"/>
                          <a:pt x="94878" y="7316"/>
                          <a:pt x="94610" y="7672"/>
                        </a:cubicBezTo>
                        <a:cubicBezTo>
                          <a:pt x="94231" y="8177"/>
                          <a:pt x="94039" y="8982"/>
                          <a:pt x="93943" y="9607"/>
                        </a:cubicBezTo>
                        <a:cubicBezTo>
                          <a:pt x="93824" y="9272"/>
                          <a:pt x="93466" y="9080"/>
                          <a:pt x="93117" y="9080"/>
                        </a:cubicBezTo>
                        <a:cubicBezTo>
                          <a:pt x="92926" y="9080"/>
                          <a:pt x="92737" y="9138"/>
                          <a:pt x="92592" y="9262"/>
                        </a:cubicBezTo>
                        <a:cubicBezTo>
                          <a:pt x="89011" y="7515"/>
                          <a:pt x="85305" y="6018"/>
                          <a:pt x="81513" y="4770"/>
                        </a:cubicBezTo>
                        <a:cubicBezTo>
                          <a:pt x="81639" y="4237"/>
                          <a:pt x="81587" y="3636"/>
                          <a:pt x="81222" y="3233"/>
                        </a:cubicBezTo>
                        <a:cubicBezTo>
                          <a:pt x="80974" y="2959"/>
                          <a:pt x="80475" y="2736"/>
                          <a:pt x="80064" y="2736"/>
                        </a:cubicBezTo>
                        <a:cubicBezTo>
                          <a:pt x="79830" y="2736"/>
                          <a:pt x="79625" y="2808"/>
                          <a:pt x="79510" y="2984"/>
                        </a:cubicBezTo>
                        <a:cubicBezTo>
                          <a:pt x="79855" y="2293"/>
                          <a:pt x="79349" y="1333"/>
                          <a:pt x="78584" y="1227"/>
                        </a:cubicBezTo>
                        <a:cubicBezTo>
                          <a:pt x="78525" y="1218"/>
                          <a:pt x="78467" y="1215"/>
                          <a:pt x="78408" y="1215"/>
                        </a:cubicBezTo>
                        <a:cubicBezTo>
                          <a:pt x="78109" y="1215"/>
                          <a:pt x="77812" y="1314"/>
                          <a:pt x="77540" y="1447"/>
                        </a:cubicBezTo>
                        <a:cubicBezTo>
                          <a:pt x="76827" y="1798"/>
                          <a:pt x="76251" y="2405"/>
                          <a:pt x="75907" y="3121"/>
                        </a:cubicBezTo>
                        <a:cubicBezTo>
                          <a:pt x="71048" y="1856"/>
                          <a:pt x="66083" y="979"/>
                          <a:pt x="61093" y="489"/>
                        </a:cubicBezTo>
                        <a:cubicBezTo>
                          <a:pt x="57723" y="159"/>
                          <a:pt x="54343" y="0"/>
                          <a:pt x="5096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26" name="Google Shape;826;p16"/>
                  <p:cNvSpPr/>
                  <p:nvPr/>
                </p:nvSpPr>
                <p:spPr>
                  <a:xfrm>
                    <a:off x="497375" y="4224000"/>
                    <a:ext cx="254700" cy="2580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27" name="Google Shape;827;p16"/>
                  <p:cNvSpPr/>
                  <p:nvPr/>
                </p:nvSpPr>
                <p:spPr>
                  <a:xfrm>
                    <a:off x="752075" y="4260400"/>
                    <a:ext cx="297300" cy="2580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grpSp>
                <p:nvGrpSpPr>
                  <p:cNvPr id="828" name="Google Shape;828;p16"/>
                  <p:cNvGrpSpPr/>
                  <p:nvPr/>
                </p:nvGrpSpPr>
                <p:grpSpPr>
                  <a:xfrm>
                    <a:off x="6826124" y="4139430"/>
                    <a:ext cx="633755" cy="365856"/>
                    <a:chOff x="6850399" y="4145425"/>
                    <a:chExt cx="603346" cy="365856"/>
                  </a:xfrm>
                </p:grpSpPr>
                <p:sp>
                  <p:nvSpPr>
                    <p:cNvPr id="829" name="Google Shape;829;p16"/>
                    <p:cNvSpPr/>
                    <p:nvPr/>
                  </p:nvSpPr>
                  <p:spPr>
                    <a:xfrm rot="4821662">
                      <a:off x="6941368" y="4100326"/>
                      <a:ext cx="223962" cy="373698"/>
                    </a:xfrm>
                    <a:prstGeom prst="ellipse">
                      <a:avLst/>
                    </a:pr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79"/>
                    </a:p>
                  </p:txBody>
                </p:sp>
                <p:sp>
                  <p:nvSpPr>
                    <p:cNvPr id="830" name="Google Shape;830;p16"/>
                    <p:cNvSpPr/>
                    <p:nvPr/>
                  </p:nvSpPr>
                  <p:spPr>
                    <a:xfrm rot="1017238">
                      <a:off x="7125385" y="4215461"/>
                      <a:ext cx="297322" cy="258040"/>
                    </a:xfrm>
                    <a:prstGeom prst="ellipse">
                      <a:avLst/>
                    </a:pr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79"/>
                    </a:p>
                  </p:txBody>
                </p:sp>
              </p:grpSp>
              <p:sp>
                <p:nvSpPr>
                  <p:cNvPr id="831" name="Google Shape;831;p16"/>
                  <p:cNvSpPr/>
                  <p:nvPr/>
                </p:nvSpPr>
                <p:spPr>
                  <a:xfrm rot="970839">
                    <a:off x="8499783" y="4339511"/>
                    <a:ext cx="311124" cy="2592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</p:grpSp>
            <p:grpSp>
              <p:nvGrpSpPr>
                <p:cNvPr id="832" name="Google Shape;832;p16"/>
                <p:cNvGrpSpPr/>
                <p:nvPr/>
              </p:nvGrpSpPr>
              <p:grpSpPr>
                <a:xfrm>
                  <a:off x="321776" y="4685697"/>
                  <a:ext cx="8144719" cy="435518"/>
                  <a:chOff x="2591382" y="1766527"/>
                  <a:chExt cx="2248618" cy="141223"/>
                </a:xfrm>
              </p:grpSpPr>
              <p:sp>
                <p:nvSpPr>
                  <p:cNvPr id="833" name="Google Shape;833;p16"/>
                  <p:cNvSpPr/>
                  <p:nvPr/>
                </p:nvSpPr>
                <p:spPr>
                  <a:xfrm>
                    <a:off x="4782350" y="1816650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6" y="1"/>
                        </a:moveTo>
                        <a:cubicBezTo>
                          <a:pt x="311" y="1"/>
                          <a:pt x="0" y="104"/>
                          <a:pt x="0" y="232"/>
                        </a:cubicBezTo>
                        <a:cubicBezTo>
                          <a:pt x="0" y="361"/>
                          <a:pt x="312" y="464"/>
                          <a:pt x="696" y="464"/>
                        </a:cubicBezTo>
                        <a:cubicBezTo>
                          <a:pt x="1081" y="464"/>
                          <a:pt x="1392" y="361"/>
                          <a:pt x="1392" y="232"/>
                        </a:cubicBezTo>
                        <a:cubicBezTo>
                          <a:pt x="1392" y="104"/>
                          <a:pt x="1081" y="1"/>
                          <a:pt x="69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34" name="Google Shape;834;p16"/>
                  <p:cNvSpPr/>
                  <p:nvPr/>
                </p:nvSpPr>
                <p:spPr>
                  <a:xfrm>
                    <a:off x="4754425" y="1844575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7" y="0"/>
                        </a:moveTo>
                        <a:cubicBezTo>
                          <a:pt x="313" y="0"/>
                          <a:pt x="0" y="104"/>
                          <a:pt x="0" y="232"/>
                        </a:cubicBezTo>
                        <a:cubicBezTo>
                          <a:pt x="0" y="360"/>
                          <a:pt x="312" y="464"/>
                          <a:pt x="697" y="464"/>
                        </a:cubicBezTo>
                        <a:cubicBezTo>
                          <a:pt x="1081" y="464"/>
                          <a:pt x="1393" y="360"/>
                          <a:pt x="1393" y="232"/>
                        </a:cubicBezTo>
                        <a:cubicBezTo>
                          <a:pt x="1393" y="104"/>
                          <a:pt x="1081" y="0"/>
                          <a:pt x="69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35" name="Google Shape;835;p16"/>
                  <p:cNvSpPr/>
                  <p:nvPr/>
                </p:nvSpPr>
                <p:spPr>
                  <a:xfrm>
                    <a:off x="4805175" y="1838025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7" y="1"/>
                        </a:moveTo>
                        <a:cubicBezTo>
                          <a:pt x="312" y="1"/>
                          <a:pt x="1" y="105"/>
                          <a:pt x="1" y="233"/>
                        </a:cubicBezTo>
                        <a:cubicBezTo>
                          <a:pt x="1" y="361"/>
                          <a:pt x="312" y="465"/>
                          <a:pt x="697" y="465"/>
                        </a:cubicBezTo>
                        <a:cubicBezTo>
                          <a:pt x="1082" y="465"/>
                          <a:pt x="1393" y="361"/>
                          <a:pt x="1393" y="233"/>
                        </a:cubicBezTo>
                        <a:cubicBezTo>
                          <a:pt x="1393" y="105"/>
                          <a:pt x="1081" y="1"/>
                          <a:pt x="69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36" name="Google Shape;836;p16"/>
                  <p:cNvSpPr/>
                  <p:nvPr/>
                </p:nvSpPr>
                <p:spPr>
                  <a:xfrm>
                    <a:off x="3361163" y="1868225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6" y="0"/>
                        </a:moveTo>
                        <a:cubicBezTo>
                          <a:pt x="311" y="0"/>
                          <a:pt x="0" y="104"/>
                          <a:pt x="0" y="232"/>
                        </a:cubicBezTo>
                        <a:cubicBezTo>
                          <a:pt x="0" y="360"/>
                          <a:pt x="311" y="464"/>
                          <a:pt x="696" y="464"/>
                        </a:cubicBezTo>
                        <a:cubicBezTo>
                          <a:pt x="1080" y="464"/>
                          <a:pt x="1392" y="360"/>
                          <a:pt x="1392" y="232"/>
                        </a:cubicBezTo>
                        <a:cubicBezTo>
                          <a:pt x="1392" y="104"/>
                          <a:pt x="1080" y="0"/>
                          <a:pt x="6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37" name="Google Shape;837;p16"/>
                  <p:cNvSpPr/>
                  <p:nvPr/>
                </p:nvSpPr>
                <p:spPr>
                  <a:xfrm>
                    <a:off x="3333238" y="1896100"/>
                    <a:ext cx="34825" cy="1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6" extrusionOk="0">
                        <a:moveTo>
                          <a:pt x="697" y="1"/>
                        </a:moveTo>
                        <a:cubicBezTo>
                          <a:pt x="312" y="1"/>
                          <a:pt x="0" y="106"/>
                          <a:pt x="0" y="233"/>
                        </a:cubicBezTo>
                        <a:cubicBezTo>
                          <a:pt x="0" y="362"/>
                          <a:pt x="313" y="466"/>
                          <a:pt x="697" y="466"/>
                        </a:cubicBezTo>
                        <a:cubicBezTo>
                          <a:pt x="1081" y="466"/>
                          <a:pt x="1393" y="362"/>
                          <a:pt x="1393" y="233"/>
                        </a:cubicBezTo>
                        <a:cubicBezTo>
                          <a:pt x="1393" y="106"/>
                          <a:pt x="1081" y="1"/>
                          <a:pt x="69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38" name="Google Shape;838;p16"/>
                  <p:cNvSpPr/>
                  <p:nvPr/>
                </p:nvSpPr>
                <p:spPr>
                  <a:xfrm>
                    <a:off x="3383988" y="1889600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7" y="0"/>
                        </a:moveTo>
                        <a:cubicBezTo>
                          <a:pt x="312" y="0"/>
                          <a:pt x="1" y="104"/>
                          <a:pt x="1" y="233"/>
                        </a:cubicBezTo>
                        <a:cubicBezTo>
                          <a:pt x="1" y="360"/>
                          <a:pt x="312" y="464"/>
                          <a:pt x="697" y="464"/>
                        </a:cubicBezTo>
                        <a:cubicBezTo>
                          <a:pt x="1081" y="464"/>
                          <a:pt x="1393" y="360"/>
                          <a:pt x="1393" y="233"/>
                        </a:cubicBezTo>
                        <a:cubicBezTo>
                          <a:pt x="1393" y="104"/>
                          <a:pt x="1082" y="0"/>
                          <a:pt x="69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39" name="Google Shape;839;p16"/>
                  <p:cNvSpPr/>
                  <p:nvPr/>
                </p:nvSpPr>
                <p:spPr>
                  <a:xfrm>
                    <a:off x="2619307" y="1824086"/>
                    <a:ext cx="34850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4" h="465" extrusionOk="0">
                        <a:moveTo>
                          <a:pt x="697" y="1"/>
                        </a:moveTo>
                        <a:cubicBezTo>
                          <a:pt x="312" y="1"/>
                          <a:pt x="1" y="104"/>
                          <a:pt x="1" y="232"/>
                        </a:cubicBezTo>
                        <a:cubicBezTo>
                          <a:pt x="1" y="361"/>
                          <a:pt x="312" y="464"/>
                          <a:pt x="697" y="464"/>
                        </a:cubicBezTo>
                        <a:cubicBezTo>
                          <a:pt x="1081" y="464"/>
                          <a:pt x="1393" y="361"/>
                          <a:pt x="1393" y="232"/>
                        </a:cubicBezTo>
                        <a:cubicBezTo>
                          <a:pt x="1393" y="104"/>
                          <a:pt x="1081" y="1"/>
                          <a:pt x="69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40" name="Google Shape;840;p16"/>
                  <p:cNvSpPr/>
                  <p:nvPr/>
                </p:nvSpPr>
                <p:spPr>
                  <a:xfrm>
                    <a:off x="2591382" y="1851986"/>
                    <a:ext cx="34850" cy="1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4" h="466" extrusionOk="0">
                        <a:moveTo>
                          <a:pt x="697" y="0"/>
                        </a:moveTo>
                        <a:cubicBezTo>
                          <a:pt x="312" y="0"/>
                          <a:pt x="1" y="104"/>
                          <a:pt x="1" y="233"/>
                        </a:cubicBezTo>
                        <a:cubicBezTo>
                          <a:pt x="1" y="360"/>
                          <a:pt x="312" y="465"/>
                          <a:pt x="697" y="465"/>
                        </a:cubicBezTo>
                        <a:cubicBezTo>
                          <a:pt x="1081" y="465"/>
                          <a:pt x="1393" y="360"/>
                          <a:pt x="1393" y="233"/>
                        </a:cubicBezTo>
                        <a:cubicBezTo>
                          <a:pt x="1393" y="104"/>
                          <a:pt x="1081" y="0"/>
                          <a:pt x="69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41" name="Google Shape;841;p16"/>
                  <p:cNvSpPr/>
                  <p:nvPr/>
                </p:nvSpPr>
                <p:spPr>
                  <a:xfrm>
                    <a:off x="2642157" y="1845461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6" y="1"/>
                        </a:moveTo>
                        <a:cubicBezTo>
                          <a:pt x="312" y="1"/>
                          <a:pt x="0" y="104"/>
                          <a:pt x="0" y="233"/>
                        </a:cubicBezTo>
                        <a:cubicBezTo>
                          <a:pt x="0" y="361"/>
                          <a:pt x="312" y="464"/>
                          <a:pt x="696" y="464"/>
                        </a:cubicBezTo>
                        <a:cubicBezTo>
                          <a:pt x="1080" y="464"/>
                          <a:pt x="1393" y="361"/>
                          <a:pt x="1393" y="233"/>
                        </a:cubicBezTo>
                        <a:cubicBezTo>
                          <a:pt x="1393" y="104"/>
                          <a:pt x="1080" y="1"/>
                          <a:pt x="69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42" name="Google Shape;842;p16"/>
                  <p:cNvSpPr/>
                  <p:nvPr/>
                </p:nvSpPr>
                <p:spPr>
                  <a:xfrm>
                    <a:off x="4231687" y="1766527"/>
                    <a:ext cx="34825" cy="11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4" extrusionOk="0">
                        <a:moveTo>
                          <a:pt x="696" y="0"/>
                        </a:moveTo>
                        <a:cubicBezTo>
                          <a:pt x="312" y="0"/>
                          <a:pt x="1" y="104"/>
                          <a:pt x="1" y="232"/>
                        </a:cubicBezTo>
                        <a:cubicBezTo>
                          <a:pt x="1" y="360"/>
                          <a:pt x="312" y="464"/>
                          <a:pt x="696" y="464"/>
                        </a:cubicBezTo>
                        <a:cubicBezTo>
                          <a:pt x="1081" y="464"/>
                          <a:pt x="1392" y="360"/>
                          <a:pt x="1392" y="232"/>
                        </a:cubicBezTo>
                        <a:cubicBezTo>
                          <a:pt x="1392" y="104"/>
                          <a:pt x="1081" y="0"/>
                          <a:pt x="6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43" name="Google Shape;843;p16"/>
                  <p:cNvSpPr/>
                  <p:nvPr/>
                </p:nvSpPr>
                <p:spPr>
                  <a:xfrm>
                    <a:off x="4203787" y="1794427"/>
                    <a:ext cx="34800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2" h="465" extrusionOk="0">
                        <a:moveTo>
                          <a:pt x="696" y="1"/>
                        </a:moveTo>
                        <a:cubicBezTo>
                          <a:pt x="312" y="1"/>
                          <a:pt x="0" y="105"/>
                          <a:pt x="0" y="232"/>
                        </a:cubicBezTo>
                        <a:cubicBezTo>
                          <a:pt x="0" y="361"/>
                          <a:pt x="312" y="465"/>
                          <a:pt x="696" y="465"/>
                        </a:cubicBezTo>
                        <a:cubicBezTo>
                          <a:pt x="1080" y="465"/>
                          <a:pt x="1392" y="361"/>
                          <a:pt x="1392" y="232"/>
                        </a:cubicBezTo>
                        <a:cubicBezTo>
                          <a:pt x="1392" y="105"/>
                          <a:pt x="1080" y="1"/>
                          <a:pt x="69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44" name="Google Shape;844;p16"/>
                  <p:cNvSpPr/>
                  <p:nvPr/>
                </p:nvSpPr>
                <p:spPr>
                  <a:xfrm>
                    <a:off x="4254537" y="1787902"/>
                    <a:ext cx="34800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2" h="465" extrusionOk="0">
                        <a:moveTo>
                          <a:pt x="696" y="0"/>
                        </a:moveTo>
                        <a:cubicBezTo>
                          <a:pt x="312" y="0"/>
                          <a:pt x="0" y="104"/>
                          <a:pt x="0" y="233"/>
                        </a:cubicBezTo>
                        <a:cubicBezTo>
                          <a:pt x="0" y="361"/>
                          <a:pt x="312" y="465"/>
                          <a:pt x="696" y="465"/>
                        </a:cubicBezTo>
                        <a:cubicBezTo>
                          <a:pt x="1080" y="465"/>
                          <a:pt x="1392" y="360"/>
                          <a:pt x="1392" y="233"/>
                        </a:cubicBezTo>
                        <a:cubicBezTo>
                          <a:pt x="1392" y="104"/>
                          <a:pt x="1080" y="0"/>
                          <a:pt x="6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</p:grpSp>
          </p:grpSp>
        </p:grpSp>
        <p:sp>
          <p:nvSpPr>
            <p:cNvPr id="845" name="Google Shape;845;p16"/>
            <p:cNvSpPr/>
            <p:nvPr/>
          </p:nvSpPr>
          <p:spPr>
            <a:xfrm>
              <a:off x="3501438" y="41700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6" name="Google Shape;846;p16"/>
            <p:cNvSpPr/>
            <p:nvPr/>
          </p:nvSpPr>
          <p:spPr>
            <a:xfrm>
              <a:off x="8217930" y="25402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7" name="Google Shape;847;p16"/>
            <p:cNvSpPr/>
            <p:nvPr/>
          </p:nvSpPr>
          <p:spPr>
            <a:xfrm>
              <a:off x="-288829" y="1111272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848" name="Google Shape;848;p16"/>
            <p:cNvGrpSpPr/>
            <p:nvPr/>
          </p:nvGrpSpPr>
          <p:grpSpPr>
            <a:xfrm>
              <a:off x="8630921" y="1449228"/>
              <a:ext cx="364861" cy="363915"/>
              <a:chOff x="2789668" y="759261"/>
              <a:chExt cx="440069" cy="438928"/>
            </a:xfrm>
          </p:grpSpPr>
          <p:sp>
            <p:nvSpPr>
              <p:cNvPr id="849" name="Google Shape;849;p16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0" name="Google Shape;850;p16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1" name="Google Shape;851;p16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2" name="Google Shape;852;p16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3" name="Google Shape;853;p16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4" name="Google Shape;854;p16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5" name="Google Shape;855;p16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6" name="Google Shape;856;p16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7" name="Google Shape;857;p16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858" name="Google Shape;858;p16"/>
            <p:cNvGrpSpPr/>
            <p:nvPr/>
          </p:nvGrpSpPr>
          <p:grpSpPr>
            <a:xfrm>
              <a:off x="189621" y="38416"/>
              <a:ext cx="364861" cy="363915"/>
              <a:chOff x="2789668" y="759261"/>
              <a:chExt cx="440069" cy="438928"/>
            </a:xfrm>
          </p:grpSpPr>
          <p:sp>
            <p:nvSpPr>
              <p:cNvPr id="859" name="Google Shape;859;p16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0" name="Google Shape;860;p16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1" name="Google Shape;861;p16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2" name="Google Shape;862;p16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3" name="Google Shape;863;p16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4" name="Google Shape;864;p16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5" name="Google Shape;865;p16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6" name="Google Shape;866;p16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7" name="Google Shape;867;p16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868" name="Google Shape;868;p16"/>
            <p:cNvGrpSpPr/>
            <p:nvPr/>
          </p:nvGrpSpPr>
          <p:grpSpPr>
            <a:xfrm rot="-3288692">
              <a:off x="1027217" y="4754387"/>
              <a:ext cx="459724" cy="327912"/>
              <a:chOff x="4879302" y="1958088"/>
              <a:chExt cx="715237" cy="510165"/>
            </a:xfrm>
          </p:grpSpPr>
          <p:sp>
            <p:nvSpPr>
              <p:cNvPr id="869" name="Google Shape;869;p16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70" name="Google Shape;870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71" name="Google Shape;871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872" name="Google Shape;872;p16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873" name="Google Shape;873;p16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74" name="Google Shape;874;p16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75" name="Google Shape;875;p16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76" name="Google Shape;876;p16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77" name="Google Shape;877;p16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78" name="Google Shape;878;p16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79" name="Google Shape;879;p16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0" name="Google Shape;880;p16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1" name="Google Shape;881;p16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2" name="Google Shape;882;p16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3" name="Google Shape;883;p16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4" name="Google Shape;884;p16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5" name="Google Shape;885;p16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6" name="Google Shape;886;p16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7" name="Google Shape;887;p16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8" name="Google Shape;888;p16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9" name="Google Shape;889;p16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90" name="Google Shape;890;p16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91" name="Google Shape;891;p16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92" name="Google Shape;892;p16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93" name="Google Shape;893;p16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94" name="Google Shape;894;p16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895" name="Google Shape;895;p16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96" name="Google Shape;896;p16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97" name="Google Shape;897;p16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98" name="Google Shape;898;p16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899" name="Google Shape;899;p16"/>
            <p:cNvGrpSpPr/>
            <p:nvPr/>
          </p:nvGrpSpPr>
          <p:grpSpPr>
            <a:xfrm rot="1398377">
              <a:off x="8583591" y="3452689"/>
              <a:ext cx="459716" cy="327907"/>
              <a:chOff x="4879302" y="1958088"/>
              <a:chExt cx="715237" cy="510165"/>
            </a:xfrm>
          </p:grpSpPr>
          <p:sp>
            <p:nvSpPr>
              <p:cNvPr id="900" name="Google Shape;900;p16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01" name="Google Shape;901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02" name="Google Shape;902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903" name="Google Shape;903;p16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904" name="Google Shape;904;p16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05" name="Google Shape;905;p16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06" name="Google Shape;906;p16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07" name="Google Shape;907;p16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08" name="Google Shape;908;p16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09" name="Google Shape;909;p16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0" name="Google Shape;910;p16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1" name="Google Shape;911;p16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2" name="Google Shape;912;p16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3" name="Google Shape;913;p16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4" name="Google Shape;914;p16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5" name="Google Shape;915;p16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6" name="Google Shape;916;p16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7" name="Google Shape;917;p16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8" name="Google Shape;918;p16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9" name="Google Shape;919;p16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20" name="Google Shape;920;p16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21" name="Google Shape;921;p16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22" name="Google Shape;922;p16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23" name="Google Shape;923;p16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24" name="Google Shape;924;p16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25" name="Google Shape;925;p16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926" name="Google Shape;926;p16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27" name="Google Shape;927;p16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28" name="Google Shape;928;p16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29" name="Google Shape;929;p16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930" name="Google Shape;930;p16"/>
          <p:cNvSpPr txBox="1">
            <a:spLocks noGrp="1"/>
          </p:cNvSpPr>
          <p:nvPr>
            <p:ph type="title"/>
          </p:nvPr>
        </p:nvSpPr>
        <p:spPr>
          <a:xfrm>
            <a:off x="960000" y="682767"/>
            <a:ext cx="10272000" cy="6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58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23458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7" name="Google Shape;647;p14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648" name="Google Shape;648;p14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49" name="Google Shape;649;p14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650" name="Google Shape;650;p14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651" name="Google Shape;651;p14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52" name="Google Shape;652;p14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53" name="Google Shape;653;p14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grpSp>
              <p:nvGrpSpPr>
                <p:cNvPr id="654" name="Google Shape;654;p14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655" name="Google Shape;655;p14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656" name="Google Shape;656;p14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</p:grpSp>
            <p:sp>
              <p:nvSpPr>
                <p:cNvPr id="657" name="Google Shape;657;p14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658" name="Google Shape;658;p14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659" name="Google Shape;659;p14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0" name="Google Shape;660;p14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1" name="Google Shape;661;p14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2" name="Google Shape;662;p14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3" name="Google Shape;663;p14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4" name="Google Shape;664;p14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5" name="Google Shape;665;p14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6" name="Google Shape;666;p14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7" name="Google Shape;667;p14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8" name="Google Shape;668;p14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9" name="Google Shape;669;p14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70" name="Google Shape;670;p14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</p:grpSp>
      </p:grpSp>
      <p:grpSp>
        <p:nvGrpSpPr>
          <p:cNvPr id="671" name="Google Shape;671;p14"/>
          <p:cNvGrpSpPr/>
          <p:nvPr/>
        </p:nvGrpSpPr>
        <p:grpSpPr>
          <a:xfrm>
            <a:off x="-380992" y="75412"/>
            <a:ext cx="11933502" cy="4788847"/>
            <a:chOff x="-285745" y="56558"/>
            <a:chExt cx="8950127" cy="3591635"/>
          </a:xfrm>
        </p:grpSpPr>
        <p:sp>
          <p:nvSpPr>
            <p:cNvPr id="672" name="Google Shape;672;p14"/>
            <p:cNvSpPr/>
            <p:nvPr/>
          </p:nvSpPr>
          <p:spPr>
            <a:xfrm>
              <a:off x="-285745" y="144922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73" name="Google Shape;673;p14"/>
            <p:cNvGrpSpPr/>
            <p:nvPr/>
          </p:nvGrpSpPr>
          <p:grpSpPr>
            <a:xfrm>
              <a:off x="8299521" y="3284278"/>
              <a:ext cx="364861" cy="363915"/>
              <a:chOff x="2789668" y="759261"/>
              <a:chExt cx="440069" cy="438928"/>
            </a:xfrm>
          </p:grpSpPr>
          <p:sp>
            <p:nvSpPr>
              <p:cNvPr id="674" name="Google Shape;674;p14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5" name="Google Shape;675;p14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6" name="Google Shape;676;p14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7" name="Google Shape;677;p14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8" name="Google Shape;678;p14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9" name="Google Shape;679;p14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0" name="Google Shape;680;p14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1" name="Google Shape;681;p14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2" name="Google Shape;682;p14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683" name="Google Shape;683;p14"/>
            <p:cNvGrpSpPr/>
            <p:nvPr/>
          </p:nvGrpSpPr>
          <p:grpSpPr>
            <a:xfrm>
              <a:off x="983121" y="253528"/>
              <a:ext cx="364861" cy="363915"/>
              <a:chOff x="2789668" y="759261"/>
              <a:chExt cx="440069" cy="438928"/>
            </a:xfrm>
          </p:grpSpPr>
          <p:sp>
            <p:nvSpPr>
              <p:cNvPr id="684" name="Google Shape;684;p14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5" name="Google Shape;685;p14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6" name="Google Shape;686;p14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7" name="Google Shape;687;p14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8" name="Google Shape;688;p14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9" name="Google Shape;689;p14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0" name="Google Shape;690;p14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1" name="Google Shape;691;p14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2" name="Google Shape;692;p14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693" name="Google Shape;693;p14"/>
            <p:cNvGrpSpPr/>
            <p:nvPr/>
          </p:nvGrpSpPr>
          <p:grpSpPr>
            <a:xfrm rot="2870630">
              <a:off x="7573084" y="173046"/>
              <a:ext cx="459736" cy="327921"/>
              <a:chOff x="4879302" y="1958088"/>
              <a:chExt cx="715237" cy="510165"/>
            </a:xfrm>
          </p:grpSpPr>
          <p:sp>
            <p:nvSpPr>
              <p:cNvPr id="694" name="Google Shape;694;p14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5" name="Google Shape;695;p14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6" name="Google Shape;696;p14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697" name="Google Shape;697;p14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698" name="Google Shape;698;p14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99" name="Google Shape;699;p14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0" name="Google Shape;700;p14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1" name="Google Shape;701;p14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2" name="Google Shape;702;p14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3" name="Google Shape;703;p14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4" name="Google Shape;704;p14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5" name="Google Shape;705;p14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6" name="Google Shape;706;p14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7" name="Google Shape;707;p14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8" name="Google Shape;708;p14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9" name="Google Shape;709;p14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0" name="Google Shape;710;p14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1" name="Google Shape;711;p14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2" name="Google Shape;712;p14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3" name="Google Shape;713;p14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4" name="Google Shape;714;p14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5" name="Google Shape;715;p14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6" name="Google Shape;716;p14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7" name="Google Shape;717;p14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8" name="Google Shape;718;p14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9" name="Google Shape;719;p14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720" name="Google Shape;720;p14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1" name="Google Shape;721;p14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2" name="Google Shape;722;p14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3" name="Google Shape;723;p14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24" name="Google Shape;724;p14"/>
            <p:cNvSpPr/>
            <p:nvPr/>
          </p:nvSpPr>
          <p:spPr>
            <a:xfrm>
              <a:off x="5589525" y="171800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25" name="Google Shape;725;p14"/>
          <p:cNvSpPr txBox="1">
            <a:spLocks noGrp="1"/>
          </p:cNvSpPr>
          <p:nvPr>
            <p:ph type="title" hasCustomPrompt="1"/>
          </p:nvPr>
        </p:nvSpPr>
        <p:spPr>
          <a:xfrm>
            <a:off x="2590883" y="1826205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726" name="Google Shape;726;p14"/>
          <p:cNvSpPr txBox="1">
            <a:spLocks noGrp="1"/>
          </p:cNvSpPr>
          <p:nvPr>
            <p:ph type="subTitle" idx="1"/>
          </p:nvPr>
        </p:nvSpPr>
        <p:spPr>
          <a:xfrm>
            <a:off x="1635683" y="3133861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7" name="Google Shape;727;p14"/>
          <p:cNvSpPr txBox="1">
            <a:spLocks noGrp="1"/>
          </p:cNvSpPr>
          <p:nvPr>
            <p:ph type="title" idx="2" hasCustomPrompt="1"/>
          </p:nvPr>
        </p:nvSpPr>
        <p:spPr>
          <a:xfrm>
            <a:off x="8396318" y="1826199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728" name="Google Shape;728;p14"/>
          <p:cNvSpPr txBox="1">
            <a:spLocks noGrp="1"/>
          </p:cNvSpPr>
          <p:nvPr>
            <p:ph type="subTitle" idx="3"/>
          </p:nvPr>
        </p:nvSpPr>
        <p:spPr>
          <a:xfrm>
            <a:off x="7441118" y="3133861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9" name="Google Shape;729;p14"/>
          <p:cNvSpPr txBox="1">
            <a:spLocks noGrp="1"/>
          </p:cNvSpPr>
          <p:nvPr>
            <p:ph type="title" idx="4" hasCustomPrompt="1"/>
          </p:nvPr>
        </p:nvSpPr>
        <p:spPr>
          <a:xfrm>
            <a:off x="2590883" y="4066124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730" name="Google Shape;730;p14"/>
          <p:cNvSpPr txBox="1">
            <a:spLocks noGrp="1"/>
          </p:cNvSpPr>
          <p:nvPr>
            <p:ph type="subTitle" idx="5"/>
          </p:nvPr>
        </p:nvSpPr>
        <p:spPr>
          <a:xfrm>
            <a:off x="1635683" y="5372279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1" name="Google Shape;731;p14"/>
          <p:cNvSpPr txBox="1">
            <a:spLocks noGrp="1"/>
          </p:cNvSpPr>
          <p:nvPr>
            <p:ph type="title" idx="6" hasCustomPrompt="1"/>
          </p:nvPr>
        </p:nvSpPr>
        <p:spPr>
          <a:xfrm>
            <a:off x="8396318" y="4066124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732" name="Google Shape;732;p14"/>
          <p:cNvSpPr txBox="1">
            <a:spLocks noGrp="1"/>
          </p:cNvSpPr>
          <p:nvPr>
            <p:ph type="subTitle" idx="7"/>
          </p:nvPr>
        </p:nvSpPr>
        <p:spPr>
          <a:xfrm>
            <a:off x="7441118" y="5372279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3" name="Google Shape;733;p14"/>
          <p:cNvSpPr txBox="1">
            <a:spLocks noGrp="1"/>
          </p:cNvSpPr>
          <p:nvPr>
            <p:ph type="subTitle" idx="8"/>
          </p:nvPr>
        </p:nvSpPr>
        <p:spPr>
          <a:xfrm>
            <a:off x="1252683" y="26245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4" name="Google Shape;734;p14"/>
          <p:cNvSpPr txBox="1">
            <a:spLocks noGrp="1"/>
          </p:cNvSpPr>
          <p:nvPr>
            <p:ph type="subTitle" idx="9"/>
          </p:nvPr>
        </p:nvSpPr>
        <p:spPr>
          <a:xfrm>
            <a:off x="7058117" y="26245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5" name="Google Shape;735;p14"/>
          <p:cNvSpPr txBox="1">
            <a:spLocks noGrp="1"/>
          </p:cNvSpPr>
          <p:nvPr>
            <p:ph type="subTitle" idx="13"/>
          </p:nvPr>
        </p:nvSpPr>
        <p:spPr>
          <a:xfrm>
            <a:off x="1252683" y="48642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6" name="Google Shape;736;p14"/>
          <p:cNvSpPr txBox="1">
            <a:spLocks noGrp="1"/>
          </p:cNvSpPr>
          <p:nvPr>
            <p:ph type="subTitle" idx="14"/>
          </p:nvPr>
        </p:nvSpPr>
        <p:spPr>
          <a:xfrm>
            <a:off x="7058117" y="48642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7" name="Google Shape;737;p14"/>
          <p:cNvSpPr txBox="1">
            <a:spLocks noGrp="1"/>
          </p:cNvSpPr>
          <p:nvPr>
            <p:ph type="title" idx="15"/>
          </p:nvPr>
        </p:nvSpPr>
        <p:spPr>
          <a:xfrm>
            <a:off x="960000" y="682767"/>
            <a:ext cx="10272000" cy="6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46245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9"/>
          <p:cNvSpPr/>
          <p:nvPr/>
        </p:nvSpPr>
        <p:spPr>
          <a:xfrm>
            <a:off x="-11599" y="1739469"/>
            <a:ext cx="12215162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84" name="Google Shape;384;p9"/>
          <p:cNvGrpSpPr/>
          <p:nvPr/>
        </p:nvGrpSpPr>
        <p:grpSpPr>
          <a:xfrm>
            <a:off x="-11199" y="5519228"/>
            <a:ext cx="12215032" cy="1338765"/>
            <a:chOff x="0" y="4139430"/>
            <a:chExt cx="9143901" cy="1004074"/>
          </a:xfrm>
        </p:grpSpPr>
        <p:grpSp>
          <p:nvGrpSpPr>
            <p:cNvPr id="385" name="Google Shape;385;p9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386" name="Google Shape;386;p9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87" name="Google Shape;387;p9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88" name="Google Shape;388;p9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389" name="Google Shape;389;p9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390" name="Google Shape;390;p9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91" name="Google Shape;391;p9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392" name="Google Shape;392;p9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393" name="Google Shape;393;p9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394" name="Google Shape;394;p9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5" name="Google Shape;395;p9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6" name="Google Shape;396;p9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7" name="Google Shape;397;p9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8" name="Google Shape;398;p9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9" name="Google Shape;399;p9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0" name="Google Shape;400;p9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1" name="Google Shape;401;p9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2" name="Google Shape;402;p9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3" name="Google Shape;403;p9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4" name="Google Shape;404;p9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5" name="Google Shape;405;p9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406" name="Google Shape;406;p9"/>
          <p:cNvSpPr txBox="1">
            <a:spLocks noGrp="1"/>
          </p:cNvSpPr>
          <p:nvPr>
            <p:ph type="title"/>
          </p:nvPr>
        </p:nvSpPr>
        <p:spPr>
          <a:xfrm>
            <a:off x="5415233" y="2992300"/>
            <a:ext cx="5813600" cy="8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407" name="Google Shape;407;p9"/>
          <p:cNvSpPr txBox="1">
            <a:spLocks noGrp="1"/>
          </p:cNvSpPr>
          <p:nvPr>
            <p:ph type="subTitle" idx="1"/>
          </p:nvPr>
        </p:nvSpPr>
        <p:spPr>
          <a:xfrm>
            <a:off x="5415233" y="3987391"/>
            <a:ext cx="5813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08" name="Google Shape;408;p9"/>
          <p:cNvGrpSpPr/>
          <p:nvPr/>
        </p:nvGrpSpPr>
        <p:grpSpPr>
          <a:xfrm>
            <a:off x="4983507" y="39057"/>
            <a:ext cx="7092997" cy="6757609"/>
            <a:chOff x="3737630" y="29291"/>
            <a:chExt cx="5319748" cy="5068207"/>
          </a:xfrm>
        </p:grpSpPr>
        <p:sp>
          <p:nvSpPr>
            <p:cNvPr id="409" name="Google Shape;409;p9"/>
            <p:cNvSpPr/>
            <p:nvPr/>
          </p:nvSpPr>
          <p:spPr>
            <a:xfrm>
              <a:off x="3737630" y="20197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410" name="Google Shape;410;p9"/>
            <p:cNvGrpSpPr/>
            <p:nvPr/>
          </p:nvGrpSpPr>
          <p:grpSpPr>
            <a:xfrm>
              <a:off x="5148246" y="29291"/>
              <a:ext cx="364861" cy="363915"/>
              <a:chOff x="2789668" y="759261"/>
              <a:chExt cx="440069" cy="438928"/>
            </a:xfrm>
          </p:grpSpPr>
          <p:sp>
            <p:nvSpPr>
              <p:cNvPr id="411" name="Google Shape;411;p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2" name="Google Shape;412;p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3" name="Google Shape;413;p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4" name="Google Shape;414;p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5" name="Google Shape;415;p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6" name="Google Shape;416;p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7" name="Google Shape;417;p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8" name="Google Shape;418;p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9" name="Google Shape;419;p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420" name="Google Shape;420;p9"/>
            <p:cNvGrpSpPr/>
            <p:nvPr/>
          </p:nvGrpSpPr>
          <p:grpSpPr>
            <a:xfrm rot="1707536">
              <a:off x="3846113" y="4679852"/>
              <a:ext cx="459736" cy="327921"/>
              <a:chOff x="4879302" y="1958088"/>
              <a:chExt cx="715237" cy="510165"/>
            </a:xfrm>
          </p:grpSpPr>
          <p:sp>
            <p:nvSpPr>
              <p:cNvPr id="421" name="Google Shape;421;p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2" name="Google Shape;422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3" name="Google Shape;423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424" name="Google Shape;424;p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425" name="Google Shape;425;p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26" name="Google Shape;426;p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27" name="Google Shape;427;p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28" name="Google Shape;428;p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29" name="Google Shape;429;p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30" name="Google Shape;430;p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31" name="Google Shape;431;p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32" name="Google Shape;432;p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33" name="Google Shape;433;p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34" name="Google Shape;434;p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35" name="Google Shape;435;p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36" name="Google Shape;436;p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37" name="Google Shape;437;p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38" name="Google Shape;438;p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39" name="Google Shape;439;p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40" name="Google Shape;440;p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41" name="Google Shape;441;p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42" name="Google Shape;442;p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43" name="Google Shape;443;p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44" name="Google Shape;444;p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45" name="Google Shape;445;p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46" name="Google Shape;446;p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447" name="Google Shape;447;p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48" name="Google Shape;448;p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49" name="Google Shape;449;p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50" name="Google Shape;450;p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451" name="Google Shape;451;p9"/>
            <p:cNvGrpSpPr/>
            <p:nvPr/>
          </p:nvGrpSpPr>
          <p:grpSpPr>
            <a:xfrm rot="1707536">
              <a:off x="8547288" y="1174952"/>
              <a:ext cx="459736" cy="327921"/>
              <a:chOff x="4879302" y="1958088"/>
              <a:chExt cx="715237" cy="510165"/>
            </a:xfrm>
          </p:grpSpPr>
          <p:sp>
            <p:nvSpPr>
              <p:cNvPr id="452" name="Google Shape;452;p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53" name="Google Shape;453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54" name="Google Shape;454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455" name="Google Shape;455;p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456" name="Google Shape;456;p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57" name="Google Shape;457;p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58" name="Google Shape;458;p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59" name="Google Shape;459;p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60" name="Google Shape;460;p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61" name="Google Shape;461;p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62" name="Google Shape;462;p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63" name="Google Shape;463;p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64" name="Google Shape;464;p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65" name="Google Shape;465;p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66" name="Google Shape;466;p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67" name="Google Shape;467;p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68" name="Google Shape;468;p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69" name="Google Shape;469;p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70" name="Google Shape;470;p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71" name="Google Shape;471;p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72" name="Google Shape;472;p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73" name="Google Shape;473;p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74" name="Google Shape;474;p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75" name="Google Shape;475;p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76" name="Google Shape;476;p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77" name="Google Shape;477;p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478" name="Google Shape;478;p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79" name="Google Shape;479;p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0" name="Google Shape;480;p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1" name="Google Shape;481;p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482" name="Google Shape;482;p9"/>
            <p:cNvGrpSpPr/>
            <p:nvPr/>
          </p:nvGrpSpPr>
          <p:grpSpPr>
            <a:xfrm>
              <a:off x="8594721" y="3339116"/>
              <a:ext cx="364861" cy="363915"/>
              <a:chOff x="2789668" y="759261"/>
              <a:chExt cx="440069" cy="438928"/>
            </a:xfrm>
          </p:grpSpPr>
          <p:sp>
            <p:nvSpPr>
              <p:cNvPr id="483" name="Google Shape;483;p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4" name="Google Shape;484;p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5" name="Google Shape;485;p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6" name="Google Shape;486;p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7" name="Google Shape;487;p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8" name="Google Shape;488;p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9" name="Google Shape;489;p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90" name="Google Shape;490;p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91" name="Google Shape;491;p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96069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94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2FB1A12A-647A-4E53-8FE6-834B52DCF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9B07EC92-474C-49F8-8D07-F585877D2FF2}"/>
              </a:ext>
            </a:extLst>
          </p:cNvPr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4" name="图片 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2204C96-8E4B-4EF6-AF59-A9A56283D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28790F2-7EEA-4D33-BFA3-E5ECDDF79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8EE080E-1A7E-4BC7-9BC7-0074B6BE30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5AF7C0F5-425A-44B3-B932-37F02C9B17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C0001C96-7280-4730-AFBE-796E25F18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8D97F25-2F4E-4F86-A299-E19B91767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ACA74FD-9023-4A1B-A31C-050EB5568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AC2C51-1A45-41AB-8210-3C57C2D2F1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66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5"/>
          <p:cNvSpPr>
            <a:spLocks noGrp="1"/>
          </p:cNvSpPr>
          <p:nvPr>
            <p:ph type="pic" sz="quarter" idx="10"/>
          </p:nvPr>
        </p:nvSpPr>
        <p:spPr>
          <a:xfrm>
            <a:off x="5419165" y="2629182"/>
            <a:ext cx="5311587" cy="2678002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8535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457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6"/>
          <p:cNvSpPr>
            <a:spLocks noGrp="1"/>
          </p:cNvSpPr>
          <p:nvPr>
            <p:ph type="pic" sz="quarter" idx="10"/>
          </p:nvPr>
        </p:nvSpPr>
        <p:spPr>
          <a:xfrm>
            <a:off x="833718" y="1945825"/>
            <a:ext cx="4464423" cy="3550023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75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10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4.xml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693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ibaotu.com</a:t>
            </a:r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A90791D-626E-DFE6-352D-7D87E9E6C4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5" y="0"/>
            <a:ext cx="1509622" cy="150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330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id="{806E030B-3C67-7330-E39F-27263BDA469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2A6DA39-44C4-52A9-5AF1-88908B614D63}"/>
              </a:ext>
            </a:extLst>
          </p:cNvPr>
          <p:cNvGrpSpPr/>
          <p:nvPr userDrawn="1"/>
        </p:nvGrpSpPr>
        <p:grpSpPr>
          <a:xfrm>
            <a:off x="-293391" y="-1"/>
            <a:ext cx="12635347" cy="6857999"/>
            <a:chOff x="-67871" y="0"/>
            <a:chExt cx="12192000" cy="6858000"/>
          </a:xfrm>
        </p:grpSpPr>
        <p:pic>
          <p:nvPicPr>
            <p:cNvPr id="5" name="图片 4" descr="水中的倒影&#10;&#10;低可信度描述已自动生成">
              <a:extLst>
                <a:ext uri="{FF2B5EF4-FFF2-40B4-BE49-F238E27FC236}">
                  <a16:creationId xmlns:a16="http://schemas.microsoft.com/office/drawing/2014/main" id="{90D566F5-D73A-BB66-A06C-DD95F3F26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flipV="1">
              <a:off x="-67871" y="0"/>
              <a:ext cx="12192000" cy="6858000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5" descr="图片包含 游戏机, 物体, 钟表, 花&#10;&#10;描述已自动生成">
              <a:extLst>
                <a:ext uri="{FF2B5EF4-FFF2-40B4-BE49-F238E27FC236}">
                  <a16:creationId xmlns:a16="http://schemas.microsoft.com/office/drawing/2014/main" id="{47BDECBC-7999-5230-A032-0A89C7A89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293"/>
            <a:stretch/>
          </p:blipFill>
          <p:spPr>
            <a:xfrm flipV="1">
              <a:off x="1594956" y="4680179"/>
              <a:ext cx="10383149" cy="2177821"/>
            </a:xfrm>
            <a:prstGeom prst="rect">
              <a:avLst/>
            </a:prstGeom>
          </p:spPr>
        </p:pic>
      </p:grp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1B6583D-5EF5-3677-066E-A96676C0424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5" y="0"/>
            <a:ext cx="1509622" cy="150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043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id="{806E030B-3C67-7330-E39F-27263BDA469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2A6DA39-44C4-52A9-5AF1-88908B614D63}"/>
              </a:ext>
            </a:extLst>
          </p:cNvPr>
          <p:cNvGrpSpPr/>
          <p:nvPr userDrawn="1"/>
        </p:nvGrpSpPr>
        <p:grpSpPr>
          <a:xfrm>
            <a:off x="-293391" y="-1"/>
            <a:ext cx="12635347" cy="6857999"/>
            <a:chOff x="-67871" y="0"/>
            <a:chExt cx="12192000" cy="6858000"/>
          </a:xfrm>
        </p:grpSpPr>
        <p:pic>
          <p:nvPicPr>
            <p:cNvPr id="5" name="图片 4" descr="水中的倒影&#10;&#10;低可信度描述已自动生成">
              <a:extLst>
                <a:ext uri="{FF2B5EF4-FFF2-40B4-BE49-F238E27FC236}">
                  <a16:creationId xmlns:a16="http://schemas.microsoft.com/office/drawing/2014/main" id="{90D566F5-D73A-BB66-A06C-DD95F3F26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flipV="1">
              <a:off x="-67871" y="0"/>
              <a:ext cx="12192000" cy="6858000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5" descr="图片包含 游戏机, 物体, 钟表, 花&#10;&#10;描述已自动生成">
              <a:extLst>
                <a:ext uri="{FF2B5EF4-FFF2-40B4-BE49-F238E27FC236}">
                  <a16:creationId xmlns:a16="http://schemas.microsoft.com/office/drawing/2014/main" id="{47BDECBC-7999-5230-A032-0A89C7A89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293"/>
            <a:stretch/>
          </p:blipFill>
          <p:spPr>
            <a:xfrm flipV="1">
              <a:off x="1594956" y="4680179"/>
              <a:ext cx="10383149" cy="2177821"/>
            </a:xfrm>
            <a:prstGeom prst="rect">
              <a:avLst/>
            </a:prstGeom>
          </p:spPr>
        </p:pic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841CDF8D-CF10-E2E7-BA65-BC8F480399BB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E587D8-3FE9-799A-5E53-6320D04A174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FA70C3-B4A8-F22F-AD8D-CE988D9081C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DF3063-EB3C-3C3B-2C10-D5D38F2202E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508166-7064-2688-9F4E-7A963A2CF12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421E49E-44F5-32BD-23CA-0590454D8FBC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D406B4C-28EA-DD22-C204-E44F41F98E4C}"/>
              </a:ext>
            </a:extLst>
          </p:cNvPr>
          <p:cNvSpPr txBox="1">
            <a:spLocks/>
          </p:cNvSpPr>
          <p:nvPr userDrawn="1"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00B050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00B05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D615E72-C121-CAA3-CCFF-B861D55194F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91EDAB2-262E-227D-672F-60A222494FA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98E19BD-0DA2-89A9-8592-1C03F7A8FF8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666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261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7D5490E6-74B4-4391-9195-906A4A4BB264}"/>
              </a:ext>
            </a:extLst>
          </p:cNvPr>
          <p:cNvSpPr txBox="1"/>
          <p:nvPr userDrawn="1"/>
        </p:nvSpPr>
        <p:spPr>
          <a:xfrm>
            <a:off x="0" y="-1192887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0AE1BE1-E955-6E68-2C7C-3AD4B6B26F4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400" y="6350"/>
            <a:ext cx="1587302" cy="158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620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FFD">
            <a:alpha val="7124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09335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12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0" Type="http://schemas.openxmlformats.org/officeDocument/2006/relationships/image" Target="../media/image10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10" Type="http://schemas.openxmlformats.org/officeDocument/2006/relationships/image" Target="../media/image70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6.sv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0" Type="http://schemas.openxmlformats.org/officeDocument/2006/relationships/image" Target="../media/image80.svg"/><Relationship Id="rId4" Type="http://schemas.openxmlformats.org/officeDocument/2006/relationships/image" Target="../media/image74.svg"/><Relationship Id="rId9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4.xml"/><Relationship Id="rId18" Type="http://schemas.openxmlformats.org/officeDocument/2006/relationships/image" Target="../media/image4.png"/><Relationship Id="rId3" Type="http://schemas.openxmlformats.org/officeDocument/2006/relationships/image" Target="../media/image27.jpeg"/><Relationship Id="rId7" Type="http://schemas.openxmlformats.org/officeDocument/2006/relationships/image" Target="../media/image29.png"/><Relationship Id="rId12" Type="http://schemas.microsoft.com/office/2007/relationships/hdphoto" Target="../media/hdphoto2.wdp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6" Type="http://schemas.openxmlformats.org/officeDocument/2006/relationships/slide" Target="slide7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5.pn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5" Type="http://schemas.microsoft.com/office/2007/relationships/hdphoto" Target="../media/hdphoto3.wdp"/><Relationship Id="rId10" Type="http://schemas.openxmlformats.org/officeDocument/2006/relationships/slide" Target="slide5.xml"/><Relationship Id="rId4" Type="http://schemas.openxmlformats.org/officeDocument/2006/relationships/image" Target="../media/image28.png"/><Relationship Id="rId9" Type="http://schemas.openxmlformats.org/officeDocument/2006/relationships/image" Target="../media/image30.png"/><Relationship Id="rId1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13" Type="http://schemas.openxmlformats.org/officeDocument/2006/relationships/image" Target="../media/image33.png"/><Relationship Id="rId3" Type="http://schemas.microsoft.com/office/2007/relationships/media" Target="../media/media2.mp3"/><Relationship Id="rId7" Type="http://schemas.openxmlformats.org/officeDocument/2006/relationships/slideLayout" Target="../slideLayouts/slideLayout46.xml"/><Relationship Id="rId12" Type="http://schemas.openxmlformats.org/officeDocument/2006/relationships/slide" Target="slide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wav"/><Relationship Id="rId11" Type="http://schemas.openxmlformats.org/officeDocument/2006/relationships/image" Target="../media/image36.png"/><Relationship Id="rId5" Type="http://schemas.microsoft.com/office/2007/relationships/media" Target="../media/media3.wav"/><Relationship Id="rId10" Type="http://schemas.openxmlformats.org/officeDocument/2006/relationships/image" Target="../media/image35.jpeg"/><Relationship Id="rId4" Type="http://schemas.openxmlformats.org/officeDocument/2006/relationships/audio" Target="../media/media2.mp3"/><Relationship Id="rId9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13" Type="http://schemas.openxmlformats.org/officeDocument/2006/relationships/image" Target="../media/image33.png"/><Relationship Id="rId3" Type="http://schemas.microsoft.com/office/2007/relationships/media" Target="../media/media2.mp3"/><Relationship Id="rId7" Type="http://schemas.openxmlformats.org/officeDocument/2006/relationships/slideLayout" Target="../slideLayouts/slideLayout45.xml"/><Relationship Id="rId12" Type="http://schemas.openxmlformats.org/officeDocument/2006/relationships/slide" Target="slide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wav"/><Relationship Id="rId11" Type="http://schemas.openxmlformats.org/officeDocument/2006/relationships/image" Target="../media/image36.png"/><Relationship Id="rId5" Type="http://schemas.microsoft.com/office/2007/relationships/media" Target="../media/media3.wav"/><Relationship Id="rId10" Type="http://schemas.openxmlformats.org/officeDocument/2006/relationships/image" Target="../media/image35.jpeg"/><Relationship Id="rId4" Type="http://schemas.openxmlformats.org/officeDocument/2006/relationships/audio" Target="../media/media2.mp3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openxmlformats.org/officeDocument/2006/relationships/image" Target="../media/image33.png"/><Relationship Id="rId3" Type="http://schemas.microsoft.com/office/2007/relationships/media" Target="../media/media2.mp3"/><Relationship Id="rId7" Type="http://schemas.openxmlformats.org/officeDocument/2006/relationships/slideLayout" Target="../slideLayouts/slideLayout47.xml"/><Relationship Id="rId12" Type="http://schemas.openxmlformats.org/officeDocument/2006/relationships/slide" Target="slide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wav"/><Relationship Id="rId11" Type="http://schemas.openxmlformats.org/officeDocument/2006/relationships/image" Target="../media/image36.png"/><Relationship Id="rId5" Type="http://schemas.microsoft.com/office/2007/relationships/media" Target="../media/media3.wav"/><Relationship Id="rId10" Type="http://schemas.openxmlformats.org/officeDocument/2006/relationships/image" Target="../media/image35.jpeg"/><Relationship Id="rId4" Type="http://schemas.openxmlformats.org/officeDocument/2006/relationships/audio" Target="../media/media2.mp3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tags" Target="../tags/tag3.xml"/><Relationship Id="rId7" Type="http://schemas.openxmlformats.org/officeDocument/2006/relationships/image" Target="../media/image3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0.png"/><Relationship Id="rId4" Type="http://schemas.openxmlformats.org/officeDocument/2006/relationships/tags" Target="../tags/tag4.xml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svg"/><Relationship Id="rId18" Type="http://schemas.openxmlformats.org/officeDocument/2006/relationships/image" Target="../media/image58.png"/><Relationship Id="rId3" Type="http://schemas.openxmlformats.org/officeDocument/2006/relationships/image" Target="../media/image43.svg"/><Relationship Id="rId21" Type="http://schemas.openxmlformats.org/officeDocument/2006/relationships/image" Target="../media/image61.svg"/><Relationship Id="rId7" Type="http://schemas.openxmlformats.org/officeDocument/2006/relationships/image" Target="../media/image47.svg"/><Relationship Id="rId12" Type="http://schemas.openxmlformats.org/officeDocument/2006/relationships/image" Target="../media/image52.png"/><Relationship Id="rId17" Type="http://schemas.openxmlformats.org/officeDocument/2006/relationships/image" Target="../media/image57.svg"/><Relationship Id="rId2" Type="http://schemas.openxmlformats.org/officeDocument/2006/relationships/image" Target="../media/image42.png"/><Relationship Id="rId16" Type="http://schemas.openxmlformats.org/officeDocument/2006/relationships/image" Target="../media/image56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24" Type="http://schemas.openxmlformats.org/officeDocument/2006/relationships/image" Target="../media/image64.png"/><Relationship Id="rId5" Type="http://schemas.openxmlformats.org/officeDocument/2006/relationships/image" Target="../media/image45.svg"/><Relationship Id="rId15" Type="http://schemas.openxmlformats.org/officeDocument/2006/relationships/image" Target="../media/image55.svg"/><Relationship Id="rId23" Type="http://schemas.openxmlformats.org/officeDocument/2006/relationships/image" Target="../media/image63.svg"/><Relationship Id="rId10" Type="http://schemas.openxmlformats.org/officeDocument/2006/relationships/image" Target="../media/image50.png"/><Relationship Id="rId19" Type="http://schemas.openxmlformats.org/officeDocument/2006/relationships/image" Target="../media/image59.svg"/><Relationship Id="rId4" Type="http://schemas.openxmlformats.org/officeDocument/2006/relationships/image" Target="../media/image44.png"/><Relationship Id="rId9" Type="http://schemas.openxmlformats.org/officeDocument/2006/relationships/image" Target="../media/image49.svg"/><Relationship Id="rId14" Type="http://schemas.openxmlformats.org/officeDocument/2006/relationships/image" Target="../media/image54.png"/><Relationship Id="rId22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10" Type="http://schemas.openxmlformats.org/officeDocument/2006/relationships/image" Target="../media/image65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054152A-77FD-0A2B-5C1F-0F0CFEC5A2D7}"/>
              </a:ext>
            </a:extLst>
          </p:cNvPr>
          <p:cNvGrpSpPr/>
          <p:nvPr/>
        </p:nvGrpSpPr>
        <p:grpSpPr>
          <a:xfrm>
            <a:off x="2052245" y="824869"/>
            <a:ext cx="8087509" cy="5167092"/>
            <a:chOff x="2052245" y="824869"/>
            <a:chExt cx="8087509" cy="5167092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4F4886B0-41BD-4D8F-57AD-09FE40C9C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rot="10580711" flipV="1">
              <a:off x="2052245" y="824869"/>
              <a:ext cx="8087509" cy="4690472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C47F4C0-0BC8-C838-B39C-5DA362DF9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083440" y="1218379"/>
              <a:ext cx="5950212" cy="4773582"/>
            </a:xfrm>
            <a:prstGeom prst="rect">
              <a:avLst/>
            </a:prstGeom>
          </p:spPr>
        </p:pic>
      </p:grpSp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55DB945-73E8-1E8B-E3DE-A25FFDF0DEC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2139" y="162045"/>
            <a:ext cx="1509622" cy="150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26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D07F34E0-D120-48DD-BF69-8C2F6BF2336F}"/>
              </a:ext>
            </a:extLst>
          </p:cNvPr>
          <p:cNvSpPr/>
          <p:nvPr/>
        </p:nvSpPr>
        <p:spPr>
          <a:xfrm>
            <a:off x="648183" y="642399"/>
            <a:ext cx="648438" cy="59609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58EDAFE-16D7-4F71-816A-734C01F0033C}"/>
              </a:ext>
            </a:extLst>
          </p:cNvPr>
          <p:cNvSpPr txBox="1"/>
          <p:nvPr/>
        </p:nvSpPr>
        <p:spPr>
          <a:xfrm>
            <a:off x="1331344" y="425057"/>
            <a:ext cx="102086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000" dirty="0">
                <a:solidFill>
                  <a:prstClr val="black"/>
                </a:solidFill>
              </a:rPr>
              <a:t>Rô-bốt phác họa một số nhân vật bằng các hình cơ bản như dưới đây.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52F5ED-0BE3-208D-AC56-2E78F8CD8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453" y="1810957"/>
            <a:ext cx="8437173" cy="35274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4B3182-32AC-09F2-F432-BE70C777AC68}"/>
              </a:ext>
            </a:extLst>
          </p:cNvPr>
          <p:cNvSpPr txBox="1"/>
          <p:nvPr/>
        </p:nvSpPr>
        <p:spPr>
          <a:xfrm>
            <a:off x="1261641" y="5451676"/>
            <a:ext cx="10567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phác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ounded Rectangle 333">
            <a:extLst>
              <a:ext uri="{FF2B5EF4-FFF2-40B4-BE49-F238E27FC236}">
                <a16:creationId xmlns:a16="http://schemas.microsoft.com/office/drawing/2014/main" id="{3643CC2A-DE39-52F3-F8C7-C069EBAD907E}"/>
              </a:ext>
            </a:extLst>
          </p:cNvPr>
          <p:cNvSpPr/>
          <p:nvPr/>
        </p:nvSpPr>
        <p:spPr>
          <a:xfrm>
            <a:off x="1316298" y="4539590"/>
            <a:ext cx="2005638" cy="831064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333">
            <a:extLst>
              <a:ext uri="{FF2B5EF4-FFF2-40B4-BE49-F238E27FC236}">
                <a16:creationId xmlns:a16="http://schemas.microsoft.com/office/drawing/2014/main" id="{7B9D2DE7-03C4-4D5C-C2B1-49DEFA3114F2}"/>
              </a:ext>
            </a:extLst>
          </p:cNvPr>
          <p:cNvSpPr/>
          <p:nvPr/>
        </p:nvSpPr>
        <p:spPr>
          <a:xfrm>
            <a:off x="4418312" y="4713210"/>
            <a:ext cx="2005638" cy="831064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333">
            <a:extLst>
              <a:ext uri="{FF2B5EF4-FFF2-40B4-BE49-F238E27FC236}">
                <a16:creationId xmlns:a16="http://schemas.microsoft.com/office/drawing/2014/main" id="{0BFF92DE-5600-4EF1-04F6-25E6BA3B16C8}"/>
              </a:ext>
            </a:extLst>
          </p:cNvPr>
          <p:cNvSpPr/>
          <p:nvPr/>
        </p:nvSpPr>
        <p:spPr>
          <a:xfrm>
            <a:off x="9997309" y="4620612"/>
            <a:ext cx="1866742" cy="831064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188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5" grpId="0"/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52F5ED-0BE3-208D-AC56-2E78F8CD8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6820" y="329398"/>
            <a:ext cx="6967188" cy="29128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4B3182-32AC-09F2-F432-BE70C777AC68}"/>
              </a:ext>
            </a:extLst>
          </p:cNvPr>
          <p:cNvSpPr txBox="1"/>
          <p:nvPr/>
        </p:nvSpPr>
        <p:spPr>
          <a:xfrm>
            <a:off x="694482" y="3044142"/>
            <a:ext cx="108802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Kể tên các hình cơ bản được sử dụng trong mỗi hình phác họa.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1233F6-8BB5-8377-0282-8AEAAAC3EC1B}"/>
              </a:ext>
            </a:extLst>
          </p:cNvPr>
          <p:cNvSpPr txBox="1"/>
          <p:nvPr/>
        </p:nvSpPr>
        <p:spPr>
          <a:xfrm>
            <a:off x="775504" y="4143736"/>
            <a:ext cx="107644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Con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rùa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thang,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endParaRPr lang="en-US" sz="32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Con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rắn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thang,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Con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thang,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558379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D07F34E0-D120-48DD-BF69-8C2F6BF2336F}"/>
              </a:ext>
            </a:extLst>
          </p:cNvPr>
          <p:cNvSpPr/>
          <p:nvPr/>
        </p:nvSpPr>
        <p:spPr>
          <a:xfrm>
            <a:off x="648183" y="86815"/>
            <a:ext cx="648438" cy="59609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58EDAFE-16D7-4F71-816A-734C01F0033C}"/>
              </a:ext>
            </a:extLst>
          </p:cNvPr>
          <p:cNvSpPr txBox="1"/>
          <p:nvPr/>
        </p:nvSpPr>
        <p:spPr>
          <a:xfrm>
            <a:off x="1308195" y="216712"/>
            <a:ext cx="102086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</a:rPr>
              <a:t>Hãy chỉ ra đáy và đường cao tương ứng trong mỗi hình tam giác dưới đây.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01F375-2139-3F5C-A56E-703E331569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170" y="1397173"/>
            <a:ext cx="10120132" cy="2187927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57B82DC-1862-2540-6448-8B55153AE7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1999036"/>
              </p:ext>
            </p:extLst>
          </p:nvPr>
        </p:nvGraphicFramePr>
        <p:xfrm>
          <a:off x="2392342" y="3686463"/>
          <a:ext cx="7874403" cy="2316480"/>
        </p:xfrm>
        <a:graphic>
          <a:graphicData uri="http://schemas.openxmlformats.org/drawingml/2006/table">
            <a:tbl>
              <a:tblPr/>
              <a:tblGrid>
                <a:gridCol w="2624801">
                  <a:extLst>
                    <a:ext uri="{9D8B030D-6E8A-4147-A177-3AD203B41FA5}">
                      <a16:colId xmlns:a16="http://schemas.microsoft.com/office/drawing/2014/main" val="1977353627"/>
                    </a:ext>
                  </a:extLst>
                </a:gridCol>
                <a:gridCol w="2624801">
                  <a:extLst>
                    <a:ext uri="{9D8B030D-6E8A-4147-A177-3AD203B41FA5}">
                      <a16:colId xmlns:a16="http://schemas.microsoft.com/office/drawing/2014/main" val="815319655"/>
                    </a:ext>
                  </a:extLst>
                </a:gridCol>
                <a:gridCol w="2624801">
                  <a:extLst>
                    <a:ext uri="{9D8B030D-6E8A-4147-A177-3AD203B41FA5}">
                      <a16:colId xmlns:a16="http://schemas.microsoft.com/office/drawing/2014/main" val="1270018232"/>
                    </a:ext>
                  </a:extLst>
                </a:gridCol>
              </a:tblGrid>
              <a:tr h="562838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Hình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Đáy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</a:rPr>
                        <a:t>Đường cao</a:t>
                      </a:r>
                      <a:endParaRPr lang="vi-VN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2781511"/>
                  </a:ext>
                </a:extLst>
              </a:tr>
              <a:tr h="562838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ABC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BC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AH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6209018"/>
                  </a:ext>
                </a:extLst>
              </a:tr>
              <a:tr h="562838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MNP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MP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NQ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2803276"/>
                  </a:ext>
                </a:extLst>
              </a:tr>
              <a:tr h="562838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GDE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</a:rPr>
                        <a:t>DG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85841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4109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D07F34E0-D120-48DD-BF69-8C2F6BF2336F}"/>
              </a:ext>
            </a:extLst>
          </p:cNvPr>
          <p:cNvSpPr/>
          <p:nvPr/>
        </p:nvSpPr>
        <p:spPr>
          <a:xfrm>
            <a:off x="162047" y="318309"/>
            <a:ext cx="648438" cy="59609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prstClr val="white"/>
                </a:solidFill>
                <a:latin typeface="Arial"/>
              </a:rPr>
              <a:t>3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58EDAFE-16D7-4F71-816A-734C01F0033C}"/>
              </a:ext>
            </a:extLst>
          </p:cNvPr>
          <p:cNvSpPr txBox="1"/>
          <p:nvPr/>
        </p:nvSpPr>
        <p:spPr>
          <a:xfrm>
            <a:off x="925975" y="216712"/>
            <a:ext cx="105908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</a:rPr>
              <a:t>a) Vẽ các hình bình hành và các hình thoi (theo mẫu).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63DC0A-6FA5-4C76-E69A-92B877C6AA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405" y="1584465"/>
            <a:ext cx="9698420" cy="37977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DFFEE5-6C5A-4423-27B6-FEC7760C9C5E}"/>
              </a:ext>
            </a:extLst>
          </p:cNvPr>
          <p:cNvSpPr txBox="1"/>
          <p:nvPr/>
        </p:nvSpPr>
        <p:spPr>
          <a:xfrm>
            <a:off x="1076446" y="5636871"/>
            <a:ext cx="8727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84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DE6B14-593F-AA00-9DFA-B1AF6E8639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21697" y="1637681"/>
            <a:ext cx="7364606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81914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D07F34E0-D120-48DD-BF69-8C2F6BF2336F}"/>
              </a:ext>
            </a:extLst>
          </p:cNvPr>
          <p:cNvSpPr/>
          <p:nvPr/>
        </p:nvSpPr>
        <p:spPr>
          <a:xfrm>
            <a:off x="185196" y="248861"/>
            <a:ext cx="648438" cy="59609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58EDAFE-16D7-4F71-816A-734C01F0033C}"/>
              </a:ext>
            </a:extLst>
          </p:cNvPr>
          <p:cNvSpPr txBox="1"/>
          <p:nvPr/>
        </p:nvSpPr>
        <p:spPr>
          <a:xfrm>
            <a:off x="833377" y="216712"/>
            <a:ext cx="109843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000" dirty="0">
                <a:solidFill>
                  <a:prstClr val="black"/>
                </a:solidFill>
              </a:rPr>
              <a:t>Mỗi bộ phát sóng có thể truyền sóng trong một khu vực như sau:</a:t>
            </a:r>
          </a:p>
          <a:p>
            <a:pPr lvl="0" algn="just">
              <a:defRPr/>
            </a:pPr>
            <a:r>
              <a:rPr lang="vi-VN" sz="3000" dirty="0">
                <a:solidFill>
                  <a:prstClr val="black"/>
                </a:solidFill>
              </a:rPr>
              <a:t>Hình tròn tâm A bán kính 30 m; Hình tròn tâm B bán kính 20 m;</a:t>
            </a:r>
          </a:p>
          <a:p>
            <a:pPr lvl="0" algn="just">
              <a:defRPr/>
            </a:pPr>
            <a:r>
              <a:rPr lang="vi-VN" sz="3000" dirty="0">
                <a:solidFill>
                  <a:prstClr val="black"/>
                </a:solidFill>
              </a:rPr>
              <a:t>Hình tròn tâm C bán kính 20 m; Hình tròn tâm D bán kính 20 m.</a:t>
            </a:r>
          </a:p>
          <a:p>
            <a:pPr lvl="0" algn="just">
              <a:defRPr/>
            </a:pPr>
            <a:r>
              <a:rPr lang="vi-VN" sz="3000" dirty="0">
                <a:solidFill>
                  <a:prstClr val="black"/>
                </a:solidFill>
              </a:rPr>
              <a:t>Hỏi Rô-bốt đứng ở vị trí E có thể nhận được sóng từ bộ phát sóng nào?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730455-75E7-5E4F-D9AC-FBEC939F6C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1325" y="2672547"/>
            <a:ext cx="520065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739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576E93-7E8B-D6FD-CDBD-2FCD02EB7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5462" y="241863"/>
            <a:ext cx="8738766" cy="608192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749C862-49B5-E5B4-92BC-1F6BD241C9CD}"/>
              </a:ext>
            </a:extLst>
          </p:cNvPr>
          <p:cNvSpPr/>
          <p:nvPr/>
        </p:nvSpPr>
        <p:spPr>
          <a:xfrm>
            <a:off x="2118168" y="1030147"/>
            <a:ext cx="3518704" cy="3472405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A877827-D883-69E1-9E2D-02FCB0D1299B}"/>
              </a:ext>
            </a:extLst>
          </p:cNvPr>
          <p:cNvSpPr/>
          <p:nvPr/>
        </p:nvSpPr>
        <p:spPr>
          <a:xfrm>
            <a:off x="5555847" y="1053296"/>
            <a:ext cx="2141317" cy="2268638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751D549-73E9-F067-C760-9AA0594E7BF9}"/>
              </a:ext>
            </a:extLst>
          </p:cNvPr>
          <p:cNvSpPr/>
          <p:nvPr/>
        </p:nvSpPr>
        <p:spPr>
          <a:xfrm>
            <a:off x="6055488" y="2201119"/>
            <a:ext cx="2266709" cy="2268638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5311B0-2470-CB59-6C3C-06FF697D06D6}"/>
              </a:ext>
            </a:extLst>
          </p:cNvPr>
          <p:cNvSpPr/>
          <p:nvPr/>
        </p:nvSpPr>
        <p:spPr>
          <a:xfrm>
            <a:off x="4321215" y="2804932"/>
            <a:ext cx="2266709" cy="2268638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924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CB089-5C4A-0ECF-8FD3-C53E4767F39B}"/>
              </a:ext>
            </a:extLst>
          </p:cNvPr>
          <p:cNvSpPr txBox="1"/>
          <p:nvPr/>
        </p:nvSpPr>
        <p:spPr>
          <a:xfrm>
            <a:off x="706055" y="1307939"/>
            <a:ext cx="10891777" cy="3313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AE = 40 m nên Rô-bốt không nhận được sóng từ A.</a:t>
            </a:r>
          </a:p>
          <a:p>
            <a:pPr algn="just">
              <a:lnSpc>
                <a:spcPct val="150000"/>
              </a:lnSpc>
            </a:pPr>
            <a:r>
              <a:rPr lang="vi-VN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BE &lt; 20 m nên Rô-bốt nhận được sóng từ B.</a:t>
            </a:r>
            <a:endParaRPr lang="vi-VN" sz="36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CE &gt; 20 m nên Rô-bốt không nhận được sóng từ C.</a:t>
            </a:r>
          </a:p>
          <a:p>
            <a:pPr algn="just">
              <a:lnSpc>
                <a:spcPct val="150000"/>
              </a:lnSpc>
            </a:pPr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DE &gt; 20 m nên Rô-bốt không nhận được sóng từ D.</a:t>
            </a:r>
          </a:p>
        </p:txBody>
      </p:sp>
    </p:spTree>
    <p:extLst>
      <p:ext uri="{BB962C8B-B14F-4D97-AF65-F5344CB8AC3E}">
        <p14:creationId xmlns:p14="http://schemas.microsoft.com/office/powerpoint/2010/main" val="952807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B2E127A7-3425-FB77-E410-EED9670CDD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15162" y="304800"/>
            <a:ext cx="8173200" cy="4176326"/>
          </a:xfrm>
          <a:prstGeom prst="rect">
            <a:avLst/>
          </a:prstGeom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7D7F8823-C91D-BC4D-9AA5-A722C2CECB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876176" y="3324295"/>
            <a:ext cx="7841943" cy="4038600"/>
          </a:xfrm>
          <a:prstGeom prst="rect">
            <a:avLst/>
          </a:prstGeom>
        </p:spPr>
      </p:pic>
      <p:pic>
        <p:nvPicPr>
          <p:cNvPr id="17" name="Picture 30">
            <a:extLst>
              <a:ext uri="{FF2B5EF4-FFF2-40B4-BE49-F238E27FC236}">
                <a16:creationId xmlns:a16="http://schemas.microsoft.com/office/drawing/2014/main" id="{D3013595-1A2A-6EDB-D985-77575219704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752" r="752"/>
          <a:stretch>
            <a:fillRect/>
          </a:stretch>
        </p:blipFill>
        <p:spPr>
          <a:xfrm>
            <a:off x="-132003" y="3583824"/>
            <a:ext cx="3546901" cy="35290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8B4BEC-5CD2-9FD5-36AA-788B5F39B17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4016" y="1220842"/>
            <a:ext cx="7504826" cy="230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11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8"/>
          <p:cNvSpPr/>
          <p:nvPr/>
        </p:nvSpPr>
        <p:spPr>
          <a:xfrm>
            <a:off x="1281283" y="998740"/>
            <a:ext cx="9722230" cy="2413492"/>
          </a:xfrm>
          <a:custGeom>
            <a:avLst/>
            <a:gdLst/>
            <a:ahLst/>
            <a:cxnLst/>
            <a:rect l="l" t="t" r="r" b="b"/>
            <a:pathLst>
              <a:path w="26209" h="33235" extrusionOk="0">
                <a:moveTo>
                  <a:pt x="9280" y="0"/>
                </a:moveTo>
                <a:cubicBezTo>
                  <a:pt x="2035" y="0"/>
                  <a:pt x="176" y="94"/>
                  <a:pt x="176" y="2775"/>
                </a:cubicBezTo>
                <a:lnTo>
                  <a:pt x="176" y="15588"/>
                </a:lnTo>
                <a:cubicBezTo>
                  <a:pt x="176" y="31900"/>
                  <a:pt x="1" y="33235"/>
                  <a:pt x="8781" y="33235"/>
                </a:cubicBezTo>
                <a:cubicBezTo>
                  <a:pt x="10498" y="33235"/>
                  <a:pt x="12559" y="33183"/>
                  <a:pt x="15030" y="33183"/>
                </a:cubicBezTo>
                <a:cubicBezTo>
                  <a:pt x="15247" y="33183"/>
                  <a:pt x="15460" y="33184"/>
                  <a:pt x="15669" y="33184"/>
                </a:cubicBezTo>
                <a:cubicBezTo>
                  <a:pt x="23428" y="33184"/>
                  <a:pt x="25269" y="33120"/>
                  <a:pt x="25269" y="28293"/>
                </a:cubicBezTo>
                <a:cubicBezTo>
                  <a:pt x="25269" y="26377"/>
                  <a:pt x="25127" y="24502"/>
                  <a:pt x="25127" y="22561"/>
                </a:cubicBezTo>
                <a:cubicBezTo>
                  <a:pt x="25127" y="20337"/>
                  <a:pt x="25652" y="14089"/>
                  <a:pt x="25652" y="8848"/>
                </a:cubicBezTo>
                <a:cubicBezTo>
                  <a:pt x="25652" y="134"/>
                  <a:pt x="26208" y="1"/>
                  <a:pt x="12359" y="1"/>
                </a:cubicBezTo>
                <a:cubicBezTo>
                  <a:pt x="11922" y="1"/>
                  <a:pt x="11472" y="1"/>
                  <a:pt x="11006" y="1"/>
                </a:cubicBezTo>
                <a:cubicBezTo>
                  <a:pt x="10399" y="1"/>
                  <a:pt x="9825" y="0"/>
                  <a:pt x="9280" y="0"/>
                </a:cubicBezTo>
                <a:close/>
              </a:path>
            </a:pathLst>
          </a:custGeom>
          <a:solidFill>
            <a:srgbClr val="FFE15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2479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1" name="Google Shape;211;p18"/>
          <p:cNvSpPr/>
          <p:nvPr/>
        </p:nvSpPr>
        <p:spPr>
          <a:xfrm>
            <a:off x="1517363" y="1089072"/>
            <a:ext cx="9157274" cy="2339929"/>
          </a:xfrm>
          <a:custGeom>
            <a:avLst/>
            <a:gdLst/>
            <a:ahLst/>
            <a:cxnLst/>
            <a:rect l="l" t="t" r="r" b="b"/>
            <a:pathLst>
              <a:path w="24686" h="32222" extrusionOk="0">
                <a:moveTo>
                  <a:pt x="22811" y="1"/>
                </a:moveTo>
                <a:cubicBezTo>
                  <a:pt x="23227" y="1317"/>
                  <a:pt x="23152" y="3225"/>
                  <a:pt x="23152" y="6107"/>
                </a:cubicBezTo>
                <a:cubicBezTo>
                  <a:pt x="23152" y="11348"/>
                  <a:pt x="22636" y="17596"/>
                  <a:pt x="22636" y="19820"/>
                </a:cubicBezTo>
                <a:cubicBezTo>
                  <a:pt x="22636" y="21762"/>
                  <a:pt x="22777" y="23669"/>
                  <a:pt x="22777" y="25577"/>
                </a:cubicBezTo>
                <a:cubicBezTo>
                  <a:pt x="22777" y="30379"/>
                  <a:pt x="20929" y="30443"/>
                  <a:pt x="13211" y="30443"/>
                </a:cubicBezTo>
                <a:cubicBezTo>
                  <a:pt x="13002" y="30443"/>
                  <a:pt x="12789" y="30443"/>
                  <a:pt x="12572" y="30443"/>
                </a:cubicBezTo>
                <a:lnTo>
                  <a:pt x="12572" y="30443"/>
                </a:lnTo>
                <a:cubicBezTo>
                  <a:pt x="10130" y="30443"/>
                  <a:pt x="8092" y="30491"/>
                  <a:pt x="6387" y="30491"/>
                </a:cubicBezTo>
                <a:cubicBezTo>
                  <a:pt x="3293" y="30491"/>
                  <a:pt x="1300" y="30332"/>
                  <a:pt x="0" y="29435"/>
                </a:cubicBezTo>
                <a:lnTo>
                  <a:pt x="0" y="29435"/>
                </a:lnTo>
                <a:cubicBezTo>
                  <a:pt x="1063" y="31889"/>
                  <a:pt x="3252" y="32221"/>
                  <a:pt x="7793" y="32221"/>
                </a:cubicBezTo>
                <a:cubicBezTo>
                  <a:pt x="9480" y="32221"/>
                  <a:pt x="11490" y="32175"/>
                  <a:pt x="13888" y="32175"/>
                </a:cubicBezTo>
                <a:cubicBezTo>
                  <a:pt x="14105" y="32175"/>
                  <a:pt x="14318" y="32176"/>
                  <a:pt x="14527" y="32176"/>
                </a:cubicBezTo>
                <a:cubicBezTo>
                  <a:pt x="22286" y="32176"/>
                  <a:pt x="24127" y="32112"/>
                  <a:pt x="24127" y="27285"/>
                </a:cubicBezTo>
                <a:cubicBezTo>
                  <a:pt x="24127" y="25369"/>
                  <a:pt x="23985" y="23494"/>
                  <a:pt x="23985" y="21553"/>
                </a:cubicBezTo>
                <a:cubicBezTo>
                  <a:pt x="23985" y="19329"/>
                  <a:pt x="24510" y="13081"/>
                  <a:pt x="24510" y="7840"/>
                </a:cubicBezTo>
                <a:cubicBezTo>
                  <a:pt x="24510" y="3258"/>
                  <a:pt x="24685" y="1042"/>
                  <a:pt x="22811" y="1"/>
                </a:cubicBezTo>
                <a:close/>
              </a:path>
            </a:pathLst>
          </a:custGeom>
          <a:solidFill>
            <a:srgbClr val="FFE15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2479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8" name="Google Shape;238;p18"/>
          <p:cNvSpPr/>
          <p:nvPr/>
        </p:nvSpPr>
        <p:spPr>
          <a:xfrm>
            <a:off x="1214567" y="1276662"/>
            <a:ext cx="9460070" cy="3016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703" tIns="121598" rIns="213404" bIns="121598" anchor="t" anchorCtr="0">
            <a:noAutofit/>
          </a:bodyPr>
          <a:lstStyle/>
          <a:p>
            <a:pPr algn="ctr">
              <a:buClr>
                <a:srgbClr val="112B55"/>
              </a:buClr>
              <a:buSzPts val="1100"/>
            </a:pPr>
            <a:r>
              <a:rPr lang="en" sz="4400" b="1" kern="0">
                <a:solidFill>
                  <a:srgbClr val="000000"/>
                </a:solidFill>
                <a:latin typeface="Arial"/>
                <a:ea typeface="AvantGarde" panose="00000400000000000000" pitchFamily="2" charset="0"/>
                <a:cs typeface="AvantGarde" panose="00000400000000000000" pitchFamily="2" charset="0"/>
                <a:sym typeface="Roboto"/>
              </a:rPr>
              <a:t>GAME THỬ TÀI</a:t>
            </a:r>
          </a:p>
          <a:p>
            <a:pPr algn="ctr">
              <a:buClr>
                <a:srgbClr val="112B55"/>
              </a:buClr>
              <a:buSzPts val="1100"/>
            </a:pPr>
            <a:r>
              <a:rPr lang="en" sz="4400" b="1" i="1" kern="0">
                <a:solidFill>
                  <a:srgbClr val="000000"/>
                </a:solidFill>
                <a:latin typeface="Arial"/>
                <a:ea typeface="AvantGarde" panose="00000400000000000000" pitchFamily="2" charset="0"/>
                <a:cs typeface="AvantGarde" panose="00000400000000000000" pitchFamily="2" charset="0"/>
                <a:sym typeface="Roboto"/>
              </a:rPr>
              <a:t>CÙNG DỌN DẸP ĐƯỜNG PHỐ</a:t>
            </a:r>
            <a:endParaRPr sz="4400" b="1" i="1" kern="0">
              <a:solidFill>
                <a:srgbClr val="000000"/>
              </a:solidFill>
              <a:latin typeface="Arial"/>
              <a:ea typeface="AvantGarde" panose="00000400000000000000" pitchFamily="2" charset="0"/>
              <a:cs typeface="AvantGarde" panose="00000400000000000000" pitchFamily="2" charset="0"/>
              <a:sym typeface="Roboto"/>
            </a:endParaRPr>
          </a:p>
        </p:txBody>
      </p:sp>
      <p:pic>
        <p:nvPicPr>
          <p:cNvPr id="4098" name="Picture 2" descr="Clean Toys Cliparts Free Download Clip Art ">
            <a:extLst>
              <a:ext uri="{FF2B5EF4-FFF2-40B4-BE49-F238E27FC236}">
                <a16:creationId xmlns:a16="http://schemas.microsoft.com/office/drawing/2014/main" id="{52D2BC01-4E93-CB48-E984-8BB882877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761" y="3648299"/>
            <a:ext cx="5629275" cy="301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8D8A66-9491-C0FC-D84C-C1A4D53EE6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691" y="3460163"/>
            <a:ext cx="2881734" cy="31312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759D41-4322-C8D4-ADE6-C1F291A35F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2739" y="3365387"/>
            <a:ext cx="3244181" cy="346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999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artoon Street Vector Art, Icons, and Graphics for Free Download">
            <a:extLst>
              <a:ext uri="{FF2B5EF4-FFF2-40B4-BE49-F238E27FC236}">
                <a16:creationId xmlns:a16="http://schemas.microsoft.com/office/drawing/2014/main" id="{B7D150AF-D24F-5BA5-3EF8-31CBB88FF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5" y="-1448"/>
            <a:ext cx="12161838" cy="727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5FA3E4-75FC-0BB8-6E6B-BB1BB90C6F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820771" y="2432969"/>
            <a:ext cx="2973245" cy="29732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54E862-8159-82B3-98E1-B1402FA590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8746" y="2069240"/>
            <a:ext cx="3244181" cy="34692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7E5D68-E071-31CA-C739-949F41F64A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8433" y="2355898"/>
            <a:ext cx="3192888" cy="3469298"/>
          </a:xfrm>
          <a:prstGeom prst="rect">
            <a:avLst/>
          </a:prstGeom>
        </p:spPr>
      </p:pic>
      <p:pic>
        <p:nvPicPr>
          <p:cNvPr id="2" name="Picture 2" descr="trash can cartoon - Google Search | Can clipart, Rubbish bin, Trash can">
            <a:extLst>
              <a:ext uri="{FF2B5EF4-FFF2-40B4-BE49-F238E27FC236}">
                <a16:creationId xmlns:a16="http://schemas.microsoft.com/office/drawing/2014/main" id="{62086B38-2A51-04DF-8E35-AB29B047C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487" y="3403661"/>
            <a:ext cx="1850552" cy="229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de 7" descr="Free Banana Peel Cliparts, Download Free Banana Peel Cliparts png images,  Free ClipArts on Clipart Library">
            <a:hlinkClick r:id="rId8" action="ppaction://hlinksldjump"/>
            <a:extLst>
              <a:ext uri="{FF2B5EF4-FFF2-40B4-BE49-F238E27FC236}">
                <a16:creationId xmlns:a16="http://schemas.microsoft.com/office/drawing/2014/main" id="{755366C3-23C0-C46D-FD15-471B5522C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040" y="4084868"/>
            <a:ext cx="1384450" cy="105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lide 4" descr="Apple Logo Background png download - 512*512 - Free Transparent Drawing png  Download. - CleanPNG / KissPNG">
            <a:hlinkClick r:id="rId10" action="ppaction://hlinksldjump"/>
            <a:extLst>
              <a:ext uri="{FF2B5EF4-FFF2-40B4-BE49-F238E27FC236}">
                <a16:creationId xmlns:a16="http://schemas.microsoft.com/office/drawing/2014/main" id="{F655AEE1-45B5-E919-7FA1-2DFF4F29CF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56" t="10277" r="29556" b="8822"/>
          <a:stretch/>
        </p:blipFill>
        <p:spPr bwMode="auto">
          <a:xfrm rot="19716526">
            <a:off x="6867394" y="5954643"/>
            <a:ext cx="732256" cy="83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lide 3" descr="Eaten Watermelon Slice Icon, Cartoon Style Stock Vector - Illustration of  color, health: 143825159">
            <a:hlinkClick r:id="rId13" action="ppaction://hlinksldjump"/>
            <a:extLst>
              <a:ext uri="{FF2B5EF4-FFF2-40B4-BE49-F238E27FC236}">
                <a16:creationId xmlns:a16="http://schemas.microsoft.com/office/drawing/2014/main" id="{51FC9E35-8CF8-54A6-4CFB-4E9854D685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6500" b="72875" l="2500" r="97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281" b="26142"/>
          <a:stretch/>
        </p:blipFill>
        <p:spPr bwMode="auto">
          <a:xfrm rot="947147">
            <a:off x="2959299" y="5299461"/>
            <a:ext cx="1165959" cy="55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hlinkClick r:id="rId16" action="ppaction://hlinksldjump"/>
            <a:extLst>
              <a:ext uri="{FF2B5EF4-FFF2-40B4-BE49-F238E27FC236}">
                <a16:creationId xmlns:a16="http://schemas.microsoft.com/office/drawing/2014/main" id="{1D2B61CC-E1C6-60D1-7570-9E8B80E9369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925325" y="149066"/>
            <a:ext cx="1167637" cy="1191964"/>
          </a:xfrm>
          <a:prstGeom prst="rect">
            <a:avLst/>
          </a:prstGeom>
        </p:spPr>
      </p:pic>
      <p:pic>
        <p:nvPicPr>
          <p:cNvPr id="6" name="Picture 5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F02AAF7-CC54-5A1E-04BA-72351BE40CA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4606" y="5486400"/>
            <a:ext cx="1509622" cy="150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325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4691E-7 -4.44444E-6 L 0.45673 -0.1916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30" y="-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5061E-6 3.33333E-6 L 0.13483 -0.33357 " pathEditMode="relative" rAng="0" ptsTypes="AA">
                                      <p:cBhvr>
                                        <p:cTn id="1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35" y="-1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9567E-6 -3.7037E-6 L 0.15559 -0.09583 " pathEditMode="relative" rAng="0" ptsTypes="AA">
                                      <p:cBhvr>
                                        <p:cTn id="2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8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34E145-1507-BB10-0366-1C121965F9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81" y="10153"/>
            <a:ext cx="12161838" cy="683769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E290036-43C2-FF79-4D26-7F33B5859B35}"/>
              </a:ext>
            </a:extLst>
          </p:cNvPr>
          <p:cNvSpPr/>
          <p:nvPr/>
        </p:nvSpPr>
        <p:spPr>
          <a:xfrm>
            <a:off x="578697" y="2037401"/>
            <a:ext cx="11044751" cy="2053840"/>
          </a:xfrm>
          <a:prstGeom prst="roundRect">
            <a:avLst/>
          </a:prstGeom>
          <a:solidFill>
            <a:srgbClr val="FFFFFF">
              <a:alpha val="50000"/>
            </a:srgbClr>
          </a:solidFill>
          <a:ln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>
                <a:srgbClr val="000000"/>
              </a:buClr>
            </a:pPr>
            <a:r>
              <a:rPr lang="vi-VN" sz="4000" kern="0" dirty="0">
                <a:solidFill>
                  <a:srgbClr val="FF0000"/>
                </a:solidFill>
                <a:ea typeface="Tahoma" pitchFamily="34" charset="0"/>
                <a:cs typeface="Arial" panose="020B0604020202020204" pitchFamily="34" charset="0"/>
                <a:sym typeface="Arial"/>
              </a:rPr>
              <a:t>Hình chữ nhật, hình vuông, hình tam giác, hình bình hành, hình thoi, hình thang, hình tròn.</a:t>
            </a:r>
            <a:endParaRPr lang="en-US" sz="4000" kern="0" dirty="0">
              <a:solidFill>
                <a:srgbClr val="FF0000"/>
              </a:solidFill>
              <a:latin typeface="Arial"/>
              <a:ea typeface="Tahoma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E652E45-6963-FD0E-6DDB-EF6B8C0BFB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1313359" y="2586224"/>
            <a:ext cx="878641" cy="77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F443B18-398A-434F-451E-621854A40FC5}"/>
              </a:ext>
            </a:extLst>
          </p:cNvPr>
          <p:cNvSpPr/>
          <p:nvPr/>
        </p:nvSpPr>
        <p:spPr>
          <a:xfrm>
            <a:off x="618830" y="153400"/>
            <a:ext cx="10797281" cy="1325635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Em </a:t>
            </a:r>
            <a:r>
              <a:rPr lang="en-US" sz="4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hãy</a:t>
            </a:r>
            <a:r>
              <a:rPr lang="en-US" sz="4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nêu</a:t>
            </a:r>
            <a:r>
              <a:rPr lang="en-US" sz="4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tên</a:t>
            </a:r>
            <a:r>
              <a:rPr lang="en-US" sz="4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lang="en-US" sz="4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hình</a:t>
            </a:r>
            <a:r>
              <a:rPr lang="en-US" sz="4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đã</a:t>
            </a:r>
            <a:r>
              <a:rPr lang="en-US" sz="4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học</a:t>
            </a:r>
            <a:r>
              <a:rPr lang="en-US" sz="4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?</a:t>
            </a:r>
          </a:p>
        </p:txBody>
      </p:sp>
      <p:pic>
        <p:nvPicPr>
          <p:cNvPr id="22" name="audioblocks-happy-pop-ding-success_SY4-7pZIRPU_NWM">
            <a:hlinkClick r:id="" action="ppaction://media"/>
            <a:extLst>
              <a:ext uri="{FF2B5EF4-FFF2-40B4-BE49-F238E27FC236}">
                <a16:creationId xmlns:a16="http://schemas.microsoft.com/office/drawing/2014/main" id="{CB73FB50-29D6-FE64-43FB-D4FF5FF82A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467842" y="2478196"/>
            <a:ext cx="607838" cy="607838"/>
          </a:xfrm>
          <a:prstGeom prst="rect">
            <a:avLst/>
          </a:prstGeom>
        </p:spPr>
      </p:pic>
      <p:pic>
        <p:nvPicPr>
          <p:cNvPr id="24" name="my-dog-skippy_GJubc8rO_NWM">
            <a:hlinkClick r:id="" action="ppaction://media"/>
            <a:extLst>
              <a:ext uri="{FF2B5EF4-FFF2-40B4-BE49-F238E27FC236}">
                <a16:creationId xmlns:a16="http://schemas.microsoft.com/office/drawing/2014/main" id="{2557E3AD-D448-11A1-EE87-2DA50426AFE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771762" y="218277"/>
            <a:ext cx="607838" cy="607838"/>
          </a:xfrm>
          <a:prstGeom prst="rect">
            <a:avLst/>
          </a:prstGeom>
        </p:spPr>
      </p:pic>
      <p:pic>
        <p:nvPicPr>
          <p:cNvPr id="2" name="AmthanhThua">
            <a:hlinkClick r:id="" action="ppaction://media"/>
            <a:extLst>
              <a:ext uri="{FF2B5EF4-FFF2-40B4-BE49-F238E27FC236}">
                <a16:creationId xmlns:a16="http://schemas.microsoft.com/office/drawing/2014/main" id="{FFAF6D5C-768B-C8A6-CA5F-64EEF4CF5FC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34927" y="4177453"/>
            <a:ext cx="484955" cy="484955"/>
          </a:xfrm>
          <a:prstGeom prst="rect">
            <a:avLst/>
          </a:prstGeom>
        </p:spPr>
      </p:pic>
      <p:pic>
        <p:nvPicPr>
          <p:cNvPr id="26" name="Picture 25">
            <a:hlinkClick r:id="rId12" action="ppaction://hlinksldjump"/>
            <a:extLst>
              <a:ext uri="{FF2B5EF4-FFF2-40B4-BE49-F238E27FC236}">
                <a16:creationId xmlns:a16="http://schemas.microsoft.com/office/drawing/2014/main" id="{8B3F94A8-3D9C-C452-D318-6C3369A0B7D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19633" y="149066"/>
            <a:ext cx="1373330" cy="140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55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0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285270-E96D-7956-2F69-EC89423CC1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81" y="10153"/>
            <a:ext cx="12161838" cy="683769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F7C0394-C9B6-99DF-1C8F-3210E402DFFE}"/>
              </a:ext>
            </a:extLst>
          </p:cNvPr>
          <p:cNvSpPr/>
          <p:nvPr/>
        </p:nvSpPr>
        <p:spPr>
          <a:xfrm>
            <a:off x="578697" y="2037401"/>
            <a:ext cx="11044751" cy="2053840"/>
          </a:xfrm>
          <a:prstGeom prst="roundRect">
            <a:avLst/>
          </a:prstGeom>
          <a:solidFill>
            <a:srgbClr val="FFFFFF">
              <a:alpha val="50000"/>
            </a:srgbClr>
          </a:solidFill>
          <a:ln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>
                <a:srgbClr val="000000"/>
              </a:buClr>
            </a:pPr>
            <a:r>
              <a:rPr lang="vi-VN" sz="4000" kern="0" dirty="0">
                <a:solidFill>
                  <a:srgbClr val="FF0000"/>
                </a:solidFill>
                <a:ea typeface="Tahoma" pitchFamily="34" charset="0"/>
                <a:cs typeface="Arial" panose="020B0604020202020204" pitchFamily="34" charset="0"/>
                <a:sym typeface="Arial"/>
              </a:rPr>
              <a:t>Là đoạn vuông góc kẻ từ một đỉnh đến đư</a:t>
            </a:r>
            <a:r>
              <a:rPr lang="en-US" sz="4000" kern="0" dirty="0">
                <a:solidFill>
                  <a:srgbClr val="FF0000"/>
                </a:solidFill>
                <a:ea typeface="Tahoma" pitchFamily="34" charset="0"/>
                <a:cs typeface="Arial" panose="020B0604020202020204" pitchFamily="34" charset="0"/>
                <a:sym typeface="Arial"/>
              </a:rPr>
              <a:t>ờ</a:t>
            </a:r>
            <a:r>
              <a:rPr lang="vi-VN" sz="4000" kern="0" dirty="0">
                <a:solidFill>
                  <a:srgbClr val="FF0000"/>
                </a:solidFill>
                <a:ea typeface="Tahoma" pitchFamily="34" charset="0"/>
                <a:cs typeface="Arial" panose="020B0604020202020204" pitchFamily="34" charset="0"/>
                <a:sym typeface="Arial"/>
              </a:rPr>
              <a:t>ng thẳng chứa cạnh đối diện của tam giác đó.</a:t>
            </a:r>
            <a:endParaRPr lang="en-US" sz="4000" kern="0" dirty="0">
              <a:solidFill>
                <a:srgbClr val="FF0000"/>
              </a:solidFill>
              <a:latin typeface="Arial"/>
              <a:ea typeface="Tahoma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4179369-3A94-201A-EEA3-7DEC834E23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1313359" y="2586224"/>
            <a:ext cx="878641" cy="77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C832070-B2CE-A869-BF57-D6866DCA3FB9}"/>
              </a:ext>
            </a:extLst>
          </p:cNvPr>
          <p:cNvSpPr/>
          <p:nvPr/>
        </p:nvSpPr>
        <p:spPr>
          <a:xfrm>
            <a:off x="618830" y="153400"/>
            <a:ext cx="10797281" cy="1325635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vi-VN" sz="4400" kern="0" dirty="0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Thế nào là đường cao hình tam giác?</a:t>
            </a:r>
            <a:endParaRPr lang="en-US" sz="44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8" name="audioblocks-happy-pop-ding-success_SY4-7pZIRPU_NWM">
            <a:hlinkClick r:id="" action="ppaction://media"/>
            <a:extLst>
              <a:ext uri="{FF2B5EF4-FFF2-40B4-BE49-F238E27FC236}">
                <a16:creationId xmlns:a16="http://schemas.microsoft.com/office/drawing/2014/main" id="{94702D99-A354-98ED-DE6A-7E68611651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467842" y="2478196"/>
            <a:ext cx="607838" cy="607838"/>
          </a:xfrm>
          <a:prstGeom prst="rect">
            <a:avLst/>
          </a:prstGeom>
        </p:spPr>
      </p:pic>
      <p:pic>
        <p:nvPicPr>
          <p:cNvPr id="19" name="my-dog-skippy_GJubc8rO_NWM">
            <a:hlinkClick r:id="" action="ppaction://media"/>
            <a:extLst>
              <a:ext uri="{FF2B5EF4-FFF2-40B4-BE49-F238E27FC236}">
                <a16:creationId xmlns:a16="http://schemas.microsoft.com/office/drawing/2014/main" id="{A2E38A4A-6260-BE82-B39B-971AA77B633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771762" y="218277"/>
            <a:ext cx="607838" cy="607838"/>
          </a:xfrm>
          <a:prstGeom prst="rect">
            <a:avLst/>
          </a:prstGeom>
        </p:spPr>
      </p:pic>
      <p:pic>
        <p:nvPicPr>
          <p:cNvPr id="20" name="AmthanhThua">
            <a:hlinkClick r:id="" action="ppaction://media"/>
            <a:extLst>
              <a:ext uri="{FF2B5EF4-FFF2-40B4-BE49-F238E27FC236}">
                <a16:creationId xmlns:a16="http://schemas.microsoft.com/office/drawing/2014/main" id="{80F13A04-C3AF-FD16-5B59-6F33A0B1430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34927" y="4177453"/>
            <a:ext cx="484955" cy="484955"/>
          </a:xfrm>
          <a:prstGeom prst="rect">
            <a:avLst/>
          </a:prstGeom>
        </p:spPr>
      </p:pic>
      <p:pic>
        <p:nvPicPr>
          <p:cNvPr id="21" name="Picture 20">
            <a:hlinkClick r:id="rId12" action="ppaction://hlinksldjump"/>
            <a:extLst>
              <a:ext uri="{FF2B5EF4-FFF2-40B4-BE49-F238E27FC236}">
                <a16:creationId xmlns:a16="http://schemas.microsoft.com/office/drawing/2014/main" id="{D833D992-84DF-80F4-0912-F6258828995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19633" y="149066"/>
            <a:ext cx="1373330" cy="140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0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1CA44C-106C-3FCB-AE12-30E4A12B19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81" y="10153"/>
            <a:ext cx="12161838" cy="683769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363AC59-18AB-A775-DDD1-5CB9CA5F2294}"/>
              </a:ext>
            </a:extLst>
          </p:cNvPr>
          <p:cNvSpPr/>
          <p:nvPr/>
        </p:nvSpPr>
        <p:spPr>
          <a:xfrm>
            <a:off x="578697" y="2037400"/>
            <a:ext cx="11044751" cy="3784665"/>
          </a:xfrm>
          <a:prstGeom prst="roundRect">
            <a:avLst/>
          </a:prstGeom>
          <a:solidFill>
            <a:srgbClr val="FFFFFF">
              <a:alpha val="50000"/>
            </a:srgbClr>
          </a:solidFill>
          <a:ln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4000" kern="0" dirty="0">
                <a:solidFill>
                  <a:srgbClr val="FF0000"/>
                </a:solidFill>
                <a:ea typeface="Tahoma" pitchFamily="34" charset="0"/>
                <a:cs typeface="Arial" panose="020B0604020202020204" pitchFamily="34" charset="0"/>
                <a:sym typeface="Arial"/>
              </a:rPr>
              <a:t>Giống nhau: Đều có 4 cạnh, 2 cặp cạnh đối diện song song với nhau.</a:t>
            </a:r>
            <a:endParaRPr lang="en-US" sz="4000" kern="0" dirty="0">
              <a:solidFill>
                <a:srgbClr val="FF0000"/>
              </a:solidFill>
              <a:ea typeface="Tahoma" pitchFamily="34" charset="0"/>
              <a:cs typeface="Arial" panose="020B0604020202020204" pitchFamily="34" charset="0"/>
              <a:sym typeface="Arial"/>
            </a:endParaRPr>
          </a:p>
          <a:p>
            <a:pPr marL="571500" indent="-571500" algn="just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4000" kern="0" dirty="0">
                <a:solidFill>
                  <a:srgbClr val="FF0000"/>
                </a:solidFill>
                <a:ea typeface="Tahoma" pitchFamily="34" charset="0"/>
                <a:cs typeface="Arial" panose="020B0604020202020204" pitchFamily="34" charset="0"/>
                <a:sym typeface="Arial"/>
              </a:rPr>
              <a:t>Khác nhau: Hình bình hành có 1 cặp đối diện bằng nhau còn hình thoi có 4 cạnh đều bằng nhau</a:t>
            </a:r>
            <a:r>
              <a:rPr lang="en-US" sz="4000" kern="0" dirty="0">
                <a:solidFill>
                  <a:srgbClr val="FF0000"/>
                </a:solidFill>
                <a:ea typeface="Tahoma" pitchFamily="34" charset="0"/>
                <a:cs typeface="Arial" panose="020B0604020202020204" pitchFamily="34" charset="0"/>
                <a:sym typeface="Arial"/>
              </a:rPr>
              <a:t>.</a:t>
            </a:r>
            <a:endParaRPr lang="en-US" sz="4000" kern="0" dirty="0">
              <a:solidFill>
                <a:srgbClr val="FF0000"/>
              </a:solidFill>
              <a:latin typeface="Arial"/>
              <a:ea typeface="Tahoma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F79FB264-D94E-F0AF-1DD6-08BE98000B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1313359" y="2586224"/>
            <a:ext cx="878641" cy="77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56789BC-1FB2-C09D-C497-DEE61469A68A}"/>
              </a:ext>
            </a:extLst>
          </p:cNvPr>
          <p:cNvSpPr/>
          <p:nvPr/>
        </p:nvSpPr>
        <p:spPr>
          <a:xfrm>
            <a:off x="618830" y="153400"/>
            <a:ext cx="10797281" cy="1501780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vi-VN" sz="4400" kern="0" dirty="0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Hình bình hành và hình thoi giống nhau và khác nhau như thế nào?</a:t>
            </a:r>
            <a:endParaRPr lang="en-US" sz="44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5" name="audioblocks-happy-pop-ding-success_SY4-7pZIRPU_NWM">
            <a:hlinkClick r:id="" action="ppaction://media"/>
            <a:extLst>
              <a:ext uri="{FF2B5EF4-FFF2-40B4-BE49-F238E27FC236}">
                <a16:creationId xmlns:a16="http://schemas.microsoft.com/office/drawing/2014/main" id="{73698700-795B-3CC7-FC84-E597EBD9B8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467842" y="2478196"/>
            <a:ext cx="607838" cy="607838"/>
          </a:xfrm>
          <a:prstGeom prst="rect">
            <a:avLst/>
          </a:prstGeom>
        </p:spPr>
      </p:pic>
      <p:pic>
        <p:nvPicPr>
          <p:cNvPr id="19" name="my-dog-skippy_GJubc8rO_NWM">
            <a:hlinkClick r:id="" action="ppaction://media"/>
            <a:extLst>
              <a:ext uri="{FF2B5EF4-FFF2-40B4-BE49-F238E27FC236}">
                <a16:creationId xmlns:a16="http://schemas.microsoft.com/office/drawing/2014/main" id="{9D8EE47E-3131-9107-AC32-B98021A0620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771762" y="218277"/>
            <a:ext cx="607838" cy="607838"/>
          </a:xfrm>
          <a:prstGeom prst="rect">
            <a:avLst/>
          </a:prstGeom>
        </p:spPr>
      </p:pic>
      <p:pic>
        <p:nvPicPr>
          <p:cNvPr id="20" name="AmthanhThua">
            <a:hlinkClick r:id="" action="ppaction://media"/>
            <a:extLst>
              <a:ext uri="{FF2B5EF4-FFF2-40B4-BE49-F238E27FC236}">
                <a16:creationId xmlns:a16="http://schemas.microsoft.com/office/drawing/2014/main" id="{71102F50-C088-F95F-7235-1A64A6553A5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34927" y="4177453"/>
            <a:ext cx="484955" cy="484955"/>
          </a:xfrm>
          <a:prstGeom prst="rect">
            <a:avLst/>
          </a:prstGeom>
        </p:spPr>
      </p:pic>
      <p:pic>
        <p:nvPicPr>
          <p:cNvPr id="21" name="Picture 20">
            <a:hlinkClick r:id="rId12" action="ppaction://hlinksldjump"/>
            <a:extLst>
              <a:ext uri="{FF2B5EF4-FFF2-40B4-BE49-F238E27FC236}">
                <a16:creationId xmlns:a16="http://schemas.microsoft.com/office/drawing/2014/main" id="{2908E17C-B751-153A-1169-759AA5E83D3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19633" y="149066"/>
            <a:ext cx="1373330" cy="140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3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0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847023" y="277906"/>
            <a:ext cx="10481912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21" name="PA_库_图片 20">
            <a:extLst>
              <a:ext uri="{FF2B5EF4-FFF2-40B4-BE49-F238E27FC236}">
                <a16:creationId xmlns:a16="http://schemas.microsoft.com/office/drawing/2014/main" id="{56E96B94-FD71-4A65-9BBF-F44503BED20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78" y="3509840"/>
            <a:ext cx="2164976" cy="341838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238896" y="801550"/>
            <a:ext cx="776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 ... ngày ... tháng ... năm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2822" y="1364941"/>
            <a:ext cx="2475191" cy="17740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384022-7707-8779-98AC-C49B05B479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7967" y="1998250"/>
            <a:ext cx="2133785" cy="9632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4EBA6B-2B72-D9CD-D4A1-1D0A342DE9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10984" y="2941816"/>
            <a:ext cx="10006495" cy="329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180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99797">
            <a:off x="4058257" y="-844460"/>
            <a:ext cx="3849387" cy="377239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366926">
            <a:off x="961948" y="4423111"/>
            <a:ext cx="1531337" cy="33555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23065" y="349621"/>
            <a:ext cx="10745871" cy="614605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31368">
            <a:off x="10892471" y="5751822"/>
            <a:ext cx="758653" cy="10201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34474">
            <a:off x="11534265" y="414362"/>
            <a:ext cx="684640" cy="6896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434936">
            <a:off x="361517" y="5103401"/>
            <a:ext cx="1433697" cy="13998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769548">
            <a:off x="199875" y="714556"/>
            <a:ext cx="2302487" cy="75354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375421">
            <a:off x="10409466" y="268126"/>
            <a:ext cx="1616285" cy="118135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2054637">
            <a:off x="278951" y="56243"/>
            <a:ext cx="608935" cy="103050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1937717">
            <a:off x="9329538" y="4836365"/>
            <a:ext cx="1157442" cy="1157442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760177" y="1590969"/>
            <a:ext cx="898880" cy="741396"/>
            <a:chOff x="2764400" y="3012642"/>
            <a:chExt cx="1510252" cy="1112094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2764400" y="3012642"/>
              <a:ext cx="1510252" cy="1112094"/>
            </a:xfrm>
            <a:prstGeom prst="rect">
              <a:avLst/>
            </a:prstGeom>
          </p:spPr>
        </p:pic>
        <p:sp>
          <p:nvSpPr>
            <p:cNvPr id="16" name="TextBox 16"/>
            <p:cNvSpPr txBox="1"/>
            <p:nvPr/>
          </p:nvSpPr>
          <p:spPr>
            <a:xfrm>
              <a:off x="3127609" y="3055944"/>
              <a:ext cx="396925" cy="8585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853"/>
                </a:lnSpc>
              </a:pPr>
              <a:r>
                <a:rPr lang="en-US" sz="3466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786205" y="2528863"/>
            <a:ext cx="898879" cy="763541"/>
            <a:chOff x="2716467" y="5512858"/>
            <a:chExt cx="1348319" cy="1145312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2716467" y="5512858"/>
              <a:ext cx="1348319" cy="1145312"/>
            </a:xfrm>
            <a:prstGeom prst="rect">
              <a:avLst/>
            </a:prstGeom>
          </p:spPr>
        </p:pic>
        <p:sp>
          <p:nvSpPr>
            <p:cNvPr id="17" name="TextBox 17"/>
            <p:cNvSpPr txBox="1"/>
            <p:nvPr/>
          </p:nvSpPr>
          <p:spPr>
            <a:xfrm>
              <a:off x="3106266" y="5775639"/>
              <a:ext cx="422078" cy="8585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853"/>
                </a:lnSpc>
              </a:pPr>
              <a:r>
                <a:rPr lang="en-US" sz="3466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2692400" y="1683795"/>
            <a:ext cx="8281194" cy="46833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014"/>
              </a:lnSpc>
            </a:pPr>
            <a:r>
              <a:rPr lang="en-US" sz="2867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</a:t>
            </a:r>
            <a:r>
              <a:rPr lang="vi-VN" sz="2867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hận dạng được một số hình phẳng đã học.</a:t>
            </a:r>
            <a:endParaRPr lang="en-US" sz="2867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2768278" y="2522960"/>
            <a:ext cx="8001397" cy="98129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014"/>
              </a:lnSpc>
            </a:pPr>
            <a:r>
              <a:rPr lang="en-US" sz="2867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X</a:t>
            </a:r>
            <a:r>
              <a:rPr lang="vi-VN" sz="2867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ác định được đây và đường cao của hình tam giác, hình thang.</a:t>
            </a:r>
            <a:endParaRPr lang="en-US" sz="2867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200" y="584200"/>
            <a:ext cx="4719931" cy="106904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4E39630-C5D1-4FD6-9B62-DDA39FF84C61}"/>
              </a:ext>
            </a:extLst>
          </p:cNvPr>
          <p:cNvGrpSpPr/>
          <p:nvPr/>
        </p:nvGrpSpPr>
        <p:grpSpPr>
          <a:xfrm>
            <a:off x="1860155" y="3702407"/>
            <a:ext cx="898879" cy="763541"/>
            <a:chOff x="2716467" y="5512858"/>
            <a:chExt cx="1348319" cy="1145312"/>
          </a:xfrm>
        </p:grpSpPr>
        <p:pic>
          <p:nvPicPr>
            <p:cNvPr id="23" name="Picture 15">
              <a:extLst>
                <a:ext uri="{FF2B5EF4-FFF2-40B4-BE49-F238E27FC236}">
                  <a16:creationId xmlns:a16="http://schemas.microsoft.com/office/drawing/2014/main" id="{207635CE-0554-6871-BA8D-48A0FFCBD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2716467" y="5512858"/>
              <a:ext cx="1348319" cy="1145312"/>
            </a:xfrm>
            <a:prstGeom prst="rect">
              <a:avLst/>
            </a:prstGeom>
          </p:spPr>
        </p:pic>
        <p:sp>
          <p:nvSpPr>
            <p:cNvPr id="24" name="TextBox 17">
              <a:extLst>
                <a:ext uri="{FF2B5EF4-FFF2-40B4-BE49-F238E27FC236}">
                  <a16:creationId xmlns:a16="http://schemas.microsoft.com/office/drawing/2014/main" id="{17F80894-F21D-5CC8-849C-92873F76ADE8}"/>
                </a:ext>
              </a:extLst>
            </p:cNvPr>
            <p:cNvSpPr txBox="1"/>
            <p:nvPr/>
          </p:nvSpPr>
          <p:spPr>
            <a:xfrm>
              <a:off x="3106266" y="5775639"/>
              <a:ext cx="422078" cy="8585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853"/>
                </a:lnSpc>
              </a:pPr>
              <a:r>
                <a:rPr lang="en-US" sz="3466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sp>
        <p:nvSpPr>
          <p:cNvPr id="25" name="TextBox 19">
            <a:extLst>
              <a:ext uri="{FF2B5EF4-FFF2-40B4-BE49-F238E27FC236}">
                <a16:creationId xmlns:a16="http://schemas.microsoft.com/office/drawing/2014/main" id="{FBF4FE84-7067-034E-A384-0D16BBBC4F56}"/>
              </a:ext>
            </a:extLst>
          </p:cNvPr>
          <p:cNvSpPr txBox="1"/>
          <p:nvPr/>
        </p:nvSpPr>
        <p:spPr>
          <a:xfrm>
            <a:off x="2830653" y="3708078"/>
            <a:ext cx="8001397" cy="98129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014"/>
              </a:lnSpc>
            </a:pPr>
            <a:r>
              <a:rPr lang="en-US" sz="2867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V</a:t>
            </a:r>
            <a:r>
              <a:rPr lang="vi-VN" sz="2867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ẽ được một số hình phẳng theo mẫu trên lưới ô vuông.</a:t>
            </a:r>
            <a:endParaRPr lang="en-US" sz="2867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576232C-2BDE-AD2E-3FD4-5007FBC40D6B}"/>
              </a:ext>
            </a:extLst>
          </p:cNvPr>
          <p:cNvGrpSpPr/>
          <p:nvPr/>
        </p:nvGrpSpPr>
        <p:grpSpPr>
          <a:xfrm>
            <a:off x="1919958" y="4884954"/>
            <a:ext cx="898879" cy="763541"/>
            <a:chOff x="2716467" y="5512858"/>
            <a:chExt cx="1348319" cy="1145312"/>
          </a:xfrm>
        </p:grpSpPr>
        <p:pic>
          <p:nvPicPr>
            <p:cNvPr id="26" name="Picture 15">
              <a:extLst>
                <a:ext uri="{FF2B5EF4-FFF2-40B4-BE49-F238E27FC236}">
                  <a16:creationId xmlns:a16="http://schemas.microsoft.com/office/drawing/2014/main" id="{479E01D4-1418-B650-6735-A778E5436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2716467" y="5512858"/>
              <a:ext cx="1348319" cy="1145312"/>
            </a:xfrm>
            <a:prstGeom prst="rect">
              <a:avLst/>
            </a:prstGeom>
          </p:spPr>
        </p:pic>
        <p:sp>
          <p:nvSpPr>
            <p:cNvPr id="27" name="TextBox 17">
              <a:extLst>
                <a:ext uri="{FF2B5EF4-FFF2-40B4-BE49-F238E27FC236}">
                  <a16:creationId xmlns:a16="http://schemas.microsoft.com/office/drawing/2014/main" id="{5F983E1A-4F5F-ABA9-3920-25B24C29D61C}"/>
                </a:ext>
              </a:extLst>
            </p:cNvPr>
            <p:cNvSpPr txBox="1"/>
            <p:nvPr/>
          </p:nvSpPr>
          <p:spPr>
            <a:xfrm>
              <a:off x="3106266" y="5775639"/>
              <a:ext cx="422078" cy="8585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853"/>
                </a:lnSpc>
              </a:pPr>
              <a:r>
                <a:rPr lang="en-US" sz="3466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</p:grpSp>
      <p:sp>
        <p:nvSpPr>
          <p:cNvPr id="28" name="TextBox 19">
            <a:extLst>
              <a:ext uri="{FF2B5EF4-FFF2-40B4-BE49-F238E27FC236}">
                <a16:creationId xmlns:a16="http://schemas.microsoft.com/office/drawing/2014/main" id="{BAC1D80C-7783-E2D2-BB8B-D0D499BCCFD6}"/>
              </a:ext>
            </a:extLst>
          </p:cNvPr>
          <p:cNvSpPr txBox="1"/>
          <p:nvPr/>
        </p:nvSpPr>
        <p:spPr>
          <a:xfrm>
            <a:off x="2890456" y="5017947"/>
            <a:ext cx="8001397" cy="46833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014"/>
              </a:lnSpc>
            </a:pPr>
            <a:r>
              <a:rPr lang="en-US" sz="2867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X</a:t>
            </a:r>
            <a:r>
              <a:rPr lang="vi-VN" sz="2867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ác định được tâm, bán kính của hình tròn.</a:t>
            </a:r>
            <a:endParaRPr lang="en-US" sz="2867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5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pic>
        <p:nvPicPr>
          <p:cNvPr id="6" name="Picture 5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151FAF05-7E64-A096-7AD7-F199B40F90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177" y="748565"/>
            <a:ext cx="8315665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​​">
  <a:themeElements>
    <a:clrScheme name="自定义 1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主题​​">
  <a:themeElements>
    <a:clrScheme name="自定义 1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ake a Walk Today by Slidesgo">
  <a:themeElements>
    <a:clrScheme name="Simple Light">
      <a:dk1>
        <a:srgbClr val="112B55"/>
      </a:dk1>
      <a:lt1>
        <a:srgbClr val="F4FFFE"/>
      </a:lt1>
      <a:dk2>
        <a:srgbClr val="E0CAEA"/>
      </a:dk2>
      <a:lt2>
        <a:srgbClr val="937BCF"/>
      </a:lt2>
      <a:accent1>
        <a:srgbClr val="5A8FDB"/>
      </a:accent1>
      <a:accent2>
        <a:srgbClr val="84AEF1"/>
      </a:accent2>
      <a:accent3>
        <a:srgbClr val="72DBD1"/>
      </a:accent3>
      <a:accent4>
        <a:srgbClr val="FDD866"/>
      </a:accent4>
      <a:accent5>
        <a:srgbClr val="F6C252"/>
      </a:accent5>
      <a:accent6>
        <a:srgbClr val="F96767"/>
      </a:accent6>
      <a:hlink>
        <a:srgbClr val="112B5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578</Words>
  <Application>Microsoft Office PowerPoint</Application>
  <PresentationFormat>Widescreen</PresentationFormat>
  <Paragraphs>70</Paragraphs>
  <Slides>18</Slides>
  <Notes>13</Notes>
  <HiddenSlides>0</HiddenSlides>
  <MMClips>9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18</vt:i4>
      </vt:variant>
    </vt:vector>
  </HeadingPairs>
  <TitlesOfParts>
    <vt:vector size="38" baseType="lpstr">
      <vt:lpstr>Chango</vt:lpstr>
      <vt:lpstr>Irish Grover</vt:lpstr>
      <vt:lpstr>微软雅黑</vt:lpstr>
      <vt:lpstr>字魂59号-创粗黑</vt:lpstr>
      <vt:lpstr>#9Slide07 HoneyCream</vt:lpstr>
      <vt:lpstr>Arial</vt:lpstr>
      <vt:lpstr>Calibri</vt:lpstr>
      <vt:lpstr>Cambria</vt:lpstr>
      <vt:lpstr>Open Sans</vt:lpstr>
      <vt:lpstr>SVN-Newton</vt:lpstr>
      <vt:lpstr>SVN-Ready</vt:lpstr>
      <vt:lpstr>Tahoma</vt:lpstr>
      <vt:lpstr>Times New Roman</vt:lpstr>
      <vt:lpstr>Office 主题​​</vt:lpstr>
      <vt:lpstr>2_Office Theme</vt:lpstr>
      <vt:lpstr>4_Office 主题​​</vt:lpstr>
      <vt:lpstr>5_Office 主题​​</vt:lpstr>
      <vt:lpstr>6_Office Theme</vt:lpstr>
      <vt:lpstr>3_Office Theme</vt:lpstr>
      <vt:lpstr>Take a Walk Today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46</cp:revision>
  <dcterms:created xsi:type="dcterms:W3CDTF">2021-11-08T04:48:14Z</dcterms:created>
  <dcterms:modified xsi:type="dcterms:W3CDTF">2024-10-06T06:54:18Z</dcterms:modified>
</cp:coreProperties>
</file>