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id" ContentType="audio/mid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93" r:id="rId2"/>
    <p:sldMasterId id="2147483811" r:id="rId3"/>
  </p:sldMasterIdLst>
  <p:notesMasterIdLst>
    <p:notesMasterId r:id="rId26"/>
  </p:notesMasterIdLst>
  <p:sldIdLst>
    <p:sldId id="390" r:id="rId4"/>
    <p:sldId id="393" r:id="rId5"/>
    <p:sldId id="329" r:id="rId6"/>
    <p:sldId id="394" r:id="rId7"/>
    <p:sldId id="344" r:id="rId8"/>
    <p:sldId id="345" r:id="rId9"/>
    <p:sldId id="391" r:id="rId10"/>
    <p:sldId id="346" r:id="rId11"/>
    <p:sldId id="268" r:id="rId12"/>
    <p:sldId id="277" r:id="rId13"/>
    <p:sldId id="274" r:id="rId14"/>
    <p:sldId id="271" r:id="rId15"/>
    <p:sldId id="350" r:id="rId16"/>
    <p:sldId id="351" r:id="rId17"/>
    <p:sldId id="352" r:id="rId18"/>
    <p:sldId id="353" r:id="rId19"/>
    <p:sldId id="354" r:id="rId20"/>
    <p:sldId id="307" r:id="rId21"/>
    <p:sldId id="355" r:id="rId22"/>
    <p:sldId id="356" r:id="rId23"/>
    <p:sldId id="347" r:id="rId24"/>
    <p:sldId id="39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847" autoAdjust="0"/>
  </p:normalViewPr>
  <p:slideViewPr>
    <p:cSldViewPr snapToGrid="0">
      <p:cViewPr varScale="1">
        <p:scale>
          <a:sx n="67" d="100"/>
          <a:sy n="67" d="100"/>
        </p:scale>
        <p:origin x="6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A82809-8C4F-4D40-9E2E-387B38A3819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760B4-8A98-46B4-AA6E-6F6C804DA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87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119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the </a:t>
            </a:r>
            <a:r>
              <a:rPr lang="en-US" dirty="0" err="1" smtClean="0"/>
              <a:t>colour</a:t>
            </a:r>
            <a:r>
              <a:rPr lang="en-US" dirty="0" smtClean="0"/>
              <a:t>, NOT the symbol</a:t>
            </a:r>
            <a:r>
              <a:rPr lang="en-US" baseline="0" dirty="0" smtClean="0"/>
              <a:t> </a:t>
            </a:r>
            <a:r>
              <a:rPr lang="en-US" altLang="ko-KR" baseline="0" dirty="0" smtClean="0"/>
              <a:t>to</a:t>
            </a:r>
            <a:r>
              <a:rPr lang="en-US" baseline="0" dirty="0" smtClean="0"/>
              <a:t> </a:t>
            </a:r>
            <a:r>
              <a:rPr lang="en-US" altLang="ko-KR" baseline="0" dirty="0" smtClean="0"/>
              <a:t>reveal the points pupils will get.</a:t>
            </a:r>
            <a:endParaRPr lang="en-US" dirty="0" smtClean="0"/>
          </a:p>
          <a:p>
            <a:r>
              <a:rPr lang="en-US" dirty="0" smtClean="0"/>
              <a:t>Nothing will happen if you click on</a:t>
            </a:r>
            <a:r>
              <a:rPr lang="en-US" baseline="0" dirty="0" smtClean="0"/>
              <a:t> the symbol. </a:t>
            </a:r>
            <a:endParaRPr lang="en-US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381E0-5F3C-488C-B1A1-72D883657F1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169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935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9692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Divide the class into three teams. Students choose the food they like. Teacher clicks the food that is</a:t>
            </a:r>
            <a:r>
              <a:rPr lang="en-US" sz="1200" baseline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chosen. Let student make a sentence with a picture. Give them points if they are right.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740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729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03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992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 Have the teams take turns to choose numbers. Teachers clicks the chosen numbers to go to the questions. For each correct answer, pupils choose a number to get their points. The team with more points will be the winner.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288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</a:t>
            </a:r>
            <a:r>
              <a:rPr lang="en-US" dirty="0" err="1" smtClean="0"/>
              <a:t>colour</a:t>
            </a:r>
            <a:r>
              <a:rPr lang="en-US" dirty="0" smtClean="0"/>
              <a:t>, </a:t>
            </a:r>
            <a:r>
              <a:rPr lang="en-US" dirty="0"/>
              <a:t>NOT the symbol</a:t>
            </a:r>
            <a:r>
              <a:rPr lang="en-US" baseline="0" dirty="0"/>
              <a:t> </a:t>
            </a:r>
            <a:r>
              <a:rPr lang="en-US" altLang="ko-KR" baseline="0" dirty="0"/>
              <a:t>to</a:t>
            </a:r>
            <a:r>
              <a:rPr lang="en-US" baseline="0" dirty="0"/>
              <a:t> </a:t>
            </a:r>
            <a:r>
              <a:rPr lang="en-US" altLang="ko-KR" baseline="0" dirty="0" smtClean="0"/>
              <a:t>reveal the points pupils will get.</a:t>
            </a:r>
            <a:endParaRPr lang="en-US" dirty="0"/>
          </a:p>
          <a:p>
            <a:r>
              <a:rPr lang="en-US" dirty="0"/>
              <a:t>Nothing will happen if you click on</a:t>
            </a:r>
            <a:r>
              <a:rPr lang="en-US" baseline="0" dirty="0"/>
              <a:t> the symbol. </a:t>
            </a:r>
          </a:p>
          <a:p>
            <a:endParaRPr lang="en-US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381E0-5F3C-488C-B1A1-72D883657F1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598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the </a:t>
            </a:r>
            <a:r>
              <a:rPr lang="en-US" dirty="0" err="1" smtClean="0"/>
              <a:t>colour</a:t>
            </a:r>
            <a:r>
              <a:rPr lang="en-US" dirty="0" smtClean="0"/>
              <a:t>, NOT the symbol</a:t>
            </a:r>
            <a:r>
              <a:rPr lang="en-US" baseline="0" dirty="0" smtClean="0"/>
              <a:t> </a:t>
            </a:r>
            <a:r>
              <a:rPr lang="en-US" altLang="ko-KR" baseline="0" dirty="0" smtClean="0"/>
              <a:t>to</a:t>
            </a:r>
            <a:r>
              <a:rPr lang="en-US" baseline="0" dirty="0" smtClean="0"/>
              <a:t> </a:t>
            </a:r>
            <a:r>
              <a:rPr lang="en-US" altLang="ko-KR" baseline="0" dirty="0" smtClean="0"/>
              <a:t>reveal the points pupils will get.</a:t>
            </a:r>
            <a:endParaRPr lang="en-US" dirty="0" smtClean="0"/>
          </a:p>
          <a:p>
            <a:r>
              <a:rPr lang="en-US" dirty="0" smtClean="0"/>
              <a:t>Nothing will happen if you click on</a:t>
            </a:r>
            <a:r>
              <a:rPr lang="en-US" baseline="0" dirty="0" smtClean="0"/>
              <a:t> the symbol. </a:t>
            </a:r>
            <a:endParaRPr lang="en-US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381E0-5F3C-488C-B1A1-72D883657F1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598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the </a:t>
            </a:r>
            <a:r>
              <a:rPr lang="en-US" dirty="0" err="1" smtClean="0"/>
              <a:t>colour</a:t>
            </a:r>
            <a:r>
              <a:rPr lang="en-US" dirty="0" smtClean="0"/>
              <a:t>, NOT the symbol</a:t>
            </a:r>
            <a:r>
              <a:rPr lang="en-US" baseline="0" dirty="0" smtClean="0"/>
              <a:t> </a:t>
            </a:r>
            <a:r>
              <a:rPr lang="en-US" altLang="ko-KR" baseline="0" dirty="0" smtClean="0"/>
              <a:t>to</a:t>
            </a:r>
            <a:r>
              <a:rPr lang="en-US" baseline="0" dirty="0" smtClean="0"/>
              <a:t> </a:t>
            </a:r>
            <a:r>
              <a:rPr lang="en-US" altLang="ko-KR" baseline="0" dirty="0" smtClean="0"/>
              <a:t>reveal the points pupils will get.</a:t>
            </a:r>
            <a:endParaRPr lang="en-US" dirty="0" smtClean="0"/>
          </a:p>
          <a:p>
            <a:r>
              <a:rPr lang="en-US" dirty="0" smtClean="0"/>
              <a:t>Nothing will happen if you click on</a:t>
            </a:r>
            <a:r>
              <a:rPr lang="en-US" baseline="0" dirty="0" smtClean="0"/>
              <a:t> the symbol. </a:t>
            </a:r>
            <a:endParaRPr lang="en-US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381E0-5F3C-488C-B1A1-72D883657F1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472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49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9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53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4482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59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95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40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84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25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8838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740-494B-4DF0-A8D0-74A285CE5F7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09DF-5846-4EED-ADC1-DCA4E570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32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84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740-494B-4DF0-A8D0-74A285CE5F7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09DF-5846-4EED-ADC1-DCA4E570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42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740-494B-4DF0-A8D0-74A285CE5F7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09DF-5846-4EED-ADC1-DCA4E570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50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740-494B-4DF0-A8D0-74A285CE5F7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09DF-5846-4EED-ADC1-DCA4E570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669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740-494B-4DF0-A8D0-74A285CE5F7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09DF-5846-4EED-ADC1-DCA4E570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22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740-494B-4DF0-A8D0-74A285CE5F7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09DF-5846-4EED-ADC1-DCA4E570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453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740-494B-4DF0-A8D0-74A285CE5F7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09DF-5846-4EED-ADC1-DCA4E570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321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740-494B-4DF0-A8D0-74A285CE5F7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09DF-5846-4EED-ADC1-DCA4E570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37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09DF-5846-4EED-ADC1-DCA4E570F24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740-494B-4DF0-A8D0-74A285CE5F75}" type="datetimeFigureOut">
              <a:rPr lang="en-US" smtClean="0"/>
              <a:t>10/10/2024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10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721170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863433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01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252370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1233468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029589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740-494B-4DF0-A8D0-74A285CE5F7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09DF-5846-4EED-ADC1-DCA4E570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405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740-494B-4DF0-A8D0-74A285CE5F7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09DF-5846-4EED-ADC1-DCA4E570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8739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11651A09-A345-4EDD-9748-787DE033E865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18472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1C391C3-0246-4E37-BCBD-39604DEA80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7749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D9F74507-AE7D-4CA3-A463-6C7CE41A7749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EDC4A7B-B745-4133-9FA4-486BA101BD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1" y="5734051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5433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4D270A1-6083-440C-97ED-AD2BD95A9885}"/>
              </a:ext>
            </a:extLst>
          </p:cNvPr>
          <p:cNvSpPr/>
          <p:nvPr userDrawn="1"/>
        </p:nvSpPr>
        <p:spPr bwMode="auto">
          <a:xfrm>
            <a:off x="670985" y="2930526"/>
            <a:ext cx="10850033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518BF85C-5AC8-4925-BE22-1DE43E29269C}"/>
              </a:ext>
            </a:extLst>
          </p:cNvPr>
          <p:cNvSpPr/>
          <p:nvPr userDrawn="1"/>
        </p:nvSpPr>
        <p:spPr bwMode="auto">
          <a:xfrm>
            <a:off x="670985" y="512764"/>
            <a:ext cx="10850033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E58ABCB-5DA4-42C0-A446-EB4B6235C46E}"/>
              </a:ext>
            </a:extLst>
          </p:cNvPr>
          <p:cNvSpPr txBox="1">
            <a:spLocks/>
          </p:cNvSpPr>
          <p:nvPr userDrawn="1"/>
        </p:nvSpPr>
        <p:spPr>
          <a:xfrm>
            <a:off x="838200" y="3071813"/>
            <a:ext cx="105156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A343FDF-1CDF-4EFA-B8B6-95E311AD385E}"/>
              </a:ext>
            </a:extLst>
          </p:cNvPr>
          <p:cNvSpPr txBox="1">
            <a:spLocks/>
          </p:cNvSpPr>
          <p:nvPr userDrawn="1"/>
        </p:nvSpPr>
        <p:spPr>
          <a:xfrm>
            <a:off x="838200" y="735013"/>
            <a:ext cx="105156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4747D1E4-32FC-4F20-867C-01B2A8E1A646}"/>
              </a:ext>
            </a:extLst>
          </p:cNvPr>
          <p:cNvSpPr txBox="1">
            <a:spLocks/>
          </p:cNvSpPr>
          <p:nvPr userDrawn="1"/>
        </p:nvSpPr>
        <p:spPr>
          <a:xfrm>
            <a:off x="838200" y="3467100"/>
            <a:ext cx="105156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sz="1800" dirty="0">
                <a:latin typeface="Twinkl" pitchFamily="50" charset="0"/>
              </a:rPr>
              <a:t>Statement 1 Lorem ipsum </a:t>
            </a:r>
            <a:r>
              <a:rPr lang="en-GB" sz="1800" dirty="0" err="1">
                <a:latin typeface="Twinkl" pitchFamily="50" charset="0"/>
              </a:rPr>
              <a:t>dolor</a:t>
            </a:r>
            <a:r>
              <a:rPr lang="en-GB" sz="1800" dirty="0">
                <a:latin typeface="Twinkl" pitchFamily="50" charset="0"/>
              </a:rPr>
              <a:t> sit </a:t>
            </a:r>
            <a:r>
              <a:rPr lang="en-GB" sz="1800" dirty="0" err="1">
                <a:latin typeface="Twinkl" pitchFamily="50" charset="0"/>
              </a:rPr>
              <a:t>amet</a:t>
            </a:r>
            <a:r>
              <a:rPr lang="en-GB" sz="1800" dirty="0">
                <a:latin typeface="Twinkl" pitchFamily="50" charset="0"/>
              </a:rPr>
              <a:t>, </a:t>
            </a:r>
            <a:r>
              <a:rPr lang="en-GB" sz="1800" dirty="0" err="1">
                <a:latin typeface="Twinkl" pitchFamily="50" charset="0"/>
              </a:rPr>
              <a:t>consectetur</a:t>
            </a:r>
            <a:r>
              <a:rPr lang="en-GB" sz="1800" dirty="0">
                <a:latin typeface="Twinkl" pitchFamily="50" charset="0"/>
              </a:rPr>
              <a:t> </a:t>
            </a:r>
            <a:r>
              <a:rPr lang="en-GB" sz="1800" dirty="0" err="1">
                <a:latin typeface="Twinkl" pitchFamily="50" charset="0"/>
              </a:rPr>
              <a:t>adipiscing</a:t>
            </a:r>
            <a:r>
              <a:rPr lang="en-GB" sz="1800" dirty="0">
                <a:latin typeface="Twinkl" pitchFamily="50" charset="0"/>
              </a:rPr>
              <a:t> </a:t>
            </a:r>
            <a:r>
              <a:rPr lang="en-GB" sz="1800" dirty="0" err="1">
                <a:latin typeface="Twinkl" pitchFamily="50" charset="0"/>
              </a:rPr>
              <a:t>elit</a:t>
            </a:r>
            <a:r>
              <a:rPr lang="en-GB" sz="1800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sz="1800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sz="1600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838200" y="1127760"/>
            <a:ext cx="105156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2889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9E79754-1C0C-478F-969A-A55BB80F61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7506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991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555-E379-4995-9C36-0907A88A1085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9064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555-E379-4995-9C36-0907A88A1085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716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555-E379-4995-9C36-0907A88A1085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1028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555-E379-4995-9C36-0907A88A1085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73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555-E379-4995-9C36-0907A88A1085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8472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555-E379-4995-9C36-0907A88A1085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9830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555-E379-4995-9C36-0907A88A1085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1070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555-E379-4995-9C36-0907A88A1085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861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GB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555-E379-4995-9C36-0907A88A1085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213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555-E379-4995-9C36-0907A88A1085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323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799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555-E379-4995-9C36-0907A88A1085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371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65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017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38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8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87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823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46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  <p:sldLayoutId id="2147483706" r:id="rId18"/>
    <p:sldLayoutId id="2147483707" r:id="rId19"/>
    <p:sldLayoutId id="2147483709" r:id="rId20"/>
    <p:sldLayoutId id="2147483710" r:id="rId2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18555-E379-4995-9C36-0907A88A1085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42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tiff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image" Target="../media/image65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4.png"/><Relationship Id="rId5" Type="http://schemas.openxmlformats.org/officeDocument/2006/relationships/image" Target="../media/image62.png"/><Relationship Id="rId4" Type="http://schemas.openxmlformats.org/officeDocument/2006/relationships/slide" Target="slide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6.png"/><Relationship Id="rId4" Type="http://schemas.openxmlformats.org/officeDocument/2006/relationships/slide" Target="slide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7.png"/><Relationship Id="rId5" Type="http://schemas.openxmlformats.org/officeDocument/2006/relationships/image" Target="../media/image64.png"/><Relationship Id="rId4" Type="http://schemas.openxmlformats.org/officeDocument/2006/relationships/slide" Target="slide2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" Target="slide22.xml"/><Relationship Id="rId7" Type="http://schemas.openxmlformats.org/officeDocument/2006/relationships/image" Target="../media/image69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8.png"/><Relationship Id="rId5" Type="http://schemas.openxmlformats.org/officeDocument/2006/relationships/image" Target="../media/image62.png"/><Relationship Id="rId4" Type="http://schemas.openxmlformats.org/officeDocument/2006/relationships/slide" Target="slide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0.png"/><Relationship Id="rId4" Type="http://schemas.openxmlformats.org/officeDocument/2006/relationships/slide" Target="slide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1.png"/><Relationship Id="rId5" Type="http://schemas.openxmlformats.org/officeDocument/2006/relationships/image" Target="../media/image64.png"/><Relationship Id="rId4" Type="http://schemas.openxmlformats.org/officeDocument/2006/relationships/slide" Target="slide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image" Target="../media/image72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4.png"/><Relationship Id="rId5" Type="http://schemas.openxmlformats.org/officeDocument/2006/relationships/image" Target="../media/image62.png"/><Relationship Id="rId4" Type="http://schemas.openxmlformats.org/officeDocument/2006/relationships/slide" Target="slide2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media" Target="../media/media5.wav"/><Relationship Id="rId7" Type="http://schemas.openxmlformats.org/officeDocument/2006/relationships/image" Target="../media/image73.png"/><Relationship Id="rId2" Type="http://schemas.openxmlformats.org/officeDocument/2006/relationships/audio" Target="../media/media4.mid"/><Relationship Id="rId1" Type="http://schemas.microsoft.com/office/2007/relationships/media" Target="../media/media4.mid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75.png"/><Relationship Id="rId4" Type="http://schemas.openxmlformats.org/officeDocument/2006/relationships/audio" Target="../media/media5.wav"/><Relationship Id="rId9" Type="http://schemas.openxmlformats.org/officeDocument/2006/relationships/slide" Target="slide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media" Target="../media/media5.wav"/><Relationship Id="rId7" Type="http://schemas.openxmlformats.org/officeDocument/2006/relationships/image" Target="../media/image73.png"/><Relationship Id="rId2" Type="http://schemas.openxmlformats.org/officeDocument/2006/relationships/audio" Target="../media/media4.mid"/><Relationship Id="rId1" Type="http://schemas.microsoft.com/office/2007/relationships/media" Target="../media/media4.mid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75.png"/><Relationship Id="rId4" Type="http://schemas.openxmlformats.org/officeDocument/2006/relationships/audio" Target="../media/media5.wav"/><Relationship Id="rId9" Type="http://schemas.openxmlformats.org/officeDocument/2006/relationships/slide" Target="slide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media" Target="../media/media5.wav"/><Relationship Id="rId7" Type="http://schemas.openxmlformats.org/officeDocument/2006/relationships/image" Target="../media/image73.png"/><Relationship Id="rId2" Type="http://schemas.openxmlformats.org/officeDocument/2006/relationships/audio" Target="../media/media4.mid"/><Relationship Id="rId1" Type="http://schemas.microsoft.com/office/2007/relationships/media" Target="../media/media4.mid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75.png"/><Relationship Id="rId4" Type="http://schemas.openxmlformats.org/officeDocument/2006/relationships/audio" Target="../media/media5.wav"/><Relationship Id="rId9" Type="http://schemas.openxmlformats.org/officeDocument/2006/relationships/slide" Target="slide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0" Type="http://schemas.openxmlformats.org/officeDocument/2006/relationships/slide" Target="slide5.xml"/><Relationship Id="rId4" Type="http://schemas.openxmlformats.org/officeDocument/2006/relationships/image" Target="../media/image15.png"/><Relationship Id="rId9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media" Target="../media/media5.wav"/><Relationship Id="rId7" Type="http://schemas.openxmlformats.org/officeDocument/2006/relationships/image" Target="../media/image73.png"/><Relationship Id="rId2" Type="http://schemas.openxmlformats.org/officeDocument/2006/relationships/audio" Target="../media/media4.mid"/><Relationship Id="rId1" Type="http://schemas.microsoft.com/office/2007/relationships/media" Target="../media/media4.mid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75.png"/><Relationship Id="rId4" Type="http://schemas.openxmlformats.org/officeDocument/2006/relationships/audio" Target="../media/media5.wav"/><Relationship Id="rId9" Type="http://schemas.openxmlformats.org/officeDocument/2006/relationships/slide" Target="slide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6.jpeg"/><Relationship Id="rId5" Type="http://schemas.openxmlformats.org/officeDocument/2006/relationships/image" Target="../media/image53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9" Type="http://schemas.openxmlformats.org/officeDocument/2006/relationships/image" Target="../media/image43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0.gif"/><Relationship Id="rId42" Type="http://schemas.openxmlformats.org/officeDocument/2006/relationships/image" Target="../media/image45.png"/><Relationship Id="rId7" Type="http://schemas.openxmlformats.org/officeDocument/2006/relationships/hyperlink" Target="https://monstruoteca.blogspot.com/2012/03/tamagotchi-mascota-virtual.html" TargetMode="External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38" Type="http://schemas.openxmlformats.org/officeDocument/2006/relationships/hyperlink" Target="https://pixabay.com/vectors/cartoon-chips-character-characters-2029737/" TargetMode="External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png"/><Relationship Id="rId41" Type="http://schemas.openxmlformats.org/officeDocument/2006/relationships/hyperlink" Target="http://fabsfood.blogspot.com/2009/07/en-el-ultimo-titulo-de-la-trilogia.html" TargetMode="External"/><Relationship Id="rId1" Type="http://schemas.microsoft.com/office/2007/relationships/media" Target="../media/media1.mp3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32" Type="http://schemas.openxmlformats.org/officeDocument/2006/relationships/image" Target="../media/image40.png"/><Relationship Id="rId37" Type="http://schemas.openxmlformats.org/officeDocument/2006/relationships/image" Target="../media/image42.png"/><Relationship Id="rId40" Type="http://schemas.openxmlformats.org/officeDocument/2006/relationships/image" Target="../media/image44.gif"/><Relationship Id="rId45" Type="http://schemas.openxmlformats.org/officeDocument/2006/relationships/image" Target="../media/image47.png"/><Relationship Id="rId5" Type="http://schemas.openxmlformats.org/officeDocument/2006/relationships/image" Target="../media/image17.jp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36" Type="http://schemas.openxmlformats.org/officeDocument/2006/relationships/image" Target="../media/image41.png"/><Relationship Id="rId10" Type="http://schemas.openxmlformats.org/officeDocument/2006/relationships/hyperlink" Target="http://www.pngall.com/medal-png" TargetMode="External"/><Relationship Id="rId19" Type="http://schemas.openxmlformats.org/officeDocument/2006/relationships/image" Target="../media/image28.png"/><Relationship Id="rId31" Type="http://schemas.openxmlformats.org/officeDocument/2006/relationships/image" Target="../media/image39.png"/><Relationship Id="rId44" Type="http://schemas.openxmlformats.org/officeDocument/2006/relationships/hyperlink" Target="http://www.pngall.com/ice-cream-png" TargetMode="External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Relationship Id="rId30" Type="http://schemas.openxmlformats.org/officeDocument/2006/relationships/slide" Target="slide2.xml"/><Relationship Id="rId35" Type="http://schemas.openxmlformats.org/officeDocument/2006/relationships/hyperlink" Target="http://pngimg.com/download/44011" TargetMode="External"/><Relationship Id="rId43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13.tiff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2.xml"/><Relationship Id="rId5" Type="http://schemas.openxmlformats.org/officeDocument/2006/relationships/image" Target="../media/image13.tiff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8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slide" Target="slide10.xml"/><Relationship Id="rId18" Type="http://schemas.openxmlformats.org/officeDocument/2006/relationships/slide" Target="slide15.xml"/><Relationship Id="rId3" Type="http://schemas.openxmlformats.org/officeDocument/2006/relationships/image" Target="../media/image53.jpeg"/><Relationship Id="rId21" Type="http://schemas.openxmlformats.org/officeDocument/2006/relationships/image" Target="../media/image48.png"/><Relationship Id="rId7" Type="http://schemas.openxmlformats.org/officeDocument/2006/relationships/image" Target="../media/image57.png"/><Relationship Id="rId12" Type="http://schemas.openxmlformats.org/officeDocument/2006/relationships/slide" Target="slide9.xml"/><Relationship Id="rId17" Type="http://schemas.openxmlformats.org/officeDocument/2006/relationships/slide" Target="slide14.xml"/><Relationship Id="rId2" Type="http://schemas.openxmlformats.org/officeDocument/2006/relationships/notesSlide" Target="../notesSlides/notesSlide6.xml"/><Relationship Id="rId16" Type="http://schemas.openxmlformats.org/officeDocument/2006/relationships/slide" Target="slide13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slide" Target="slide12.xml"/><Relationship Id="rId10" Type="http://schemas.openxmlformats.org/officeDocument/2006/relationships/image" Target="../media/image60.png"/><Relationship Id="rId19" Type="http://schemas.openxmlformats.org/officeDocument/2006/relationships/slide" Target="slide16.xml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slide" Target="slide11.xml"/><Relationship Id="rId22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slide" Target="slide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2 – PERIOD 3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EF4C28-2CAB-4F54-B4C9-420125F8D703}"/>
              </a:ext>
            </a:extLst>
          </p:cNvPr>
          <p:cNvSpPr txBox="1"/>
          <p:nvPr/>
        </p:nvSpPr>
        <p:spPr>
          <a:xfrm>
            <a:off x="3355704" y="487453"/>
            <a:ext cx="581654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Our friends</a:t>
            </a:r>
          </a:p>
        </p:txBody>
      </p: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61D02B-CFF8-4874-9512-40BB7E49F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0495" y="3159425"/>
            <a:ext cx="5611008" cy="2934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9370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2" action="ppaction://hlinksldjump"/>
            <a:extLst>
              <a:ext uri="{FF2B5EF4-FFF2-40B4-BE49-F238E27FC236}">
                <a16:creationId xmlns:a16="http://schemas.microsoft.com/office/drawing/2014/main" id="{C195FFE0-E392-4FE2-AA44-4739BC9D3345}"/>
              </a:ext>
            </a:extLst>
          </p:cNvPr>
          <p:cNvSpPr/>
          <p:nvPr/>
        </p:nvSpPr>
        <p:spPr>
          <a:xfrm>
            <a:off x="4349584" y="4473618"/>
            <a:ext cx="3784765" cy="995363"/>
          </a:xfrm>
          <a:prstGeom prst="roundRect">
            <a:avLst>
              <a:gd name="adj" fmla="val 10761"/>
            </a:avLst>
          </a:prstGeom>
          <a:solidFill>
            <a:srgbClr val="16A28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Yes, it is. 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24425C33-A5B5-4A77-9516-C64B7FA0BB9E}"/>
              </a:ext>
            </a:extLst>
          </p:cNvPr>
          <p:cNvSpPr/>
          <p:nvPr/>
        </p:nvSpPr>
        <p:spPr>
          <a:xfrm>
            <a:off x="3854146" y="4473618"/>
            <a:ext cx="990873" cy="923590"/>
          </a:xfrm>
          <a:prstGeom prst="ellipse">
            <a:avLst/>
          </a:prstGeom>
          <a:solidFill>
            <a:srgbClr val="1AC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A</a:t>
            </a:r>
          </a:p>
        </p:txBody>
      </p:sp>
      <p:sp>
        <p:nvSpPr>
          <p:cNvPr id="18" name="Rectangle: Rounded Corners 17">
            <a:hlinkClick r:id="rId3" action="ppaction://hlinksldjump"/>
            <a:extLst>
              <a:ext uri="{FF2B5EF4-FFF2-40B4-BE49-F238E27FC236}">
                <a16:creationId xmlns:a16="http://schemas.microsoft.com/office/drawing/2014/main" id="{8BC8C0FA-67F2-4935-961D-64A0F3832A31}"/>
              </a:ext>
            </a:extLst>
          </p:cNvPr>
          <p:cNvSpPr/>
          <p:nvPr/>
        </p:nvSpPr>
        <p:spPr>
          <a:xfrm>
            <a:off x="4294617" y="5433094"/>
            <a:ext cx="3839733" cy="995363"/>
          </a:xfrm>
          <a:prstGeom prst="roundRect">
            <a:avLst>
              <a:gd name="adj" fmla="val 10761"/>
            </a:avLst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No, it isn’t</a:t>
            </a:r>
            <a:r>
              <a:rPr lang="en-AU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.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9" name="Oval 18">
            <a:hlinkClick r:id="rId4" action="ppaction://hlinksldjump"/>
            <a:extLst>
              <a:ext uri="{FF2B5EF4-FFF2-40B4-BE49-F238E27FC236}">
                <a16:creationId xmlns:a16="http://schemas.microsoft.com/office/drawing/2014/main" id="{E8849B83-A4EB-460E-8AA1-9797820E6BB8}"/>
              </a:ext>
            </a:extLst>
          </p:cNvPr>
          <p:cNvSpPr/>
          <p:nvPr/>
        </p:nvSpPr>
        <p:spPr>
          <a:xfrm>
            <a:off x="7555832" y="5504867"/>
            <a:ext cx="1004555" cy="923590"/>
          </a:xfrm>
          <a:prstGeom prst="ellipse">
            <a:avLst/>
          </a:prstGeom>
          <a:solidFill>
            <a:srgbClr val="EE9A5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E3EF8A-8BBF-4CB4-A999-FE8172497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9" y="-128587"/>
            <a:ext cx="145732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09AC6C-C900-45F6-8813-E325EFBB2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8" y="156831"/>
            <a:ext cx="1428750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20">
            <a:extLst>
              <a:ext uri="{FF2B5EF4-FFF2-40B4-BE49-F238E27FC236}">
                <a16:creationId xmlns:a16="http://schemas.microsoft.com/office/drawing/2014/main" id="{2874B7AD-F39D-445F-981B-F2FC448D88D4}"/>
              </a:ext>
            </a:extLst>
          </p:cNvPr>
          <p:cNvSpPr txBox="1">
            <a:spLocks noChangeArrowheads="1"/>
          </p:cNvSpPr>
          <p:nvPr/>
        </p:nvSpPr>
        <p:spPr>
          <a:xfrm>
            <a:off x="2269116" y="3798720"/>
            <a:ext cx="7785100" cy="601579"/>
          </a:xfrm>
          <a:prstGeom prst="rect">
            <a:avLst/>
          </a:prstGeom>
          <a:ln w="25400" cap="rnd" cmpd="sng" algn="ctr">
            <a:solidFill>
              <a:srgbClr val="0000FF"/>
            </a:solidFill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Twinkl SemiBold" pitchFamily="2" charset="0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altLang="en-US" sz="3200" b="1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Is this Linh?</a:t>
            </a:r>
            <a:endParaRPr lang="en-GB" altLang="en-US" sz="32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winkl SemiBold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73B3F3-E151-4F79-9310-1FEAADB840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783" y="944708"/>
            <a:ext cx="4328566" cy="2780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982 -0.01042 L 0.72982 -0.0125 C 0.72032 0.0287 0.72982 -0.01273 0.72553 0.01389 C 0.72383 0.02453 0.72214 0.02731 0.7211 0.03773 C 0.72032 0.04398 0.71941 0.04907 0.71915 0.05555 C 0.71875 0.05995 0.71797 0.06366 0.71758 0.06782 C 0.71537 0.0875 0.71771 0.07222 0.71485 0.09815 C 0.71407 0.10324 0.71316 0.10833 0.71172 0.11273 C 0.71159 0.11852 0.71055 0.12407 0.70951 0.12824 C 0.70912 0.12893 0.70326 0.15069 0.70235 0.1537 C 0.70079 0.16203 0.69805 0.17847 0.69818 0.17824 C 0.69766 0.18379 0.69779 0.18773 0.69701 0.19328 C 0.6961 0.20254 0.69441 0.20648 0.69336 0.21366 C 0.68373 0.2669 0.69662 0.20046 0.68607 0.24977 C 0.68438 0.25717 0.68308 0.26597 0.68152 0.27361 C 0.67878 0.28518 0.66628 0.32801 0.66511 0.33148 C 0.66329 0.3368 0.66094 0.34259 0.65938 0.34791 C 0.65795 0.35278 0.65638 0.35833 0.65482 0.36296 C 0.65066 0.37546 0.64623 0.38634 0.64193 0.39815 C 0.63763 0.41088 0.63295 0.42384 0.62826 0.43634 C 0.62696 0.44028 0.62527 0.44537 0.6237 0.4493 C 0.61693 0.47546 0.62058 0.46412 0.61303 0.48565 C 0.61172 0.49629 0.61342 0.48634 0.60938 0.49953 C 0.6086 0.50324 0.60808 0.50625 0.60704 0.50972 C 0.60404 0.51967 0.60118 0.52893 0.59792 0.53842 C 0.59454 0.54884 0.59128 0.55833 0.58737 0.5662 C 0.58529 0.57083 0.58347 0.57569 0.58152 0.57893 C 0.5806 0.58148 0.57969 0.58472 0.57826 0.58634 C 0.57344 0.59884 0.5681 0.61018 0.5629 0.62129 C 0.55951 0.6294 0.55612 0.63773 0.55274 0.64398 C 0.55092 0.64583 0.54948 0.64861 0.54844 0.65092 C 0.54649 0.65509 0.54402 0.65879 0.54219 0.66412 C 0.54037 0.66875 0.53907 0.67477 0.53685 0.6787 C 0.53191 0.68912 0.5267 0.7 0.52032 0.70602 L 0.48438 0.74537 C 0.4823 0.74768 0.48047 0.75092 0.47826 0.75254 C 0.4586 0.77315 0.46888 0.76157 0.45157 0.77592 C 0.44701 0.77963 0.44258 0.78495 0.43842 0.78773 C 0.42956 0.79352 0.42162 0.80069 0.41342 0.80555 C 0.40912 0.8081 0.40521 0.81018 0.4004 0.8118 C 0.39753 0.81366 0.3948 0.81389 0.39154 0.81551 C 0.3836 0.81967 0.37865 0.82639 0.37071 0.8294 C 0.36511 0.83102 0.36029 0.83264 0.35482 0.83356 C 0.35118 0.83541 0.34102 0.83565 0.33659 0.83634 L 0.31446 0.84097 C 0.30925 0.84213 0.29584 0.8419 0.29115 0.84166 L 0.21029 0.83449 C 0.20743 0.83449 0.20456 0.83264 0.20144 0.83171 L 0.17917 0.82662 C 0.1767 0.82523 0.17474 0.82361 0.17162 0.82222 C 0.16042 0.81805 0.14844 0.81643 0.1375 0.81065 C 0.13542 0.80995 0.13386 0.80856 0.13191 0.80856 C 0.12045 0.80046 0.11498 0.79398 0.10352 0.78217 C 0.1 0.7794 0.09636 0.77708 0.09336 0.77245 C 0.08972 0.76597 0.08477 0.76088 0.08138 0.75301 C 0.07331 0.73634 0.06993 0.72685 0.06107 0.71273 C 0.05873 0.70995 0.05665 0.70764 0.05352 0.70347 C 0.04662 0.69236 0.03724 0.67754 0.03138 0.66435 C 0.03047 0.66227 0.02995 0.6581 0.02826 0.65463 C 0.01915 0.63009 0.02748 0.66134 0.01055 0.60509 C 0.0073 0.59537 0.00404 0.58403 0.00079 0.5743 C -0.00377 0.55995 -0.00872 0.54815 -0.01354 0.53565 C -0.01588 0.52824 -0.02565 0.4993 -0.02721 0.49676 C -0.02851 0.49259 -0.02968 0.49028 -0.03098 0.48703 C -0.0371 0.46991 -0.04283 0.45231 -0.04804 0.43426 C -0.0513 0.42546 -0.05338 0.4162 -0.05598 0.40717 C -0.06028 0.39375 -0.06627 0.3831 -0.07044 0.36852 C -0.07239 0.3618 -0.07395 0.3544 -0.0763 0.34722 C -0.07773 0.34166 -0.0802 0.33703 -0.08229 0.33009 C -0.0832 0.32754 -0.08333 0.32453 -0.08385 0.32106 C -0.0858 0.31227 -0.08776 0.30578 -0.08997 0.29815 C -0.09166 0.29097 -0.09322 0.28217 -0.09531 0.27453 C -0.09687 0.26528 -0.10013 0.25671 -0.10273 0.24838 C -0.10325 0.24398 -0.10364 0.23866 -0.10533 0.23449 C -0.10559 0.23241 -0.10612 0.23055 -0.10612 0.22801 C -0.10768 0.22384 -0.10807 0.21875 -0.10924 0.21319 C -0.10911 0.21088 -0.11002 0.20995 -0.11119 0.20787 C -0.11315 0.19838 -0.11575 0.18773 -0.11875 0.17824 C -0.1194 0.17685 -0.12044 0.175 -0.12122 0.17268 C -0.12526 0.16018 -0.12877 0.14606 -0.13294 0.13333 C -0.13476 0.12685 -0.13541 0.12268 -0.13802 0.11736 C -0.13828 0.11528 -0.1388 0.11435 -0.13997 0.11319 C -0.1401 0.11088 -0.14062 0.10879 -0.14114 0.10671 C -0.14427 0.09815 -0.1457 0.09791 -0.14804 0.08194 C -0.14882 0.07685 -0.15039 0.07268 -0.15117 0.06759 C -0.15312 0.05671 -0.15221 0.06597 -0.15351 0.04953 L -0.15455 0.04328 L -0.15468 0.04213 " pathEditMode="relative" rAng="10920000" ptsTypes="AAAAAAAAAAA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74" y="4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23 L -0.00026 -0.00046 C 0.00612 -0.00092 0.01159 -0.00254 0.0181 -0.00301 C 0.025 -0.00393 0.03203 -0.00463 0.03789 -0.00463 C 0.10365 -0.00393 0.16797 -0.00254 0.23281 -0.00162 L 0.24922 -0.00023 C 0.2569 0.00046 0.26432 0.00116 0.27162 0.00209 C 0.27461 0.00209 0.27735 0.00347 0.28008 0.00347 C 0.28854 0.0044 0.29779 0.00533 0.30612 0.00533 C 0.3388 0.01134 0.33021 0.01042 0.36706 0.01574 C 0.39245 0.01898 0.39102 0.01644 0.42839 0.02431 C 0.44649 0.02824 0.46432 0.0338 0.48268 0.03796 C 0.528 0.04653 0.51927 0.04329 0.55599 0.05463 C 0.56628 0.05857 0.57656 0.06134 0.58646 0.06574 C 0.61328 0.07523 0.55599 0.0588 0.60625 0.07384 C 0.6237 0.07824 0.6405 0.08218 0.65781 0.08773 C 0.67787 0.09398 0.67097 0.09398 0.68776 0.09908 C 0.70248 0.10533 0.71927 0.10764 0.73255 0.11482 C 0.73464 0.11574 0.73659 0.11713 0.73867 0.11829 C 0.74518 0.12107 0.75834 0.12546 0.76498 0.12986 C 0.77852 0.13935 0.79505 0.14584 0.80534 0.15764 C 0.80951 0.16227 0.81406 0.16644 0.81797 0.1713 C 0.81914 0.17269 0.82031 0.17454 0.82175 0.17593 C 0.82383 0.17847 0.82617 0.18009 0.82813 0.18334 C 0.83021 0.18588 0.83164 0.18912 0.83399 0.19121 C 0.83893 0.19769 0.84571 0.20232 0.85026 0.2088 C 0.85182 0.21134 0.853 0.21273 0.85404 0.21528 C 0.85534 0.21713 0.85508 0.21921 0.85625 0.22014 C 0.8586 0.22315 0.86237 0.225 0.86459 0.22755 C 0.86784 0.23171 0.88073 0.24977 0.88464 0.25834 C 0.89466 0.27755 0.88659 0.26597 0.89505 0.27685 C 0.89688 0.28287 0.89909 0.28935 0.90091 0.29421 C 0.90261 0.29954 0.90547 0.30371 0.90716 0.3081 C 0.90821 0.31019 0.90834 0.31366 0.90899 0.31644 C 0.90951 0.31806 0.91055 0.31968 0.91107 0.32107 C 0.91185 0.3257 0.9125 0.32986 0.91328 0.33403 C 0.91472 0.3456 0.91706 0.36945 0.91706 0.36921 C 0.91706 0.37037 0.91927 0.50463 0.91328 0.55741 C 0.91172 0.57292 0.91289 0.58935 0.90716 0.60301 C 0.90482 0.60834 0.90248 0.61343 0.90091 0.61875 C 0.89961 0.62361 0.89909 0.62963 0.89688 0.63426 C 0.89584 0.63681 0.89401 0.63866 0.89284 0.64097 C 0.89115 0.64514 0.89063 0.64884 0.8888 0.65278 C 0.88789 0.65463 0.88594 0.65602 0.88464 0.65834 C 0.88307 0.66042 0.88242 0.6625 0.88073 0.66505 C 0.87826 0.66852 0.87526 0.6713 0.8724 0.675 C 0.86888 0.68033 0.86602 0.68542 0.86237 0.69097 C 0.86016 0.69375 0.85677 0.69584 0.85404 0.69931 C 0.85248 0.70162 0.85222 0.70394 0.85026 0.70625 C 0.8405 0.71597 0.81237 0.73634 0.80339 0.74144 C 0.80182 0.74283 0.79909 0.74421 0.7974 0.7456 C 0.78998 0.75046 0.78347 0.75764 0.77539 0.76088 C 0.75469 0.76991 0.77995 0.75834 0.75899 0.76991 C 0.75417 0.7713 0.74063 0.77616 0.73659 0.77801 C 0.73399 0.77871 0.73125 0.78056 0.72826 0.78102 C 0.71563 0.78658 0.71641 0.78449 0.70182 0.79144 C 0.69857 0.79306 0.69531 0.79514 0.6918 0.79653 C 0.69024 0.79746 0.68776 0.79746 0.68568 0.79792 C 0.68086 0.80023 0.67643 0.80347 0.67149 0.80533 C 0.65169 0.81273 0.64518 0.81296 0.62305 0.81852 C 0.61667 0.82037 0.6112 0.82315 0.60482 0.82361 L 0.58646 0.82523 L 0.56419 0.82732 C 0.55886 0.82778 0.55352 0.82894 0.54792 0.82894 C 0.47956 0.83334 0.53972 0.82847 0.49479 0.83148 C 0.48177 0.83148 0.37669 0.83148 0.3362 0.82894 C 0.33425 0.82894 0.33138 0.82778 0.32865 0.82732 C 0.29987 0.82199 0.34636 0.83148 0.29584 0.81852 C 0.29284 0.81783 0.28972 0.81783 0.28594 0.8169 C 0.28229 0.81597 0.2711 0.81389 0.26576 0.81158 C 0.2513 0.80764 0.23672 0.80371 0.22279 0.79792 C 0.1987 0.78796 0.21016 0.79144 0.1905 0.78681 C 0.16914 0.77246 0.1987 0.79144 0.17057 0.7757 C 0.16498 0.77361 0.16042 0.77107 0.15599 0.76736 C 0.15196 0.76482 0.14792 0.76204 0.14375 0.75857 L 0.11745 0.73704 C 0.11302 0.7331 0.1069 0.72963 0.10326 0.72477 C 0.10209 0.72315 0.1013 0.7213 0.09896 0.71968 C 0.0974 0.71759 0.09505 0.71644 0.09258 0.71412 C 0.07891 0.70116 0.06459 0.68773 0.05039 0.67338 C 0.02722 0.64884 0.04128 0.66551 0.02604 0.64468 C 0.025 0.64306 0.02318 0.64097 0.02227 0.63935 C 0.02057 0.63727 0.01771 0.63496 0.01602 0.63241 C 0.0099 0.62153 0.00521 0.61042 -0.00026 0.59884 C -0.00143 0.59537 -0.00312 0.59329 -0.00403 0.58959 C -0.00638 0.58195 -0.00859 0.57431 -0.01054 0.56644 C -0.01185 0.55834 -0.01341 0.53704 -0.01458 0.52986 C -0.01458 0.52616 -0.01588 0.52222 -0.01666 0.51783 C -0.01706 0.51366 -0.01784 0.50903 -0.01888 0.50417 C -0.01666 0.4706 -0.01614 0.43704 -0.01224 0.40324 C -0.01146 0.39722 -0.00104 0.38195 0.00182 0.37593 C 0.0043 0.37176 0.00612 0.3669 0.00807 0.36227 C 0.01393 0.35162 0.02123 0.34005 0.02604 0.3294 C 0.02969 0.32107 0.03086 0.3125 0.03633 0.30579 C 0.04232 0.29954 0.04883 0.29283 0.05443 0.28565 C 0.05729 0.28195 0.05951 0.27824 0.0625 0.27523 C 0.06576 0.27222 0.06992 0.27014 0.07266 0.26713 C 0.08607 0.25116 0.07292 0.26158 0.08321 0.25116 C 0.09102 0.24306 0.09896 0.23542 0.10729 0.22755 C 0.11185 0.22315 0.11823 0.21968 0.12149 0.21528 C 0.12383 0.21343 0.12552 0.21134 0.12787 0.2088 C 0.12956 0.20741 0.13164 0.20579 0.13386 0.20347 C 0.13724 0.20023 0.1405 0.19722 0.14375 0.19283 C 0.14662 0.19097 0.14974 0.18912 0.15196 0.18658 C 0.15456 0.1838 0.15599 0.18009 0.15821 0.17755 C 0.16745 0.16644 0.15664 0.18125 0.16797 0.16644 C 0.17057 0.16296 0.17227 0.15996 0.17409 0.15764 C 0.18047 0.1507 0.18828 0.14468 0.19245 0.13704 C 0.19414 0.13496 0.19479 0.13148 0.19662 0.12986 C 0.20013 0.12732 0.20547 0.12523 0.2086 0.12153 C 0.21354 0.11713 0.21602 0.11158 0.22097 0.1081 C 0.24844 0.08287 0.253 0.08079 0.28594 0.06134 C 0.28854 0.05996 0.29141 0.05926 0.29401 0.05857 C 0.30078 0.04908 0.29531 0.05533 0.31042 0.04792 C 0.3125 0.04699 0.31419 0.0456 0.31654 0.04491 C 0.32162 0.04259 0.32761 0.04005 0.33255 0.03796 C 0.33477 0.0375 0.3362 0.03611 0.3388 0.0338 C 0.34388 0.03171 0.34948 0.0294 0.35521 0.02755 C 0.35664 0.02755 0.35899 0.02685 0.36107 0.02593 C 0.36367 0.02477 0.36654 0.02338 0.36875 0.02292 C 0.37305 0.02153 0.37617 0.0206 0.37956 0.01898 C 0.38581 0.01574 0.40378 0.0044 0.40755 0.00209 C 0.43477 -0.0169 0.39544 0.00764 0.42565 -0.01157 C 0.43672 -0.01852 0.45143 -0.02291 0.46263 -0.02708 C 0.46498 -0.02847 0.47487 -0.03079 0.47669 -0.03102 C 0.48177 -0.03102 0.48607 -0.03102 0.49141 -0.03102 L 0.49141 -0.03148 " pathEditMode="relative" rAng="10800000" ptsTypes="AAAAAAAAAAAAAAAAAAAAAAAAAAAAAAAAAAAAAAAAAAAAAAAAAAAAAAAAAAAAAAAAAAAAAAAAAAAAAAAAAAAAAAAAAAAAAAAAAAAAAAAAAAAAAAAAAAAAAAAAAAAAAAA">
                                      <p:cBhvr>
                                        <p:cTn id="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61" y="4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hlinkClick r:id="rId2" action="ppaction://hlinksldjump"/>
            <a:extLst>
              <a:ext uri="{FF2B5EF4-FFF2-40B4-BE49-F238E27FC236}">
                <a16:creationId xmlns:a16="http://schemas.microsoft.com/office/drawing/2014/main" id="{68C5EB01-9147-4D0A-B648-90F0BCE7A87C}"/>
              </a:ext>
            </a:extLst>
          </p:cNvPr>
          <p:cNvSpPr/>
          <p:nvPr/>
        </p:nvSpPr>
        <p:spPr>
          <a:xfrm>
            <a:off x="4632324" y="5458619"/>
            <a:ext cx="3911601" cy="995362"/>
          </a:xfrm>
          <a:prstGeom prst="roundRect">
            <a:avLst>
              <a:gd name="adj" fmla="val 10761"/>
            </a:avLst>
          </a:prstGeom>
          <a:solidFill>
            <a:schemeClr val="accent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No, it isn’t. 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7" name="Oval 16">
            <a:hlinkClick r:id="rId3" action="ppaction://hlinksldjump"/>
            <a:extLst>
              <a:ext uri="{FF2B5EF4-FFF2-40B4-BE49-F238E27FC236}">
                <a16:creationId xmlns:a16="http://schemas.microsoft.com/office/drawing/2014/main" id="{1C8355C6-9419-4F85-9ACB-F49204552B16}"/>
              </a:ext>
            </a:extLst>
          </p:cNvPr>
          <p:cNvSpPr/>
          <p:nvPr/>
        </p:nvSpPr>
        <p:spPr>
          <a:xfrm>
            <a:off x="4042025" y="5429250"/>
            <a:ext cx="1049088" cy="1054100"/>
          </a:xfrm>
          <a:prstGeom prst="ellipse">
            <a:avLst/>
          </a:prstGeom>
          <a:solidFill>
            <a:srgbClr val="99C56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B</a:t>
            </a:r>
          </a:p>
        </p:txBody>
      </p:sp>
      <p:sp>
        <p:nvSpPr>
          <p:cNvPr id="18" name="Rectangle: Rounded Corners 17">
            <a:hlinkClick r:id="rId3" action="ppaction://hlinksldjump"/>
            <a:extLst>
              <a:ext uri="{FF2B5EF4-FFF2-40B4-BE49-F238E27FC236}">
                <a16:creationId xmlns:a16="http://schemas.microsoft.com/office/drawing/2014/main" id="{C2A0D0F8-22C9-4342-92E9-A29EECCCB1BD}"/>
              </a:ext>
            </a:extLst>
          </p:cNvPr>
          <p:cNvSpPr/>
          <p:nvPr/>
        </p:nvSpPr>
        <p:spPr>
          <a:xfrm>
            <a:off x="4662238" y="4464844"/>
            <a:ext cx="3723773" cy="993775"/>
          </a:xfrm>
          <a:prstGeom prst="roundRect">
            <a:avLst>
              <a:gd name="adj" fmla="val 10761"/>
            </a:avLst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Yes, it is. 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9" name="Oval 18">
            <a:hlinkClick r:id="rId4" action="ppaction://hlinksldjump"/>
            <a:extLst>
              <a:ext uri="{FF2B5EF4-FFF2-40B4-BE49-F238E27FC236}">
                <a16:creationId xmlns:a16="http://schemas.microsoft.com/office/drawing/2014/main" id="{D7880CBA-2526-4D2D-9CA4-BB521EE2F03E}"/>
              </a:ext>
            </a:extLst>
          </p:cNvPr>
          <p:cNvSpPr/>
          <p:nvPr/>
        </p:nvSpPr>
        <p:spPr>
          <a:xfrm>
            <a:off x="7934868" y="4464843"/>
            <a:ext cx="1060200" cy="993775"/>
          </a:xfrm>
          <a:prstGeom prst="ellipse">
            <a:avLst/>
          </a:prstGeom>
          <a:solidFill>
            <a:srgbClr val="EE9A5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A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E856F382-980A-4DC5-A95B-5D1F8FDEB65C}"/>
              </a:ext>
            </a:extLst>
          </p:cNvPr>
          <p:cNvSpPr/>
          <p:nvPr/>
        </p:nvSpPr>
        <p:spPr>
          <a:xfrm>
            <a:off x="1264945" y="2709571"/>
            <a:ext cx="388938" cy="388937"/>
          </a:xfrm>
          <a:prstGeom prst="star5">
            <a:avLst/>
          </a:prstGeom>
          <a:solidFill>
            <a:srgbClr val="16A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D0853010-64C0-4453-AE02-073473F66F33}"/>
              </a:ext>
            </a:extLst>
          </p:cNvPr>
          <p:cNvSpPr/>
          <p:nvPr/>
        </p:nvSpPr>
        <p:spPr>
          <a:xfrm>
            <a:off x="4703763" y="526256"/>
            <a:ext cx="387350" cy="388938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354ABC47-7D0E-4CBD-A694-D75FD7B5437D}"/>
              </a:ext>
            </a:extLst>
          </p:cNvPr>
          <p:cNvSpPr/>
          <p:nvPr/>
        </p:nvSpPr>
        <p:spPr>
          <a:xfrm>
            <a:off x="2877344" y="388938"/>
            <a:ext cx="498475" cy="523875"/>
          </a:xfrm>
          <a:prstGeom prst="star5">
            <a:avLst/>
          </a:prstGeom>
          <a:solidFill>
            <a:srgbClr val="99C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FDA06B8F-DD9B-4CAE-AF6F-36BBAF6B79A5}"/>
              </a:ext>
            </a:extLst>
          </p:cNvPr>
          <p:cNvSpPr/>
          <p:nvPr/>
        </p:nvSpPr>
        <p:spPr>
          <a:xfrm>
            <a:off x="8543926" y="706145"/>
            <a:ext cx="515937" cy="496888"/>
          </a:xfrm>
          <a:prstGeom prst="star5">
            <a:avLst/>
          </a:prstGeom>
          <a:solidFill>
            <a:srgbClr val="EE9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620C578A-940A-45EC-838E-E088F77325BC}"/>
              </a:ext>
            </a:extLst>
          </p:cNvPr>
          <p:cNvSpPr/>
          <p:nvPr/>
        </p:nvSpPr>
        <p:spPr>
          <a:xfrm>
            <a:off x="6828632" y="645319"/>
            <a:ext cx="388937" cy="388938"/>
          </a:xfrm>
          <a:prstGeom prst="star5">
            <a:avLst/>
          </a:prstGeom>
          <a:solidFill>
            <a:srgbClr val="16A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792E7214-A2D7-41EF-8052-95F15A65A338}"/>
              </a:ext>
            </a:extLst>
          </p:cNvPr>
          <p:cNvSpPr/>
          <p:nvPr/>
        </p:nvSpPr>
        <p:spPr>
          <a:xfrm>
            <a:off x="10327229" y="2595604"/>
            <a:ext cx="388938" cy="388938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4F465DEB-E7AC-4F97-86E2-765184589EC0}"/>
              </a:ext>
            </a:extLst>
          </p:cNvPr>
          <p:cNvSpPr/>
          <p:nvPr/>
        </p:nvSpPr>
        <p:spPr>
          <a:xfrm>
            <a:off x="10190245" y="1224089"/>
            <a:ext cx="500062" cy="522288"/>
          </a:xfrm>
          <a:prstGeom prst="star5">
            <a:avLst/>
          </a:prstGeom>
          <a:solidFill>
            <a:srgbClr val="99C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0F3C0C7A-4727-4B7C-A08D-32D302BC9928}"/>
              </a:ext>
            </a:extLst>
          </p:cNvPr>
          <p:cNvSpPr/>
          <p:nvPr/>
        </p:nvSpPr>
        <p:spPr>
          <a:xfrm>
            <a:off x="1495677" y="881063"/>
            <a:ext cx="388937" cy="387350"/>
          </a:xfrm>
          <a:prstGeom prst="star5">
            <a:avLst/>
          </a:prstGeom>
          <a:solidFill>
            <a:srgbClr val="EE9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21DB44AC-2B69-4CC6-AECF-50AF808BD1A0}"/>
              </a:ext>
            </a:extLst>
          </p:cNvPr>
          <p:cNvSpPr txBox="1">
            <a:spLocks noChangeArrowheads="1"/>
          </p:cNvSpPr>
          <p:nvPr/>
        </p:nvSpPr>
        <p:spPr>
          <a:xfrm>
            <a:off x="2203450" y="3759700"/>
            <a:ext cx="7785100" cy="661737"/>
          </a:xfrm>
          <a:prstGeom prst="rect">
            <a:avLst/>
          </a:prstGeom>
          <a:ln w="25400" cap="rnd" cmpd="sng" algn="ctr">
            <a:solidFill>
              <a:srgbClr val="0000FF"/>
            </a:solidFill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Twinkl SemiBold" pitchFamily="2" charset="0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altLang="en-US" sz="3200" b="1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Is that Nam?</a:t>
            </a:r>
            <a:endParaRPr lang="en-GB" altLang="en-US" sz="32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winkl SemiBold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3092291-96C3-4811-A590-D585BAD966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27" y="954589"/>
            <a:ext cx="4115241" cy="2877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hlinkClick r:id="rId2" action="ppaction://hlinksldjump"/>
            <a:extLst>
              <a:ext uri="{FF2B5EF4-FFF2-40B4-BE49-F238E27FC236}">
                <a16:creationId xmlns:a16="http://schemas.microsoft.com/office/drawing/2014/main" id="{C26A76F9-25DE-423D-B655-CD94C04E04FC}"/>
              </a:ext>
            </a:extLst>
          </p:cNvPr>
          <p:cNvSpPr/>
          <p:nvPr/>
        </p:nvSpPr>
        <p:spPr>
          <a:xfrm>
            <a:off x="3933910" y="4458536"/>
            <a:ext cx="4056062" cy="995362"/>
          </a:xfrm>
          <a:prstGeom prst="roundRect">
            <a:avLst>
              <a:gd name="adj" fmla="val 10761"/>
            </a:avLst>
          </a:prstGeom>
          <a:solidFill>
            <a:schemeClr val="accent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Yes, it is. </a:t>
            </a:r>
            <a:endParaRPr lang="en-AU" sz="36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7" name="Oval 16">
            <a:hlinkClick r:id="rId3" action="ppaction://hlinksldjump"/>
            <a:extLst>
              <a:ext uri="{FF2B5EF4-FFF2-40B4-BE49-F238E27FC236}">
                <a16:creationId xmlns:a16="http://schemas.microsoft.com/office/drawing/2014/main" id="{ADA0B2AA-9531-40E8-8AAB-6F4F27998A8B}"/>
              </a:ext>
            </a:extLst>
          </p:cNvPr>
          <p:cNvSpPr/>
          <p:nvPr/>
        </p:nvSpPr>
        <p:spPr>
          <a:xfrm>
            <a:off x="3352529" y="4469949"/>
            <a:ext cx="1162762" cy="942814"/>
          </a:xfrm>
          <a:prstGeom prst="ellipse">
            <a:avLst/>
          </a:prstGeom>
          <a:solidFill>
            <a:srgbClr val="99C56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A</a:t>
            </a:r>
          </a:p>
        </p:txBody>
      </p:sp>
      <p:sp>
        <p:nvSpPr>
          <p:cNvPr id="18" name="Rectangle: Rounded Corners 17">
            <a:hlinkClick r:id="rId3" action="ppaction://hlinksldjump"/>
            <a:extLst>
              <a:ext uri="{FF2B5EF4-FFF2-40B4-BE49-F238E27FC236}">
                <a16:creationId xmlns:a16="http://schemas.microsoft.com/office/drawing/2014/main" id="{D35D0383-CD35-49BD-A668-E0B194FCE49E}"/>
              </a:ext>
            </a:extLst>
          </p:cNvPr>
          <p:cNvSpPr/>
          <p:nvPr/>
        </p:nvSpPr>
        <p:spPr>
          <a:xfrm>
            <a:off x="3933910" y="5459809"/>
            <a:ext cx="3919160" cy="949180"/>
          </a:xfrm>
          <a:prstGeom prst="roundRect">
            <a:avLst>
              <a:gd name="adj" fmla="val 10761"/>
            </a:avLst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No, it isn’t.</a:t>
            </a:r>
            <a:endParaRPr lang="en-AU" sz="36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9" name="Oval 18">
            <a:hlinkClick r:id="rId4" action="ppaction://hlinksldjump"/>
            <a:extLst>
              <a:ext uri="{FF2B5EF4-FFF2-40B4-BE49-F238E27FC236}">
                <a16:creationId xmlns:a16="http://schemas.microsoft.com/office/drawing/2014/main" id="{94240773-F158-4F3B-A573-58E5072883A0}"/>
              </a:ext>
            </a:extLst>
          </p:cNvPr>
          <p:cNvSpPr/>
          <p:nvPr/>
        </p:nvSpPr>
        <p:spPr>
          <a:xfrm>
            <a:off x="7278501" y="5459412"/>
            <a:ext cx="1174938" cy="993776"/>
          </a:xfrm>
          <a:prstGeom prst="ellipse">
            <a:avLst/>
          </a:prstGeom>
          <a:solidFill>
            <a:srgbClr val="EE9A5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F3DB35-13B7-4788-8649-ED070C9D0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9" y="5956300"/>
            <a:ext cx="1428750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0">
            <a:extLst>
              <a:ext uri="{FF2B5EF4-FFF2-40B4-BE49-F238E27FC236}">
                <a16:creationId xmlns:a16="http://schemas.microsoft.com/office/drawing/2014/main" id="{F68083C6-703A-4408-BF6E-D0829EA4BE55}"/>
              </a:ext>
            </a:extLst>
          </p:cNvPr>
          <p:cNvSpPr txBox="1">
            <a:spLocks noChangeArrowheads="1"/>
          </p:cNvSpPr>
          <p:nvPr/>
        </p:nvSpPr>
        <p:spPr>
          <a:xfrm>
            <a:off x="2269116" y="3798720"/>
            <a:ext cx="7785100" cy="601579"/>
          </a:xfrm>
          <a:prstGeom prst="rect">
            <a:avLst/>
          </a:prstGeom>
          <a:ln w="25400" cap="rnd" cmpd="sng" algn="ctr">
            <a:solidFill>
              <a:srgbClr val="0000FF"/>
            </a:solidFill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Twinkl SemiBold" pitchFamily="2" charset="0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altLang="en-US" sz="3200" b="1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Is this Bill?</a:t>
            </a:r>
            <a:endParaRPr lang="en-GB" altLang="en-US" sz="32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winkl Semi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CA8BDA-3961-4A60-8FB2-3380FA4175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724" y="733887"/>
            <a:ext cx="5841883" cy="296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98 -0.02708 L 0.18698 -0.02685 C 0.18099 -0.02569 0.175 -0.0243 0.16901 -0.02338 C 0.16224 -0.02245 0.15547 -0.02129 0.14909 -0.02129 C 0.08425 -0.02222 0.02045 -0.02407 -0.04375 -0.02523 L -0.06002 -0.02708 C -0.06757 -0.02754 -0.07474 -0.02777 -0.08216 -0.02893 C -0.08515 -0.02939 -0.08776 -0.03032 -0.09023 -0.03055 C -0.09896 -0.03148 -0.10768 -0.03194 -0.11627 -0.0324 C -0.14856 -0.03912 -0.14023 -0.03773 -0.17669 -0.04328 C -0.20195 -0.04699 -0.20026 -0.04444 -0.23672 -0.05254 C -0.25521 -0.05671 -0.27278 -0.06319 -0.29101 -0.06689 C -0.3358 -0.07639 -0.32708 -0.07291 -0.36341 -0.08518 C -0.37369 -0.08865 -0.38372 -0.09236 -0.39349 -0.09629 C -0.42018 -0.10671 -0.36341 -0.08958 -0.41367 -0.10509 C -0.43047 -0.11041 -0.44726 -0.11435 -0.4638 -0.1199 C -0.48424 -0.12615 -0.47747 -0.12592 -0.49414 -0.1324 C -0.50885 -0.13819 -0.525 -0.14097 -0.53828 -0.14884 C -0.5401 -0.15023 -0.54218 -0.15139 -0.54414 -0.15254 C -0.55078 -0.15555 -0.56367 -0.16064 -0.57044 -0.16527 C -0.58424 -0.17476 -0.60026 -0.18194 -0.61054 -0.19444 C -0.61471 -0.1993 -0.61927 -0.20393 -0.62252 -0.20879 C -0.62409 -0.21088 -0.62539 -0.21273 -0.62682 -0.21435 C -0.62851 -0.21666 -0.63073 -0.21898 -0.63255 -0.22152 C -0.63502 -0.22453 -0.63659 -0.22824 -0.6388 -0.23055 C -0.64349 -0.2368 -0.65039 -0.24236 -0.65468 -0.24884 C -0.65638 -0.25115 -0.65781 -0.2537 -0.65859 -0.25601 C -0.65989 -0.2581 -0.65937 -0.26018 -0.6608 -0.2618 C -0.66302 -0.26458 -0.66679 -0.26643 -0.66888 -0.26898 C -0.67226 -0.27384 -0.68489 -0.29328 -0.6888 -0.30162 C -0.69856 -0.32222 -0.69075 -0.31041 -0.69909 -0.32199 C -0.70104 -0.32801 -0.70286 -0.33426 -0.70507 -0.33981 C -0.70677 -0.34467 -0.70963 -0.35 -0.71093 -0.35463 C -0.71211 -0.35764 -0.71224 -0.36064 -0.71289 -0.36389 C -0.71367 -0.36551 -0.71445 -0.36713 -0.71484 -0.36898 C -0.71575 -0.37338 -0.7164 -0.37777 -0.71705 -0.38194 C -0.71862 -0.39444 -0.72096 -0.42014 -0.72096 -0.4199 C -0.72096 -0.42129 -0.72317 -0.56365 -0.71705 -0.62014 C -0.71562 -0.6368 -0.71679 -0.6537 -0.71093 -0.66921 C -0.70898 -0.67453 -0.70664 -0.68032 -0.70507 -0.68564 C -0.70351 -0.69051 -0.70286 -0.69722 -0.70104 -0.70185 C -0.69987 -0.70463 -0.69791 -0.70671 -0.697 -0.70926 C -0.69544 -0.71365 -0.69492 -0.71782 -0.6931 -0.72176 C -0.69218 -0.72384 -0.6901 -0.72546 -0.6888 -0.72754 C -0.68724 -0.72986 -0.68659 -0.7324 -0.68489 -0.73472 C -0.68242 -0.73865 -0.67929 -0.74189 -0.67682 -0.7456 C -0.67343 -0.75115 -0.67057 -0.75671 -0.66679 -0.76203 C -0.66458 -0.76527 -0.66132 -0.76782 -0.65859 -0.77106 C -0.65716 -0.77338 -0.65677 -0.77639 -0.65468 -0.77847 C -0.64505 -0.78889 -0.61692 -0.81018 -0.60859 -0.81643 C -0.60677 -0.81828 -0.60455 -0.81898 -0.6026 -0.82037 C -0.59518 -0.82569 -0.58893 -0.83287 -0.58047 -0.83657 C -0.55989 -0.84606 -0.58515 -0.83426 -0.56432 -0.84583 C -0.55963 -0.84861 -0.54596 -0.85347 -0.54218 -0.85486 C -0.53971 -0.85578 -0.53698 -0.85764 -0.53424 -0.85833 C -0.52148 -0.86365 -0.52252 -0.8618 -0.50807 -0.86921 C -0.50481 -0.87083 -0.50169 -0.87361 -0.49817 -0.87476 C -0.49648 -0.87546 -0.49414 -0.87592 -0.49205 -0.87639 C -0.48737 -0.8787 -0.48294 -0.88171 -0.47799 -0.88379 C -0.45833 -0.89213 -0.45208 -0.89259 -0.42981 -0.89838 C -0.42356 -0.90023 -0.4181 -0.90324 -0.41172 -0.90393 L -0.39349 -0.90555 L -0.37148 -0.9074 C -0.3664 -0.90833 -0.36093 -0.90902 -0.35547 -0.90926 C -0.28776 -0.91458 -0.34739 -0.90879 -0.30299 -0.91273 C -0.28997 -0.91273 -0.18619 -0.9125 -0.14648 -0.90926 C -0.14414 -0.90926 -0.14114 -0.90833 -0.13854 -0.9074 C -0.11041 -0.90185 -0.15612 -0.9125 -0.10625 -0.89838 C -0.10299 -0.89745 -0.09974 -0.89745 -0.09648 -0.89676 C -0.09297 -0.89583 -0.08151 -0.89282 -0.07604 -0.89097 C -0.06198 -0.88611 -0.04752 -0.88287 -0.03398 -0.87639 C -0.00989 -0.86551 -0.02096 -0.86967 -0.00169 -0.86365 C 0.0194 -0.84953 -0.00976 -0.86875 0.0181 -0.85301 C 0.02318 -0.85023 0.02761 -0.84699 0.03243 -0.84398 C 0.0362 -0.8412 0.04037 -0.83796 0.04414 -0.83472 L 0.07071 -0.81111 C 0.07513 -0.80694 0.08073 -0.80324 0.08451 -0.79838 C 0.08594 -0.79676 0.08685 -0.79467 0.08868 -0.79282 C 0.09037 -0.79097 0.09258 -0.78935 0.09453 -0.7875 C 0.10886 -0.77291 0.12344 -0.75902 0.13685 -0.74375 C 0.15977 -0.71759 0.14623 -0.73518 0.16094 -0.71296 C 0.16211 -0.71111 0.16341 -0.70926 0.16485 -0.7074 C 0.1668 -0.70509 0.16927 -0.70301 0.17097 -0.7 C 0.17683 -0.68819 0.18164 -0.67615 0.18698 -0.66365 C 0.18828 -0.66064 0.18985 -0.65787 0.19115 -0.65439 C 0.1931 -0.64629 0.19532 -0.63773 0.1974 -0.62916 C 0.19844 -0.62083 0.20013 -0.59814 0.20118 -0.59097 C 0.20118 -0.5868 0.20248 -0.58264 0.20326 -0.57824 C 0.20378 -0.57361 0.20443 -0.56875 0.20534 -0.56365 C 0.20326 -0.52801 0.20261 -0.49213 0.19922 -0.45625 C 0.19831 -0.4493 0.1875 -0.4331 0.18516 -0.42731 C 0.18243 -0.42245 0.18099 -0.41759 0.17891 -0.41273 C 0.17318 -0.40046 0.16589 -0.38865 0.16094 -0.37639 C 0.15743 -0.36875 0.15651 -0.35949 0.15078 -0.35277 C 0.14479 -0.34537 0.13815 -0.33865 0.13269 -0.33078 C 0.12982 -0.32708 0.12787 -0.32314 0.12474 -0.3199 C 0.12188 -0.31666 0.11758 -0.31435 0.11472 -0.31088 C 0.10157 -0.29444 0.11446 -0.30532 0.10456 -0.29444 C 0.09662 -0.28564 0.08894 -0.27731 0.0806 -0.26898 C 0.07604 -0.26458 0.07006 -0.26111 0.06641 -0.25601 C 0.06459 -0.25393 0.0625 -0.25115 0.06016 -0.24884 C 0.05847 -0.24745 0.05625 -0.2456 0.05417 -0.24375 C 0.05118 -0.24051 0.04753 -0.23634 0.04414 -0.2324 C 0.04167 -0.23009 0.03868 -0.22824 0.0362 -0.22523 C 0.03386 -0.22268 0.03243 -0.21898 0.03047 -0.2162 C 0.02123 -0.20324 0.03151 -0.21967 0.02045 -0.20347 C 0.0181 -0.20046 0.01641 -0.19722 0.01433 -0.19444 C 0.00834 -0.18726 0.00052 -0.18078 -0.00377 -0.17245 C -0.00547 -0.17014 -0.00599 -0.16736 -0.00794 -0.16527 C -0.01132 -0.1618 -0.01627 -0.15972 -0.01979 -0.15601 C -0.02474 -0.15162 -0.02721 -0.14606 -0.0319 -0.14166 C -0.05885 -0.11504 -0.06354 -0.1125 -0.09648 -0.09236 C -0.09869 -0.09097 -0.10169 -0.09027 -0.10416 -0.08865 C -0.11146 -0.07939 -0.10547 -0.08564 -0.12044 -0.07801 C -0.12265 -0.07685 -0.12461 -0.07546 -0.12669 -0.0743 C -0.13164 -0.07176 -0.13763 -0.06967 -0.14244 -0.06689 C -0.14479 -0.0662 -0.14648 -0.06458 -0.14856 -0.06319 C -0.15403 -0.06064 -0.15937 -0.05833 -0.16458 -0.05601 C -0.16666 -0.05532 -0.16875 -0.05509 -0.17044 -0.05439 C -0.17343 -0.05324 -0.17617 -0.05162 -0.17851 -0.05069 C -0.18229 -0.04907 -0.18541 -0.04861 -0.18867 -0.04699 C -0.19505 -0.04398 -0.21315 -0.03171 -0.21705 -0.02893 C -0.2431 -0.00902 -0.20507 -0.03495 -0.23489 -0.01412 C -0.24557 -0.00717 -0.26015 -0.00231 -0.27109 0.00232 C -0.27356 0.00301 -0.28333 0.00556 -0.28502 0.00579 C -0.28997 0.00649 -0.29453 0.00579 -0.29922 0.00579 L -0.29922 0.00649 " pathEditMode="relative" rAng="0" ptsTypes="AAAAAAAAAAAAAAAAAAAAAAAAAAAAAAAAAAAAAAAAAAAAAAAAAA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05" y="-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00B0F0"/>
            </a:gs>
            <a:gs pos="6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2" action="ppaction://hlinksldjump"/>
            <a:extLst>
              <a:ext uri="{FF2B5EF4-FFF2-40B4-BE49-F238E27FC236}">
                <a16:creationId xmlns:a16="http://schemas.microsoft.com/office/drawing/2014/main" id="{A346CDDB-0086-4FAE-B2FC-FF5EE0EA5930}"/>
              </a:ext>
            </a:extLst>
          </p:cNvPr>
          <p:cNvSpPr/>
          <p:nvPr/>
        </p:nvSpPr>
        <p:spPr>
          <a:xfrm>
            <a:off x="4085977" y="4409553"/>
            <a:ext cx="4102599" cy="993775"/>
          </a:xfrm>
          <a:prstGeom prst="roundRect">
            <a:avLst>
              <a:gd name="adj" fmla="val 10761"/>
            </a:avLst>
          </a:prstGeom>
          <a:solidFill>
            <a:srgbClr val="16A28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Yes, it is. 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CC724540-E0C4-4D48-A7CB-B4930E021D47}"/>
              </a:ext>
            </a:extLst>
          </p:cNvPr>
          <p:cNvSpPr/>
          <p:nvPr/>
        </p:nvSpPr>
        <p:spPr>
          <a:xfrm>
            <a:off x="3628944" y="4409553"/>
            <a:ext cx="914066" cy="937417"/>
          </a:xfrm>
          <a:prstGeom prst="ellipse">
            <a:avLst/>
          </a:prstGeom>
          <a:solidFill>
            <a:srgbClr val="1AC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A</a:t>
            </a:r>
          </a:p>
        </p:txBody>
      </p:sp>
      <p:sp>
        <p:nvSpPr>
          <p:cNvPr id="18" name="Rectangle: Rounded Corners 17">
            <a:hlinkClick r:id="rId4" action="ppaction://hlinksldjump"/>
            <a:extLst>
              <a:ext uri="{FF2B5EF4-FFF2-40B4-BE49-F238E27FC236}">
                <a16:creationId xmlns:a16="http://schemas.microsoft.com/office/drawing/2014/main" id="{F6086352-0CBA-491C-BCCD-0A3CB5E358C8}"/>
              </a:ext>
            </a:extLst>
          </p:cNvPr>
          <p:cNvSpPr/>
          <p:nvPr/>
        </p:nvSpPr>
        <p:spPr>
          <a:xfrm>
            <a:off x="4054475" y="5375150"/>
            <a:ext cx="4102599" cy="993775"/>
          </a:xfrm>
          <a:prstGeom prst="roundRect">
            <a:avLst>
              <a:gd name="adj" fmla="val 10761"/>
            </a:avLst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No, it isn’t.                                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9" name="Oval 18">
            <a:hlinkClick r:id="rId2" action="ppaction://hlinksldjump"/>
            <a:extLst>
              <a:ext uri="{FF2B5EF4-FFF2-40B4-BE49-F238E27FC236}">
                <a16:creationId xmlns:a16="http://schemas.microsoft.com/office/drawing/2014/main" id="{C1DE347E-A623-44E1-97FC-F36C43D651C9}"/>
              </a:ext>
            </a:extLst>
          </p:cNvPr>
          <p:cNvSpPr/>
          <p:nvPr/>
        </p:nvSpPr>
        <p:spPr>
          <a:xfrm>
            <a:off x="7525254" y="5403328"/>
            <a:ext cx="953585" cy="937418"/>
          </a:xfrm>
          <a:prstGeom prst="ellipse">
            <a:avLst/>
          </a:prstGeom>
          <a:solidFill>
            <a:srgbClr val="EE9A5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B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F38DD40-3F5C-49E7-863D-4B6650D6F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368" y="5445125"/>
            <a:ext cx="145732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0">
            <a:extLst>
              <a:ext uri="{FF2B5EF4-FFF2-40B4-BE49-F238E27FC236}">
                <a16:creationId xmlns:a16="http://schemas.microsoft.com/office/drawing/2014/main" id="{13591CFA-5098-4B33-9FCE-7B9A16B0FF5E}"/>
              </a:ext>
            </a:extLst>
          </p:cNvPr>
          <p:cNvSpPr txBox="1">
            <a:spLocks noChangeArrowheads="1"/>
          </p:cNvSpPr>
          <p:nvPr/>
        </p:nvSpPr>
        <p:spPr>
          <a:xfrm>
            <a:off x="2203450" y="3759700"/>
            <a:ext cx="7785100" cy="661737"/>
          </a:xfrm>
          <a:prstGeom prst="rect">
            <a:avLst/>
          </a:prstGeom>
          <a:ln w="25400" cap="rnd" cmpd="sng" algn="ctr">
            <a:solidFill>
              <a:srgbClr val="0000FF"/>
            </a:solidFill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Twinkl SemiBold" pitchFamily="2" charset="0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altLang="en-US" sz="3200" b="1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Is that Ben?</a:t>
            </a:r>
            <a:endParaRPr lang="en-GB" altLang="en-US" sz="32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winkl SemiBold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06745" y="512742"/>
            <a:ext cx="3777611" cy="3148758"/>
            <a:chOff x="3806745" y="512742"/>
            <a:chExt cx="3777611" cy="31487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5DFA91-D0B3-47BE-AAFC-1E524A7BF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4659" y="512742"/>
              <a:ext cx="3419697" cy="3148758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4000"/>
                      </a14:imgEffect>
                      <a14:imgEffect>
                        <a14:colorTemperature colorTemp="11500"/>
                      </a14:imgEffect>
                      <a14:imgEffect>
                        <a14:saturation sat="117000"/>
                      </a14:imgEffect>
                      <a14:imgEffect>
                        <a14:brightnessContrast contrast="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00000">
              <a:off x="3856732" y="2867618"/>
              <a:ext cx="573543" cy="673518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7927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0023 L -4.79167E-6 0.00093 C 0.00925 -0.03727 0.00027 0.00232 0.00391 -0.02292 C 0.00573 -0.03356 0.00743 -0.03657 0.00847 -0.04606 C 0.00899 -0.05162 0.00951 -0.05718 0.01003 -0.06204 C 0.01055 -0.06643 0.0112 -0.0706 0.01133 -0.0743 C 0.01303 -0.09305 0.01094 -0.07917 0.01342 -0.10301 C 0.01433 -0.1081 0.01498 -0.11296 0.01576 -0.11736 C 0.01667 -0.12222 0.01745 -0.12685 0.01836 -0.13171 C 0.01875 -0.13218 0.02435 -0.15255 0.02514 -0.15625 C 0.02657 -0.16412 0.02891 -0.17963 0.02891 -0.17893 C 0.0293 -0.18426 0.0293 -0.18935 0.02956 -0.19375 C 0.0306 -0.20231 0.03191 -0.20648 0.03334 -0.21296 C 0.0418 -0.26412 0.03034 -0.2 0.03972 -0.24699 C 0.04128 -0.25486 0.04258 -0.26273 0.04415 -0.27014 C 0.04675 -0.28079 0.05886 -0.32292 0.05938 -0.325 C 0.06146 -0.33102 0.06355 -0.33634 0.06511 -0.34167 C 0.0668 -0.34583 0.0681 -0.35093 0.06954 -0.35555 C 0.07357 -0.36667 0.078 -0.37801 0.08204 -0.38958 C 0.0862 -0.40185 0.09076 -0.41412 0.09506 -0.42662 C 0.09662 -0.43055 0.09831 -0.43472 0.09948 -0.43889 C 0.10599 -0.46389 0.10248 -0.45324 0.10964 -0.47268 C 0.11107 -0.4831 0.10951 -0.47407 0.11329 -0.48704 C 0.11394 -0.48981 0.11485 -0.49282 0.11563 -0.49583 C 0.11836 -0.50555 0.12123 -0.51481 0.12422 -0.5243 C 0.12735 -0.5338 0.13073 -0.54282 0.13438 -0.55069 C 0.1362 -0.55532 0.13855 -0.55926 0.1405 -0.56296 C 0.14128 -0.56574 0.14206 -0.56829 0.14323 -0.57037 C 0.14831 -0.58194 0.15339 -0.59329 0.15847 -0.60417 C 0.16185 -0.6118 0.16511 -0.61968 0.16862 -0.62546 C 0.17006 -0.62755 0.17162 -0.63032 0.17292 -0.63241 C 0.175 -0.63657 0.17696 -0.64074 0.17878 -0.64468 C 0.18073 -0.64954 0.18191 -0.65509 0.18386 -0.65926 C 0.18894 -0.66944 0.19402 -0.67963 0.20014 -0.68565 L 0.23646 -0.72477 C 0.23829 -0.72731 0.23998 -0.73032 0.24219 -0.73194 C 0.26224 -0.75231 0.25157 -0.74097 0.26889 -0.75532 C 0.27396 -0.75949 0.27839 -0.76435 0.28295 -0.76759 C 0.29141 -0.77338 0.29909 -0.78102 0.30756 -0.78518 C 0.31211 -0.78773 0.31641 -0.79028 0.32084 -0.79282 C 0.3237 -0.79398 0.3267 -0.79468 0.32943 -0.79583 C 0.33764 -0.80093 0.34284 -0.80718 0.35066 -0.81042 C 0.3556 -0.8125 0.36094 -0.81412 0.36654 -0.81551 C 0.37123 -0.8169 0.38125 -0.81829 0.38581 -0.81944 L 0.40834 -0.82454 C 0.41355 -0.82569 0.42709 -0.82708 0.4323 -0.82708 L 0.51459 -0.82454 C 0.51784 -0.82454 0.52084 -0.82338 0.52396 -0.82292 L 0.54662 -0.81944 C 0.54922 -0.81805 0.55183 -0.81667 0.55469 -0.81551 C 0.56667 -0.81227 0.57839 -0.81111 0.5905 -0.80648 C 0.59219 -0.80625 0.59375 -0.80625 0.59545 -0.80509 C 0.6073 -0.79815 0.61303 -0.7919 0.62553 -0.78171 C 0.62865 -0.77917 0.63243 -0.77731 0.63555 -0.77292 C 0.63998 -0.7669 0.64467 -0.76273 0.64857 -0.75532 C 0.65691 -0.74028 0.66094 -0.73148 0.66993 -0.71968 C 0.6724 -0.7162 0.675 -0.71412 0.67787 -0.71088 C 0.68516 -0.70162 0.69493 -0.6868 0.70118 -0.67523 C 0.70248 -0.67315 0.70326 -0.66944 0.70469 -0.66643 C 0.71485 -0.64352 0.70547 -0.67245 0.7237 -0.62222 C 0.72722 -0.6118 0.7306 -0.60139 0.73451 -0.59167 C 0.73933 -0.5794 0.74493 -0.56829 0.74987 -0.55602 C 0.75274 -0.54954 0.76329 -0.52292 0.76433 -0.52014 C 0.76615 -0.51782 0.76745 -0.51505 0.76875 -0.5118 C 0.7754 -0.49583 0.78165 -0.48032 0.78764 -0.46389 C 0.79076 -0.45579 0.79271 -0.44653 0.79597 -0.43889 C 0.80053 -0.42662 0.80665 -0.41667 0.81107 -0.40324 C 0.81329 -0.39676 0.81524 -0.39028 0.81758 -0.3838 C 0.81993 -0.37847 0.82201 -0.37384 0.82435 -0.36782 C 0.82487 -0.36574 0.82553 -0.36227 0.82631 -0.35903 C 0.82839 -0.35185 0.83086 -0.34514 0.83295 -0.33796 C 0.83477 -0.33102 0.83646 -0.32338 0.83868 -0.31643 C 0.84128 -0.30787 0.84441 -0.3 0.84688 -0.29143 C 0.84792 -0.28773 0.84857 -0.28333 0.84961 -0.27893 C 0.85 -0.27755 0.85066 -0.27569 0.85118 -0.27361 C 0.85209 -0.26921 0.853 -0.26435 0.85417 -0.25972 C 0.85469 -0.25718 0.8556 -0.25625 0.85639 -0.25417 C 0.85899 -0.24537 0.86172 -0.23565 0.86498 -0.22731 C 0.86589 -0.22569 0.86667 -0.22454 0.86719 -0.22199 C 0.87162 -0.20995 0.87618 -0.19745 0.88021 -0.18449 C 0.88217 -0.17963 0.88321 -0.175 0.88542 -0.17083 C 0.88607 -0.16921 0.88685 -0.16829 0.88764 -0.1669 C 0.88803 -0.16551 0.88829 -0.16343 0.88907 -0.1618 C 0.89219 -0.15255 0.89402 -0.15255 0.89714 -0.13843 C 0.89805 -0.1338 0.89883 -0.12917 0.9 -0.12454 C 0.90222 -0.11458 0.90131 -0.12407 0.90287 -0.10833 L 0.90391 -0.10116 L 0.90391 -0.10093 " pathEditMode="relative" rAng="0" ptsTypes="AAAAAAAAAAA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95" y="-4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hlinkClick r:id="rId2" action="ppaction://hlinksldjump"/>
            <a:extLst>
              <a:ext uri="{FF2B5EF4-FFF2-40B4-BE49-F238E27FC236}">
                <a16:creationId xmlns:a16="http://schemas.microsoft.com/office/drawing/2014/main" id="{68C5EB01-9147-4D0A-B648-90F0BCE7A87C}"/>
              </a:ext>
            </a:extLst>
          </p:cNvPr>
          <p:cNvSpPr/>
          <p:nvPr/>
        </p:nvSpPr>
        <p:spPr>
          <a:xfrm>
            <a:off x="4523918" y="4496260"/>
            <a:ext cx="3911601" cy="995362"/>
          </a:xfrm>
          <a:prstGeom prst="roundRect">
            <a:avLst>
              <a:gd name="adj" fmla="val 10761"/>
            </a:avLst>
          </a:prstGeom>
          <a:solidFill>
            <a:schemeClr val="accent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Yes, it is. 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7" name="Oval 16">
            <a:hlinkClick r:id="rId3" action="ppaction://hlinksldjump"/>
            <a:extLst>
              <a:ext uri="{FF2B5EF4-FFF2-40B4-BE49-F238E27FC236}">
                <a16:creationId xmlns:a16="http://schemas.microsoft.com/office/drawing/2014/main" id="{1C8355C6-9419-4F85-9ACB-F49204552B16}"/>
              </a:ext>
            </a:extLst>
          </p:cNvPr>
          <p:cNvSpPr/>
          <p:nvPr/>
        </p:nvSpPr>
        <p:spPr>
          <a:xfrm>
            <a:off x="3886199" y="4496259"/>
            <a:ext cx="950495" cy="865939"/>
          </a:xfrm>
          <a:prstGeom prst="ellipse">
            <a:avLst/>
          </a:prstGeom>
          <a:solidFill>
            <a:srgbClr val="99C56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A</a:t>
            </a:r>
          </a:p>
        </p:txBody>
      </p:sp>
      <p:sp>
        <p:nvSpPr>
          <p:cNvPr id="18" name="Rectangle: Rounded Corners 17">
            <a:hlinkClick r:id="rId3" action="ppaction://hlinksldjump"/>
            <a:extLst>
              <a:ext uri="{FF2B5EF4-FFF2-40B4-BE49-F238E27FC236}">
                <a16:creationId xmlns:a16="http://schemas.microsoft.com/office/drawing/2014/main" id="{C2A0D0F8-22C9-4342-92E9-A29EECCCB1BD}"/>
              </a:ext>
            </a:extLst>
          </p:cNvPr>
          <p:cNvSpPr/>
          <p:nvPr/>
        </p:nvSpPr>
        <p:spPr>
          <a:xfrm>
            <a:off x="4474410" y="5399881"/>
            <a:ext cx="3723773" cy="993775"/>
          </a:xfrm>
          <a:prstGeom prst="roundRect">
            <a:avLst>
              <a:gd name="adj" fmla="val 10761"/>
            </a:avLst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No, it isn’t. 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9" name="Oval 18">
            <a:hlinkClick r:id="rId4" action="ppaction://hlinksldjump"/>
            <a:extLst>
              <a:ext uri="{FF2B5EF4-FFF2-40B4-BE49-F238E27FC236}">
                <a16:creationId xmlns:a16="http://schemas.microsoft.com/office/drawing/2014/main" id="{D7880CBA-2526-4D2D-9CA4-BB521EE2F03E}"/>
              </a:ext>
            </a:extLst>
          </p:cNvPr>
          <p:cNvSpPr/>
          <p:nvPr/>
        </p:nvSpPr>
        <p:spPr>
          <a:xfrm>
            <a:off x="7668083" y="5458827"/>
            <a:ext cx="1060200" cy="902034"/>
          </a:xfrm>
          <a:prstGeom prst="ellipse">
            <a:avLst/>
          </a:prstGeom>
          <a:solidFill>
            <a:srgbClr val="EE9A5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B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E856F382-980A-4DC5-A95B-5D1F8FDEB65C}"/>
              </a:ext>
            </a:extLst>
          </p:cNvPr>
          <p:cNvSpPr/>
          <p:nvPr/>
        </p:nvSpPr>
        <p:spPr>
          <a:xfrm>
            <a:off x="1264945" y="2709571"/>
            <a:ext cx="388938" cy="388937"/>
          </a:xfrm>
          <a:prstGeom prst="star5">
            <a:avLst/>
          </a:prstGeom>
          <a:solidFill>
            <a:srgbClr val="16A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D0853010-64C0-4453-AE02-073473F66F33}"/>
              </a:ext>
            </a:extLst>
          </p:cNvPr>
          <p:cNvSpPr/>
          <p:nvPr/>
        </p:nvSpPr>
        <p:spPr>
          <a:xfrm>
            <a:off x="4703763" y="526256"/>
            <a:ext cx="387350" cy="388938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354ABC47-7D0E-4CBD-A694-D75FD7B5437D}"/>
              </a:ext>
            </a:extLst>
          </p:cNvPr>
          <p:cNvSpPr/>
          <p:nvPr/>
        </p:nvSpPr>
        <p:spPr>
          <a:xfrm>
            <a:off x="2877344" y="388938"/>
            <a:ext cx="498475" cy="523875"/>
          </a:xfrm>
          <a:prstGeom prst="star5">
            <a:avLst/>
          </a:prstGeom>
          <a:solidFill>
            <a:srgbClr val="99C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FDA06B8F-DD9B-4CAE-AF6F-36BBAF6B79A5}"/>
              </a:ext>
            </a:extLst>
          </p:cNvPr>
          <p:cNvSpPr/>
          <p:nvPr/>
        </p:nvSpPr>
        <p:spPr>
          <a:xfrm>
            <a:off x="8543926" y="706145"/>
            <a:ext cx="515937" cy="496888"/>
          </a:xfrm>
          <a:prstGeom prst="star5">
            <a:avLst/>
          </a:prstGeom>
          <a:solidFill>
            <a:srgbClr val="EE9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620C578A-940A-45EC-838E-E088F77325BC}"/>
              </a:ext>
            </a:extLst>
          </p:cNvPr>
          <p:cNvSpPr/>
          <p:nvPr/>
        </p:nvSpPr>
        <p:spPr>
          <a:xfrm>
            <a:off x="6828632" y="645319"/>
            <a:ext cx="388937" cy="388938"/>
          </a:xfrm>
          <a:prstGeom prst="star5">
            <a:avLst/>
          </a:prstGeom>
          <a:solidFill>
            <a:srgbClr val="16A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792E7214-A2D7-41EF-8052-95F15A65A338}"/>
              </a:ext>
            </a:extLst>
          </p:cNvPr>
          <p:cNvSpPr/>
          <p:nvPr/>
        </p:nvSpPr>
        <p:spPr>
          <a:xfrm>
            <a:off x="10327229" y="2595604"/>
            <a:ext cx="388938" cy="388938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4F465DEB-E7AC-4F97-86E2-765184589EC0}"/>
              </a:ext>
            </a:extLst>
          </p:cNvPr>
          <p:cNvSpPr/>
          <p:nvPr/>
        </p:nvSpPr>
        <p:spPr>
          <a:xfrm>
            <a:off x="10190245" y="1224089"/>
            <a:ext cx="500062" cy="522288"/>
          </a:xfrm>
          <a:prstGeom prst="star5">
            <a:avLst/>
          </a:prstGeom>
          <a:solidFill>
            <a:srgbClr val="99C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0F3C0C7A-4727-4B7C-A08D-32D302BC9928}"/>
              </a:ext>
            </a:extLst>
          </p:cNvPr>
          <p:cNvSpPr/>
          <p:nvPr/>
        </p:nvSpPr>
        <p:spPr>
          <a:xfrm>
            <a:off x="1495677" y="881063"/>
            <a:ext cx="388937" cy="387350"/>
          </a:xfrm>
          <a:prstGeom prst="star5">
            <a:avLst/>
          </a:prstGeom>
          <a:solidFill>
            <a:srgbClr val="EE9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79CD42A3-4DBB-4953-8ACD-E5FB466B82E2}"/>
              </a:ext>
            </a:extLst>
          </p:cNvPr>
          <p:cNvSpPr txBox="1">
            <a:spLocks noChangeArrowheads="1"/>
          </p:cNvSpPr>
          <p:nvPr/>
        </p:nvSpPr>
        <p:spPr>
          <a:xfrm>
            <a:off x="2269116" y="3798720"/>
            <a:ext cx="7785100" cy="601579"/>
          </a:xfrm>
          <a:prstGeom prst="rect">
            <a:avLst/>
          </a:prstGeom>
          <a:ln w="25400" cap="rnd" cmpd="sng" algn="ctr">
            <a:solidFill>
              <a:srgbClr val="0000FF"/>
            </a:solidFill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Twinkl SemiBold" pitchFamily="2" charset="0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altLang="en-US" sz="3200" b="1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Is this Lucy?</a:t>
            </a:r>
            <a:endParaRPr lang="en-GB" altLang="en-US" sz="32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winkl SemiBol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23EF8F-4675-4490-93BB-66741E97E7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3" t="21185" r="24811" b="4571"/>
          <a:stretch/>
        </p:blipFill>
        <p:spPr>
          <a:xfrm>
            <a:off x="4836694" y="1224901"/>
            <a:ext cx="3285473" cy="241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5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hlinkClick r:id="rId2" action="ppaction://hlinksldjump"/>
            <a:extLst>
              <a:ext uri="{FF2B5EF4-FFF2-40B4-BE49-F238E27FC236}">
                <a16:creationId xmlns:a16="http://schemas.microsoft.com/office/drawing/2014/main" id="{C26A76F9-25DE-423D-B655-CD94C04E04FC}"/>
              </a:ext>
            </a:extLst>
          </p:cNvPr>
          <p:cNvSpPr/>
          <p:nvPr/>
        </p:nvSpPr>
        <p:spPr>
          <a:xfrm>
            <a:off x="4206082" y="5414420"/>
            <a:ext cx="4056062" cy="995362"/>
          </a:xfrm>
          <a:prstGeom prst="roundRect">
            <a:avLst>
              <a:gd name="adj" fmla="val 10761"/>
            </a:avLst>
          </a:prstGeom>
          <a:solidFill>
            <a:schemeClr val="accent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No, it isn’t.</a:t>
            </a:r>
            <a:endParaRPr lang="en-AU" sz="36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7" name="Oval 16">
            <a:hlinkClick r:id="rId3" action="ppaction://hlinksldjump"/>
            <a:extLst>
              <a:ext uri="{FF2B5EF4-FFF2-40B4-BE49-F238E27FC236}">
                <a16:creationId xmlns:a16="http://schemas.microsoft.com/office/drawing/2014/main" id="{ADA0B2AA-9531-40E8-8AAB-6F4F27998A8B}"/>
              </a:ext>
            </a:extLst>
          </p:cNvPr>
          <p:cNvSpPr/>
          <p:nvPr/>
        </p:nvSpPr>
        <p:spPr>
          <a:xfrm>
            <a:off x="3624701" y="5416007"/>
            <a:ext cx="1162762" cy="993775"/>
          </a:xfrm>
          <a:prstGeom prst="ellipse">
            <a:avLst/>
          </a:prstGeom>
          <a:solidFill>
            <a:srgbClr val="99C56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B</a:t>
            </a:r>
          </a:p>
        </p:txBody>
      </p:sp>
      <p:sp>
        <p:nvSpPr>
          <p:cNvPr id="18" name="Rectangle: Rounded Corners 17">
            <a:hlinkClick r:id="rId3" action="ppaction://hlinksldjump"/>
            <a:extLst>
              <a:ext uri="{FF2B5EF4-FFF2-40B4-BE49-F238E27FC236}">
                <a16:creationId xmlns:a16="http://schemas.microsoft.com/office/drawing/2014/main" id="{D35D0383-CD35-49BD-A668-E0B194FCE49E}"/>
              </a:ext>
            </a:extLst>
          </p:cNvPr>
          <p:cNvSpPr/>
          <p:nvPr/>
        </p:nvSpPr>
        <p:spPr>
          <a:xfrm>
            <a:off x="4342984" y="4466033"/>
            <a:ext cx="3919160" cy="949180"/>
          </a:xfrm>
          <a:prstGeom prst="roundRect">
            <a:avLst>
              <a:gd name="adj" fmla="val 10761"/>
            </a:avLst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Yes, it is. </a:t>
            </a:r>
            <a:endParaRPr lang="en-AU" sz="36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9" name="Oval 18">
            <a:hlinkClick r:id="rId4" action="ppaction://hlinksldjump"/>
            <a:extLst>
              <a:ext uri="{FF2B5EF4-FFF2-40B4-BE49-F238E27FC236}">
                <a16:creationId xmlns:a16="http://schemas.microsoft.com/office/drawing/2014/main" id="{94240773-F158-4F3B-A573-58E5072883A0}"/>
              </a:ext>
            </a:extLst>
          </p:cNvPr>
          <p:cNvSpPr/>
          <p:nvPr/>
        </p:nvSpPr>
        <p:spPr>
          <a:xfrm>
            <a:off x="7659649" y="4466033"/>
            <a:ext cx="1174938" cy="993776"/>
          </a:xfrm>
          <a:prstGeom prst="ellipse">
            <a:avLst/>
          </a:prstGeom>
          <a:solidFill>
            <a:srgbClr val="EE9A5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F3DB35-13B7-4788-8649-ED070C9D0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9" y="5956300"/>
            <a:ext cx="1428750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0">
            <a:extLst>
              <a:ext uri="{FF2B5EF4-FFF2-40B4-BE49-F238E27FC236}">
                <a16:creationId xmlns:a16="http://schemas.microsoft.com/office/drawing/2014/main" id="{8744181F-EA4B-4B80-B632-FD73AF25E6FA}"/>
              </a:ext>
            </a:extLst>
          </p:cNvPr>
          <p:cNvSpPr txBox="1">
            <a:spLocks noChangeArrowheads="1"/>
          </p:cNvSpPr>
          <p:nvPr/>
        </p:nvSpPr>
        <p:spPr>
          <a:xfrm>
            <a:off x="2203450" y="3759700"/>
            <a:ext cx="7785100" cy="661737"/>
          </a:xfrm>
          <a:prstGeom prst="rect">
            <a:avLst/>
          </a:prstGeom>
          <a:ln w="25400" cap="rnd" cmpd="sng" algn="ctr">
            <a:solidFill>
              <a:srgbClr val="0000FF"/>
            </a:solidFill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Twinkl SemiBold" pitchFamily="2" charset="0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altLang="en-US" sz="3200" b="1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Is that Mai?</a:t>
            </a:r>
            <a:endParaRPr lang="en-GB" altLang="en-US" sz="32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winkl Semi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7F79D1-8A73-46AB-B143-4762A8677B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1" r="1860"/>
          <a:stretch/>
        </p:blipFill>
        <p:spPr>
          <a:xfrm>
            <a:off x="3483430" y="897320"/>
            <a:ext cx="5170714" cy="265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4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98 -0.02708 L 0.18698 -0.02685 C 0.18099 -0.02569 0.175 -0.0243 0.16901 -0.02338 C 0.16224 -0.02245 0.15547 -0.02129 0.14909 -0.02129 C 0.08425 -0.02222 0.02045 -0.02407 -0.04375 -0.02523 L -0.06002 -0.02708 C -0.06757 -0.02754 -0.07474 -0.02777 -0.08216 -0.02893 C -0.08515 -0.02939 -0.08776 -0.03032 -0.09023 -0.03055 C -0.09896 -0.03148 -0.10768 -0.03194 -0.11627 -0.0324 C -0.14856 -0.03912 -0.14023 -0.03773 -0.17669 -0.04328 C -0.20195 -0.04699 -0.20026 -0.04444 -0.23672 -0.05254 C -0.25521 -0.05671 -0.27278 -0.06319 -0.29101 -0.06689 C -0.3358 -0.07639 -0.32708 -0.07291 -0.36341 -0.08518 C -0.37369 -0.08865 -0.38372 -0.09236 -0.39349 -0.09629 C -0.42018 -0.10671 -0.36341 -0.08958 -0.41367 -0.10509 C -0.43047 -0.11041 -0.44726 -0.11435 -0.4638 -0.1199 C -0.48424 -0.12615 -0.47747 -0.12592 -0.49414 -0.1324 C -0.50885 -0.13819 -0.525 -0.14097 -0.53828 -0.14884 C -0.5401 -0.15023 -0.54218 -0.15139 -0.54414 -0.15254 C -0.55078 -0.15555 -0.56367 -0.16064 -0.57044 -0.16527 C -0.58424 -0.17476 -0.60026 -0.18194 -0.61054 -0.19444 C -0.61471 -0.1993 -0.61927 -0.20393 -0.62252 -0.20879 C -0.62409 -0.21088 -0.62539 -0.21273 -0.62682 -0.21435 C -0.62851 -0.21666 -0.63073 -0.21898 -0.63255 -0.22152 C -0.63502 -0.22453 -0.63659 -0.22824 -0.6388 -0.23055 C -0.64349 -0.2368 -0.65039 -0.24236 -0.65468 -0.24884 C -0.65638 -0.25115 -0.65781 -0.2537 -0.65859 -0.25601 C -0.65989 -0.2581 -0.65937 -0.26018 -0.6608 -0.2618 C -0.66302 -0.26458 -0.66679 -0.26643 -0.66888 -0.26898 C -0.67226 -0.27384 -0.68489 -0.29328 -0.6888 -0.30162 C -0.69856 -0.32222 -0.69075 -0.31041 -0.69909 -0.32199 C -0.70104 -0.32801 -0.70286 -0.33426 -0.70507 -0.33981 C -0.70677 -0.34467 -0.70963 -0.35 -0.71093 -0.35463 C -0.71211 -0.35764 -0.71224 -0.36064 -0.71289 -0.36389 C -0.71367 -0.36551 -0.71445 -0.36713 -0.71484 -0.36898 C -0.71575 -0.37338 -0.7164 -0.37777 -0.71705 -0.38194 C -0.71862 -0.39444 -0.72096 -0.42014 -0.72096 -0.4199 C -0.72096 -0.42129 -0.72317 -0.56365 -0.71705 -0.62014 C -0.71562 -0.6368 -0.71679 -0.6537 -0.71093 -0.66921 C -0.70898 -0.67453 -0.70664 -0.68032 -0.70507 -0.68564 C -0.70351 -0.69051 -0.70286 -0.69722 -0.70104 -0.70185 C -0.69987 -0.70463 -0.69791 -0.70671 -0.697 -0.70926 C -0.69544 -0.71365 -0.69492 -0.71782 -0.6931 -0.72176 C -0.69218 -0.72384 -0.6901 -0.72546 -0.6888 -0.72754 C -0.68724 -0.72986 -0.68659 -0.7324 -0.68489 -0.73472 C -0.68242 -0.73865 -0.67929 -0.74189 -0.67682 -0.7456 C -0.67343 -0.75115 -0.67057 -0.75671 -0.66679 -0.76203 C -0.66458 -0.76527 -0.66132 -0.76782 -0.65859 -0.77106 C -0.65716 -0.77338 -0.65677 -0.77639 -0.65468 -0.77847 C -0.64505 -0.78889 -0.61692 -0.81018 -0.60859 -0.81643 C -0.60677 -0.81828 -0.60455 -0.81898 -0.6026 -0.82037 C -0.59518 -0.82569 -0.58893 -0.83287 -0.58047 -0.83657 C -0.55989 -0.84606 -0.58515 -0.83426 -0.56432 -0.84583 C -0.55963 -0.84861 -0.54596 -0.85347 -0.54218 -0.85486 C -0.53971 -0.85578 -0.53698 -0.85764 -0.53424 -0.85833 C -0.52148 -0.86365 -0.52252 -0.8618 -0.50807 -0.86921 C -0.50481 -0.87083 -0.50169 -0.87361 -0.49817 -0.87476 C -0.49648 -0.87546 -0.49414 -0.87592 -0.49205 -0.87639 C -0.48737 -0.8787 -0.48294 -0.88171 -0.47799 -0.88379 C -0.45833 -0.89213 -0.45208 -0.89259 -0.42981 -0.89838 C -0.42356 -0.90023 -0.4181 -0.90324 -0.41172 -0.90393 L -0.39349 -0.90555 L -0.37148 -0.9074 C -0.3664 -0.90833 -0.36093 -0.90902 -0.35547 -0.90926 C -0.28776 -0.91458 -0.34739 -0.90879 -0.30299 -0.91273 C -0.28997 -0.91273 -0.18619 -0.9125 -0.14648 -0.90926 C -0.14414 -0.90926 -0.14114 -0.90833 -0.13854 -0.9074 C -0.11041 -0.90185 -0.15612 -0.9125 -0.10625 -0.89838 C -0.10299 -0.89745 -0.09974 -0.89745 -0.09648 -0.89676 C -0.09297 -0.89583 -0.08151 -0.89282 -0.07604 -0.89097 C -0.06198 -0.88611 -0.04752 -0.88287 -0.03398 -0.87639 C -0.00989 -0.86551 -0.02096 -0.86967 -0.00169 -0.86365 C 0.0194 -0.84953 -0.00976 -0.86875 0.0181 -0.85301 C 0.02318 -0.85023 0.02761 -0.84699 0.03243 -0.84398 C 0.0362 -0.8412 0.04037 -0.83796 0.04414 -0.83472 L 0.07071 -0.81111 C 0.07513 -0.80694 0.08073 -0.80324 0.08451 -0.79838 C 0.08594 -0.79676 0.08685 -0.79467 0.08868 -0.79282 C 0.09037 -0.79097 0.09258 -0.78935 0.09453 -0.7875 C 0.10886 -0.77291 0.12344 -0.75902 0.13685 -0.74375 C 0.15977 -0.71759 0.14623 -0.73518 0.16094 -0.71296 C 0.16211 -0.71111 0.16341 -0.70926 0.16485 -0.7074 C 0.1668 -0.70509 0.16927 -0.70301 0.17097 -0.7 C 0.17683 -0.68819 0.18164 -0.67615 0.18698 -0.66365 C 0.18828 -0.66064 0.18985 -0.65787 0.19115 -0.65439 C 0.1931 -0.64629 0.19532 -0.63773 0.1974 -0.62916 C 0.19844 -0.62083 0.20013 -0.59814 0.20118 -0.59097 C 0.20118 -0.5868 0.20248 -0.58264 0.20326 -0.57824 C 0.20378 -0.57361 0.20443 -0.56875 0.20534 -0.56365 C 0.20326 -0.52801 0.20261 -0.49213 0.19922 -0.45625 C 0.19831 -0.4493 0.1875 -0.4331 0.18516 -0.42731 C 0.18243 -0.42245 0.18099 -0.41759 0.17891 -0.41273 C 0.17318 -0.40046 0.16589 -0.38865 0.16094 -0.37639 C 0.15743 -0.36875 0.15651 -0.35949 0.15078 -0.35277 C 0.14479 -0.34537 0.13815 -0.33865 0.13269 -0.33078 C 0.12982 -0.32708 0.12787 -0.32314 0.12474 -0.3199 C 0.12188 -0.31666 0.11758 -0.31435 0.11472 -0.31088 C 0.10157 -0.29444 0.11446 -0.30532 0.10456 -0.29444 C 0.09662 -0.28564 0.08894 -0.27731 0.0806 -0.26898 C 0.07604 -0.26458 0.07006 -0.26111 0.06641 -0.25601 C 0.06459 -0.25393 0.0625 -0.25115 0.06016 -0.24884 C 0.05847 -0.24745 0.05625 -0.2456 0.05417 -0.24375 C 0.05118 -0.24051 0.04753 -0.23634 0.04414 -0.2324 C 0.04167 -0.23009 0.03868 -0.22824 0.0362 -0.22523 C 0.03386 -0.22268 0.03243 -0.21898 0.03047 -0.2162 C 0.02123 -0.20324 0.03151 -0.21967 0.02045 -0.20347 C 0.0181 -0.20046 0.01641 -0.19722 0.01433 -0.19444 C 0.00834 -0.18726 0.00052 -0.18078 -0.00377 -0.17245 C -0.00547 -0.17014 -0.00599 -0.16736 -0.00794 -0.16527 C -0.01132 -0.1618 -0.01627 -0.15972 -0.01979 -0.15601 C -0.02474 -0.15162 -0.02721 -0.14606 -0.0319 -0.14166 C -0.05885 -0.11504 -0.06354 -0.1125 -0.09648 -0.09236 C -0.09869 -0.09097 -0.10169 -0.09027 -0.10416 -0.08865 C -0.11146 -0.07939 -0.10547 -0.08564 -0.12044 -0.07801 C -0.12265 -0.07685 -0.12461 -0.07546 -0.12669 -0.0743 C -0.13164 -0.07176 -0.13763 -0.06967 -0.14244 -0.06689 C -0.14479 -0.0662 -0.14648 -0.06458 -0.14856 -0.06319 C -0.15403 -0.06064 -0.15937 -0.05833 -0.16458 -0.05601 C -0.16666 -0.05532 -0.16875 -0.05509 -0.17044 -0.05439 C -0.17343 -0.05324 -0.17617 -0.05162 -0.17851 -0.05069 C -0.18229 -0.04907 -0.18541 -0.04861 -0.18867 -0.04699 C -0.19505 -0.04398 -0.21315 -0.03171 -0.21705 -0.02893 C -0.2431 -0.00902 -0.20507 -0.03495 -0.23489 -0.01412 C -0.24557 -0.00717 -0.26015 -0.00231 -0.27109 0.00232 C -0.27356 0.00301 -0.28333 0.00556 -0.28502 0.00579 C -0.28997 0.00649 -0.29453 0.00579 -0.29922 0.00579 L -0.29922 0.00649 " pathEditMode="relative" rAng="0" ptsTypes="AAAAAAAAAAAAAAAAAAAAAAAAAAAAAAAAAAAAAAAAAAAAAAAAAA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05" y="-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20">
            <a:extLst>
              <a:ext uri="{FF2B5EF4-FFF2-40B4-BE49-F238E27FC236}">
                <a16:creationId xmlns:a16="http://schemas.microsoft.com/office/drawing/2014/main" id="{7E4D0628-B098-4630-A989-39A15A261C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69116" y="3798720"/>
            <a:ext cx="7785100" cy="601579"/>
          </a:xfrm>
          <a:ln>
            <a:solidFill>
              <a:srgbClr val="0000F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/>
            <a:r>
              <a:rPr lang="en-AU" altLang="en-US" sz="3200" b="1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Is this Mai?</a:t>
            </a:r>
            <a:endParaRPr lang="en-GB" altLang="en-US" sz="32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winkl SemiBold"/>
            </a:endParaRPr>
          </a:p>
        </p:txBody>
      </p:sp>
      <p:sp>
        <p:nvSpPr>
          <p:cNvPr id="2" name="Rectangle: Rounded Corners 1">
            <a:hlinkClick r:id="rId2" action="ppaction://hlinksldjump"/>
            <a:extLst>
              <a:ext uri="{FF2B5EF4-FFF2-40B4-BE49-F238E27FC236}">
                <a16:creationId xmlns:a16="http://schemas.microsoft.com/office/drawing/2014/main" id="{C195FFE0-E392-4FE2-AA44-4739BC9D3345}"/>
              </a:ext>
            </a:extLst>
          </p:cNvPr>
          <p:cNvSpPr/>
          <p:nvPr/>
        </p:nvSpPr>
        <p:spPr>
          <a:xfrm>
            <a:off x="4349584" y="4473618"/>
            <a:ext cx="3784765" cy="995363"/>
          </a:xfrm>
          <a:prstGeom prst="roundRect">
            <a:avLst>
              <a:gd name="adj" fmla="val 10761"/>
            </a:avLst>
          </a:prstGeom>
          <a:solidFill>
            <a:srgbClr val="16A28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Yes, it is. 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24425C33-A5B5-4A77-9516-C64B7FA0BB9E}"/>
              </a:ext>
            </a:extLst>
          </p:cNvPr>
          <p:cNvSpPr/>
          <p:nvPr/>
        </p:nvSpPr>
        <p:spPr>
          <a:xfrm>
            <a:off x="3854146" y="4473618"/>
            <a:ext cx="990873" cy="923590"/>
          </a:xfrm>
          <a:prstGeom prst="ellipse">
            <a:avLst/>
          </a:prstGeom>
          <a:solidFill>
            <a:srgbClr val="1AC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A</a:t>
            </a:r>
          </a:p>
        </p:txBody>
      </p:sp>
      <p:sp>
        <p:nvSpPr>
          <p:cNvPr id="18" name="Rectangle: Rounded Corners 17">
            <a:hlinkClick r:id="rId3" action="ppaction://hlinksldjump"/>
            <a:extLst>
              <a:ext uri="{FF2B5EF4-FFF2-40B4-BE49-F238E27FC236}">
                <a16:creationId xmlns:a16="http://schemas.microsoft.com/office/drawing/2014/main" id="{8BC8C0FA-67F2-4935-961D-64A0F3832A31}"/>
              </a:ext>
            </a:extLst>
          </p:cNvPr>
          <p:cNvSpPr/>
          <p:nvPr/>
        </p:nvSpPr>
        <p:spPr>
          <a:xfrm>
            <a:off x="4294617" y="5433094"/>
            <a:ext cx="3839733" cy="995363"/>
          </a:xfrm>
          <a:prstGeom prst="roundRect">
            <a:avLst>
              <a:gd name="adj" fmla="val 10761"/>
            </a:avLst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No, it isn’t</a:t>
            </a:r>
            <a:r>
              <a:rPr lang="en-AU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.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9" name="Oval 18">
            <a:hlinkClick r:id="rId4" action="ppaction://hlinksldjump"/>
            <a:extLst>
              <a:ext uri="{FF2B5EF4-FFF2-40B4-BE49-F238E27FC236}">
                <a16:creationId xmlns:a16="http://schemas.microsoft.com/office/drawing/2014/main" id="{E8849B83-A4EB-460E-8AA1-9797820E6BB8}"/>
              </a:ext>
            </a:extLst>
          </p:cNvPr>
          <p:cNvSpPr/>
          <p:nvPr/>
        </p:nvSpPr>
        <p:spPr>
          <a:xfrm>
            <a:off x="7555832" y="5504867"/>
            <a:ext cx="1004555" cy="923590"/>
          </a:xfrm>
          <a:prstGeom prst="ellipse">
            <a:avLst/>
          </a:prstGeom>
          <a:solidFill>
            <a:srgbClr val="EE9A5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E3EF8A-8BBF-4CB4-A999-FE8172497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9" y="-128587"/>
            <a:ext cx="145732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09AC6C-C900-45F6-8813-E325EFBB2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8" y="156831"/>
            <a:ext cx="1428750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1E4285-80F3-432D-8CE2-2A47DE6D29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19" y="611290"/>
            <a:ext cx="2233702" cy="32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0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982 -0.01042 L 0.72982 -0.0125 C 0.72032 0.0287 0.72982 -0.01273 0.72553 0.01389 C 0.72383 0.02453 0.72214 0.02731 0.7211 0.03773 C 0.72032 0.04398 0.71941 0.04907 0.71915 0.05555 C 0.71875 0.05995 0.71797 0.06366 0.71758 0.06782 C 0.71537 0.0875 0.71771 0.07222 0.71485 0.09815 C 0.71407 0.10324 0.71316 0.10833 0.71172 0.11273 C 0.71159 0.11852 0.71055 0.12407 0.70951 0.12824 C 0.70912 0.12893 0.70326 0.15069 0.70235 0.1537 C 0.70079 0.16203 0.69805 0.17847 0.69818 0.17824 C 0.69766 0.18379 0.69779 0.18773 0.69701 0.19328 C 0.6961 0.20254 0.69441 0.20648 0.69336 0.21366 C 0.68373 0.2669 0.69662 0.20046 0.68607 0.24977 C 0.68438 0.25717 0.68308 0.26597 0.68152 0.27361 C 0.67878 0.28518 0.66628 0.32801 0.66511 0.33148 C 0.66329 0.3368 0.66094 0.34259 0.65938 0.34791 C 0.65795 0.35278 0.65638 0.35833 0.65482 0.36296 C 0.65066 0.37546 0.64623 0.38634 0.64193 0.39815 C 0.63763 0.41088 0.63295 0.42384 0.62826 0.43634 C 0.62696 0.44028 0.62527 0.44537 0.6237 0.4493 C 0.61693 0.47546 0.62058 0.46412 0.61303 0.48565 C 0.61172 0.49629 0.61342 0.48634 0.60938 0.49953 C 0.6086 0.50324 0.60808 0.50625 0.60704 0.50972 C 0.60404 0.51967 0.60118 0.52893 0.59792 0.53842 C 0.59454 0.54884 0.59128 0.55833 0.58737 0.5662 C 0.58529 0.57083 0.58347 0.57569 0.58152 0.57893 C 0.5806 0.58148 0.57969 0.58472 0.57826 0.58634 C 0.57344 0.59884 0.5681 0.61018 0.5629 0.62129 C 0.55951 0.6294 0.55612 0.63773 0.55274 0.64398 C 0.55092 0.64583 0.54948 0.64861 0.54844 0.65092 C 0.54649 0.65509 0.54402 0.65879 0.54219 0.66412 C 0.54037 0.66875 0.53907 0.67477 0.53685 0.6787 C 0.53191 0.68912 0.5267 0.7 0.52032 0.70602 L 0.48438 0.74537 C 0.4823 0.74768 0.48047 0.75092 0.47826 0.75254 C 0.4586 0.77315 0.46888 0.76157 0.45157 0.77592 C 0.44701 0.77963 0.44258 0.78495 0.43842 0.78773 C 0.42956 0.79352 0.42162 0.80069 0.41342 0.80555 C 0.40912 0.8081 0.40521 0.81018 0.4004 0.8118 C 0.39753 0.81366 0.3948 0.81389 0.39154 0.81551 C 0.3836 0.81967 0.37865 0.82639 0.37071 0.8294 C 0.36511 0.83102 0.36029 0.83264 0.35482 0.83356 C 0.35118 0.83541 0.34102 0.83565 0.33659 0.83634 L 0.31446 0.84097 C 0.30925 0.84213 0.29584 0.8419 0.29115 0.84166 L 0.21029 0.83449 C 0.20743 0.83449 0.20456 0.83264 0.20144 0.83171 L 0.17917 0.82662 C 0.1767 0.82523 0.17474 0.82361 0.17162 0.82222 C 0.16042 0.81805 0.14844 0.81643 0.1375 0.81065 C 0.13542 0.80995 0.13386 0.80856 0.13191 0.80856 C 0.12045 0.80046 0.11498 0.79398 0.10352 0.78217 C 0.1 0.7794 0.09636 0.77708 0.09336 0.77245 C 0.08972 0.76597 0.08477 0.76088 0.08138 0.75301 C 0.07331 0.73634 0.06993 0.72685 0.06107 0.71273 C 0.05873 0.70995 0.05665 0.70764 0.05352 0.70347 C 0.04662 0.69236 0.03724 0.67754 0.03138 0.66435 C 0.03047 0.66227 0.02995 0.6581 0.02826 0.65463 C 0.01915 0.63009 0.02748 0.66134 0.01055 0.60509 C 0.0073 0.59537 0.00404 0.58403 0.00079 0.5743 C -0.00377 0.55995 -0.00872 0.54815 -0.01354 0.53565 C -0.01588 0.52824 -0.02565 0.4993 -0.02721 0.49676 C -0.02851 0.49259 -0.02968 0.49028 -0.03098 0.48703 C -0.0371 0.46991 -0.04283 0.45231 -0.04804 0.43426 C -0.0513 0.42546 -0.05338 0.4162 -0.05598 0.40717 C -0.06028 0.39375 -0.06627 0.3831 -0.07044 0.36852 C -0.07239 0.3618 -0.07395 0.3544 -0.0763 0.34722 C -0.07773 0.34166 -0.0802 0.33703 -0.08229 0.33009 C -0.0832 0.32754 -0.08333 0.32453 -0.08385 0.32106 C -0.0858 0.31227 -0.08776 0.30578 -0.08997 0.29815 C -0.09166 0.29097 -0.09322 0.28217 -0.09531 0.27453 C -0.09687 0.26528 -0.10013 0.25671 -0.10273 0.24838 C -0.10325 0.24398 -0.10364 0.23866 -0.10533 0.23449 C -0.10559 0.23241 -0.10612 0.23055 -0.10612 0.22801 C -0.10768 0.22384 -0.10807 0.21875 -0.10924 0.21319 C -0.10911 0.21088 -0.11002 0.20995 -0.11119 0.20787 C -0.11315 0.19838 -0.11575 0.18773 -0.11875 0.17824 C -0.1194 0.17685 -0.12044 0.175 -0.12122 0.17268 C -0.12526 0.16018 -0.12877 0.14606 -0.13294 0.13333 C -0.13476 0.12685 -0.13541 0.12268 -0.13802 0.11736 C -0.13828 0.11528 -0.1388 0.11435 -0.13997 0.11319 C -0.1401 0.11088 -0.14062 0.10879 -0.14114 0.10671 C -0.14427 0.09815 -0.1457 0.09791 -0.14804 0.08194 C -0.14882 0.07685 -0.15039 0.07268 -0.15117 0.06759 C -0.15312 0.05671 -0.15221 0.06597 -0.15351 0.04953 L -0.15455 0.04328 L -0.15468 0.04213 " pathEditMode="relative" rAng="10920000" ptsTypes="AAAAAAAAAAA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74" y="4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23 L -0.00026 -0.00046 C 0.00612 -0.00092 0.01159 -0.00254 0.0181 -0.00301 C 0.025 -0.00393 0.03203 -0.00463 0.03789 -0.00463 C 0.10365 -0.00393 0.16797 -0.00254 0.23281 -0.00162 L 0.24922 -0.00023 C 0.2569 0.00046 0.26432 0.00116 0.27162 0.00209 C 0.27461 0.00209 0.27735 0.00347 0.28008 0.00347 C 0.28854 0.0044 0.29779 0.00533 0.30612 0.00533 C 0.3388 0.01134 0.33021 0.01042 0.36706 0.01574 C 0.39245 0.01898 0.39102 0.01644 0.42839 0.02431 C 0.44649 0.02824 0.46432 0.0338 0.48268 0.03796 C 0.528 0.04653 0.51927 0.04329 0.55599 0.05463 C 0.56628 0.05857 0.57656 0.06134 0.58646 0.06574 C 0.61328 0.07523 0.55599 0.0588 0.60625 0.07384 C 0.6237 0.07824 0.6405 0.08218 0.65781 0.08773 C 0.67787 0.09398 0.67097 0.09398 0.68776 0.09908 C 0.70248 0.10533 0.71927 0.10764 0.73255 0.11482 C 0.73464 0.11574 0.73659 0.11713 0.73867 0.11829 C 0.74518 0.12107 0.75834 0.12546 0.76498 0.12986 C 0.77852 0.13935 0.79505 0.14584 0.80534 0.15764 C 0.80951 0.16227 0.81406 0.16644 0.81797 0.1713 C 0.81914 0.17269 0.82031 0.17454 0.82175 0.17593 C 0.82383 0.17847 0.82617 0.18009 0.82813 0.18334 C 0.83021 0.18588 0.83164 0.18912 0.83399 0.19121 C 0.83893 0.19769 0.84571 0.20232 0.85026 0.2088 C 0.85182 0.21134 0.853 0.21273 0.85404 0.21528 C 0.85534 0.21713 0.85508 0.21921 0.85625 0.22014 C 0.8586 0.22315 0.86237 0.225 0.86459 0.22755 C 0.86784 0.23171 0.88073 0.24977 0.88464 0.25834 C 0.89466 0.27755 0.88659 0.26597 0.89505 0.27685 C 0.89688 0.28287 0.89909 0.28935 0.90091 0.29421 C 0.90261 0.29954 0.90547 0.30371 0.90716 0.3081 C 0.90821 0.31019 0.90834 0.31366 0.90899 0.31644 C 0.90951 0.31806 0.91055 0.31968 0.91107 0.32107 C 0.91185 0.3257 0.9125 0.32986 0.91328 0.33403 C 0.91472 0.3456 0.91706 0.36945 0.91706 0.36921 C 0.91706 0.37037 0.91927 0.50463 0.91328 0.55741 C 0.91172 0.57292 0.91289 0.58935 0.90716 0.60301 C 0.90482 0.60834 0.90248 0.61343 0.90091 0.61875 C 0.89961 0.62361 0.89909 0.62963 0.89688 0.63426 C 0.89584 0.63681 0.89401 0.63866 0.89284 0.64097 C 0.89115 0.64514 0.89063 0.64884 0.8888 0.65278 C 0.88789 0.65463 0.88594 0.65602 0.88464 0.65834 C 0.88307 0.66042 0.88242 0.6625 0.88073 0.66505 C 0.87826 0.66852 0.87526 0.6713 0.8724 0.675 C 0.86888 0.68033 0.86602 0.68542 0.86237 0.69097 C 0.86016 0.69375 0.85677 0.69584 0.85404 0.69931 C 0.85248 0.70162 0.85222 0.70394 0.85026 0.70625 C 0.8405 0.71597 0.81237 0.73634 0.80339 0.74144 C 0.80182 0.74283 0.79909 0.74421 0.7974 0.7456 C 0.78998 0.75046 0.78347 0.75764 0.77539 0.76088 C 0.75469 0.76991 0.77995 0.75834 0.75899 0.76991 C 0.75417 0.7713 0.74063 0.77616 0.73659 0.77801 C 0.73399 0.77871 0.73125 0.78056 0.72826 0.78102 C 0.71563 0.78658 0.71641 0.78449 0.70182 0.79144 C 0.69857 0.79306 0.69531 0.79514 0.6918 0.79653 C 0.69024 0.79746 0.68776 0.79746 0.68568 0.79792 C 0.68086 0.80023 0.67643 0.80347 0.67149 0.80533 C 0.65169 0.81273 0.64518 0.81296 0.62305 0.81852 C 0.61667 0.82037 0.6112 0.82315 0.60482 0.82361 L 0.58646 0.82523 L 0.56419 0.82732 C 0.55886 0.82778 0.55352 0.82894 0.54792 0.82894 C 0.47956 0.83334 0.53972 0.82847 0.49479 0.83148 C 0.48177 0.83148 0.37669 0.83148 0.3362 0.82894 C 0.33425 0.82894 0.33138 0.82778 0.32865 0.82732 C 0.29987 0.82199 0.34636 0.83148 0.29584 0.81852 C 0.29284 0.81783 0.28972 0.81783 0.28594 0.8169 C 0.28229 0.81597 0.2711 0.81389 0.26576 0.81158 C 0.2513 0.80764 0.23672 0.80371 0.22279 0.79792 C 0.1987 0.78796 0.21016 0.79144 0.1905 0.78681 C 0.16914 0.77246 0.1987 0.79144 0.17057 0.7757 C 0.16498 0.77361 0.16042 0.77107 0.15599 0.76736 C 0.15196 0.76482 0.14792 0.76204 0.14375 0.75857 L 0.11745 0.73704 C 0.11302 0.7331 0.1069 0.72963 0.10326 0.72477 C 0.10209 0.72315 0.1013 0.7213 0.09896 0.71968 C 0.0974 0.71759 0.09505 0.71644 0.09258 0.71412 C 0.07891 0.70116 0.06459 0.68773 0.05039 0.67338 C 0.02722 0.64884 0.04128 0.66551 0.02604 0.64468 C 0.025 0.64306 0.02318 0.64097 0.02227 0.63935 C 0.02057 0.63727 0.01771 0.63496 0.01602 0.63241 C 0.0099 0.62153 0.00521 0.61042 -0.00026 0.59884 C -0.00143 0.59537 -0.00312 0.59329 -0.00403 0.58959 C -0.00638 0.58195 -0.00859 0.57431 -0.01054 0.56644 C -0.01185 0.55834 -0.01341 0.53704 -0.01458 0.52986 C -0.01458 0.52616 -0.01588 0.52222 -0.01666 0.51783 C -0.01706 0.51366 -0.01784 0.50903 -0.01888 0.50417 C -0.01666 0.4706 -0.01614 0.43704 -0.01224 0.40324 C -0.01146 0.39722 -0.00104 0.38195 0.00182 0.37593 C 0.0043 0.37176 0.00612 0.3669 0.00807 0.36227 C 0.01393 0.35162 0.02123 0.34005 0.02604 0.3294 C 0.02969 0.32107 0.03086 0.3125 0.03633 0.30579 C 0.04232 0.29954 0.04883 0.29283 0.05443 0.28565 C 0.05729 0.28195 0.05951 0.27824 0.0625 0.27523 C 0.06576 0.27222 0.06992 0.27014 0.07266 0.26713 C 0.08607 0.25116 0.07292 0.26158 0.08321 0.25116 C 0.09102 0.24306 0.09896 0.23542 0.10729 0.22755 C 0.11185 0.22315 0.11823 0.21968 0.12149 0.21528 C 0.12383 0.21343 0.12552 0.21134 0.12787 0.2088 C 0.12956 0.20741 0.13164 0.20579 0.13386 0.20347 C 0.13724 0.20023 0.1405 0.19722 0.14375 0.19283 C 0.14662 0.19097 0.14974 0.18912 0.15196 0.18658 C 0.15456 0.1838 0.15599 0.18009 0.15821 0.17755 C 0.16745 0.16644 0.15664 0.18125 0.16797 0.16644 C 0.17057 0.16296 0.17227 0.15996 0.17409 0.15764 C 0.18047 0.1507 0.18828 0.14468 0.19245 0.13704 C 0.19414 0.13496 0.19479 0.13148 0.19662 0.12986 C 0.20013 0.12732 0.20547 0.12523 0.2086 0.12153 C 0.21354 0.11713 0.21602 0.11158 0.22097 0.1081 C 0.24844 0.08287 0.253 0.08079 0.28594 0.06134 C 0.28854 0.05996 0.29141 0.05926 0.29401 0.05857 C 0.30078 0.04908 0.29531 0.05533 0.31042 0.04792 C 0.3125 0.04699 0.31419 0.0456 0.31654 0.04491 C 0.32162 0.04259 0.32761 0.04005 0.33255 0.03796 C 0.33477 0.0375 0.3362 0.03611 0.3388 0.0338 C 0.34388 0.03171 0.34948 0.0294 0.35521 0.02755 C 0.35664 0.02755 0.35899 0.02685 0.36107 0.02593 C 0.36367 0.02477 0.36654 0.02338 0.36875 0.02292 C 0.37305 0.02153 0.37617 0.0206 0.37956 0.01898 C 0.38581 0.01574 0.40378 0.0044 0.40755 0.00209 C 0.43477 -0.0169 0.39544 0.00764 0.42565 -0.01157 C 0.43672 -0.01852 0.45143 -0.02291 0.46263 -0.02708 C 0.46498 -0.02847 0.47487 -0.03079 0.47669 -0.03102 C 0.48177 -0.03102 0.48607 -0.03102 0.49141 -0.03102 L 0.49141 -0.03148 " pathEditMode="relative" rAng="10800000" ptsTypes="AAAAAAAAAAAAAAAAAAAAAAAAAAAAAAAAAAAAAAAAAAAAAAAAAAAAAAAAAAAAAAAAAAAAAAAAAAAAAAAAAAAAAAAAAAAAAAAAAAAAAAAAAAAAAAAAAAAAAAAAAAAAAAA">
                                      <p:cBhvr>
                                        <p:cTn id="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61" y="4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https://secure.static.tumblr.com/e9462a3818f6cebf83bde879e6dc94ff/r9yalg7/9dwn5uo2x/tumblr_static_s.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직선 연결선 4"/>
          <p:cNvCxnSpPr/>
          <p:nvPr/>
        </p:nvCxnSpPr>
        <p:spPr>
          <a:xfrm>
            <a:off x="0" y="0"/>
            <a:ext cx="1219200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 flipV="1">
            <a:off x="0" y="0"/>
            <a:ext cx="1219200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233119" y="348163"/>
            <a:ext cx="24002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en-US" sz="10666" dirty="0">
                <a:solidFill>
                  <a:prstClr val="black"/>
                </a:solidFill>
                <a:latin typeface="Hobo BT" pitchFamily="2" charset="0"/>
              </a:rPr>
              <a:t>+2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5" name="이등변 삼각형 14"/>
          <p:cNvSpPr/>
          <p:nvPr/>
        </p:nvSpPr>
        <p:spPr>
          <a:xfrm flipH="1" flipV="1">
            <a:off x="5335" y="11328"/>
            <a:ext cx="6096000" cy="3429000"/>
          </a:xfrm>
          <a:prstGeom prst="triangle">
            <a:avLst>
              <a:gd name="adj" fmla="val 0"/>
            </a:avLst>
          </a:prstGeom>
          <a:solidFill>
            <a:srgbClr val="FFA9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90" y="1412778"/>
            <a:ext cx="2897761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>
                <a:solidFill>
                  <a:prstClr val="black"/>
                </a:solidFill>
                <a:latin typeface="Hobo BT" pitchFamily="2" charset="0"/>
              </a:rPr>
              <a:t>+15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3" name="이등변 삼각형 12"/>
          <p:cNvSpPr/>
          <p:nvPr/>
        </p:nvSpPr>
        <p:spPr>
          <a:xfrm>
            <a:off x="12594" y="47325"/>
            <a:ext cx="6096000" cy="3429000"/>
          </a:xfrm>
          <a:prstGeom prst="triangle">
            <a:avLst>
              <a:gd name="adj" fmla="val 0"/>
            </a:avLst>
          </a:prstGeom>
          <a:solidFill>
            <a:srgbClr val="0A00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4478" y="5349215"/>
            <a:ext cx="44155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9600" dirty="0">
                <a:solidFill>
                  <a:prstClr val="black"/>
                </a:solidFill>
                <a:latin typeface="Hobo BT" pitchFamily="2" charset="0"/>
              </a:rPr>
              <a:t>BOMB!</a:t>
            </a:r>
            <a:endParaRPr lang="en-GB" sz="96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21" name="이등변 삼각형 20"/>
          <p:cNvSpPr/>
          <p:nvPr/>
        </p:nvSpPr>
        <p:spPr>
          <a:xfrm flipH="1">
            <a:off x="-3" y="3429000"/>
            <a:ext cx="6096000" cy="3429000"/>
          </a:xfrm>
          <a:prstGeom prst="triangle">
            <a:avLst>
              <a:gd name="adj" fmla="val 0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87" y="3909055"/>
            <a:ext cx="2273016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>
                <a:solidFill>
                  <a:prstClr val="black"/>
                </a:solidFill>
                <a:latin typeface="Hobo BT" pitchFamily="2" charset="0"/>
              </a:rPr>
              <a:t>+3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22" name="이등변 삼각형 21"/>
          <p:cNvSpPr/>
          <p:nvPr/>
        </p:nvSpPr>
        <p:spPr>
          <a:xfrm flipV="1">
            <a:off x="5335" y="3429000"/>
            <a:ext cx="6096000" cy="3429000"/>
          </a:xfrm>
          <a:prstGeom prst="triangle">
            <a:avLst>
              <a:gd name="adj" fmla="val 0"/>
            </a:avLst>
          </a:prstGeom>
          <a:solidFill>
            <a:srgbClr val="13A11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 rot="1779821">
            <a:off x="6429083" y="6101586"/>
            <a:ext cx="6960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8000" dirty="0" smtClean="0">
                <a:solidFill>
                  <a:prstClr val="black"/>
                </a:solidFill>
                <a:latin typeface="Hobo BT" pitchFamily="2" charset="0"/>
              </a:rPr>
              <a:t>+10 </a:t>
            </a:r>
            <a:endParaRPr lang="en-GB" sz="80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8" name="이등변 삼각형 17"/>
          <p:cNvSpPr/>
          <p:nvPr/>
        </p:nvSpPr>
        <p:spPr>
          <a:xfrm>
            <a:off x="6083020" y="3440815"/>
            <a:ext cx="6096000" cy="3429000"/>
          </a:xfrm>
          <a:prstGeom prst="triangle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 rot="1772637">
            <a:off x="8002202" y="4715064"/>
            <a:ext cx="4808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400" dirty="0">
                <a:solidFill>
                  <a:prstClr val="black"/>
                </a:solidFill>
                <a:latin typeface="Hobo BT" pitchFamily="2" charset="0"/>
              </a:rPr>
              <a:t>BOMB - 10!</a:t>
            </a:r>
            <a:endParaRPr lang="en-GB" sz="44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9" name="이등변 삼각형 18"/>
          <p:cNvSpPr/>
          <p:nvPr/>
        </p:nvSpPr>
        <p:spPr>
          <a:xfrm flipH="1" flipV="1">
            <a:off x="6120550" y="3451656"/>
            <a:ext cx="6096000" cy="3429000"/>
          </a:xfrm>
          <a:prstGeom prst="triangle">
            <a:avLst>
              <a:gd name="adj" fmla="val 0"/>
            </a:avLst>
          </a:prstGeom>
          <a:solidFill>
            <a:srgbClr val="10DA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32171" y="1412778"/>
            <a:ext cx="441556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en-US" sz="10666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obo BT" pitchFamily="2" charset="0"/>
              </a:rPr>
              <a:t>-5</a:t>
            </a:r>
            <a:endParaRPr lang="en-GB" sz="10666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obo BT" pitchFamily="2" charset="0"/>
            </a:endParaRPr>
          </a:p>
        </p:txBody>
      </p:sp>
      <p:sp>
        <p:nvSpPr>
          <p:cNvPr id="16" name="이등변 삼각형 15"/>
          <p:cNvSpPr/>
          <p:nvPr/>
        </p:nvSpPr>
        <p:spPr>
          <a:xfrm flipH="1">
            <a:off x="6101935" y="18371"/>
            <a:ext cx="6096000" cy="3429000"/>
          </a:xfrm>
          <a:prstGeom prst="triangle">
            <a:avLst>
              <a:gd name="adj" fmla="val 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93356" y="346490"/>
            <a:ext cx="441556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Hobo BT" pitchFamily="2" charset="0"/>
              </a:rPr>
              <a:t>+7</a:t>
            </a:r>
            <a:endParaRPr lang="en-GB" sz="10666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7" name="이등변 삼각형 16"/>
          <p:cNvSpPr/>
          <p:nvPr/>
        </p:nvSpPr>
        <p:spPr>
          <a:xfrm flipV="1">
            <a:off x="6101635" y="11328"/>
            <a:ext cx="6096000" cy="3429000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5194430" y="2660915"/>
            <a:ext cx="1803140" cy="14771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Hobo BT" pitchFamily="2" charset="0"/>
              </a:rPr>
              <a:t>Choose </a:t>
            </a:r>
            <a:r>
              <a:rPr lang="en-US" sz="4800" dirty="0" smtClean="0">
                <a:solidFill>
                  <a:prstClr val="white"/>
                </a:solidFill>
                <a:latin typeface="Hobo BT" pitchFamily="2" charset="0"/>
              </a:rPr>
              <a:t>1 </a:t>
            </a:r>
            <a:endParaRPr lang="en-GB" sz="4800" dirty="0">
              <a:solidFill>
                <a:prstClr val="white"/>
              </a:solidFill>
              <a:latin typeface="Hobo BT" pitchFamily="2" charset="0"/>
            </a:endParaRPr>
          </a:p>
        </p:txBody>
      </p:sp>
      <p:pic>
        <p:nvPicPr>
          <p:cNvPr id="33" name="MoonSeptre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96462" y="-987489"/>
            <a:ext cx="649817" cy="649817"/>
          </a:xfrm>
          <a:prstGeom prst="rect">
            <a:avLst/>
          </a:prstGeom>
        </p:spPr>
      </p:pic>
      <p:pic>
        <p:nvPicPr>
          <p:cNvPr id="34" name="235968__tommccann__explosion-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037" y="-1552374"/>
            <a:ext cx="649817" cy="649817"/>
          </a:xfrm>
          <a:prstGeom prst="rect">
            <a:avLst/>
          </a:prstGeom>
        </p:spPr>
      </p:pic>
      <p:pic>
        <p:nvPicPr>
          <p:cNvPr id="35" name="235968__tommccann__explosion-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234" y="-1349174"/>
            <a:ext cx="649817" cy="649817"/>
          </a:xfrm>
          <a:prstGeom prst="rect">
            <a:avLst/>
          </a:prstGeom>
        </p:spPr>
      </p:pic>
      <p:pic>
        <p:nvPicPr>
          <p:cNvPr id="40" name="Picture 39">
            <a:hlinkClick r:id="rId9" action="ppaction://hlinksldjump"/>
            <a:extLst>
              <a:ext uri="{FF2B5EF4-FFF2-40B4-BE49-F238E27FC236}">
                <a16:creationId xmlns:a16="http://schemas.microsoft.com/office/drawing/2014/main" id="{3A1901E2-3230-405C-BED5-67162D74CAA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95810" y="5412045"/>
            <a:ext cx="1592616" cy="141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2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80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80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7576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  <p:bldP spid="13" grpId="0" animBg="1"/>
      <p:bldP spid="21" grpId="0" animBg="1"/>
      <p:bldP spid="22" grpId="0" animBg="1"/>
      <p:bldP spid="18" grpId="0" animBg="1"/>
      <p:bldP spid="19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https://secure.static.tumblr.com/e9462a3818f6cebf83bde879e6dc94ff/r9yalg7/9dwn5uo2x/tumblr_static_s.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직선 연결선 4"/>
          <p:cNvCxnSpPr/>
          <p:nvPr/>
        </p:nvCxnSpPr>
        <p:spPr>
          <a:xfrm>
            <a:off x="0" y="0"/>
            <a:ext cx="1219200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 flipV="1">
            <a:off x="0" y="0"/>
            <a:ext cx="1219200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959471" y="282354"/>
            <a:ext cx="24002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en-US" sz="10666" dirty="0">
                <a:solidFill>
                  <a:prstClr val="black"/>
                </a:solidFill>
                <a:latin typeface="Hobo BT" pitchFamily="2" charset="0"/>
              </a:rPr>
              <a:t>+3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5" name="이등변 삼각형 14"/>
          <p:cNvSpPr/>
          <p:nvPr/>
        </p:nvSpPr>
        <p:spPr>
          <a:xfrm flipH="1" flipV="1">
            <a:off x="-15328" y="13569"/>
            <a:ext cx="6096000" cy="3429000"/>
          </a:xfrm>
          <a:prstGeom prst="triangle">
            <a:avLst>
              <a:gd name="adj" fmla="val 0"/>
            </a:avLst>
          </a:prstGeom>
          <a:solidFill>
            <a:srgbClr val="FFA9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558" y="1453667"/>
            <a:ext cx="2897761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>
                <a:solidFill>
                  <a:prstClr val="black"/>
                </a:solidFill>
                <a:latin typeface="Hobo BT" pitchFamily="2" charset="0"/>
              </a:rPr>
              <a:t>+2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3" name="이등변 삼각형 12"/>
          <p:cNvSpPr/>
          <p:nvPr/>
        </p:nvSpPr>
        <p:spPr>
          <a:xfrm>
            <a:off x="10419" y="41265"/>
            <a:ext cx="6096000" cy="3429000"/>
          </a:xfrm>
          <a:prstGeom prst="triangle">
            <a:avLst>
              <a:gd name="adj" fmla="val 0"/>
            </a:avLst>
          </a:prstGeom>
          <a:solidFill>
            <a:srgbClr val="0A00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1883" y="5152167"/>
            <a:ext cx="3019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7200" dirty="0">
                <a:solidFill>
                  <a:prstClr val="black"/>
                </a:solidFill>
                <a:latin typeface="Hobo BT" pitchFamily="2" charset="0"/>
              </a:rPr>
              <a:t>BOMB!</a:t>
            </a:r>
            <a:endParaRPr lang="en-GB" sz="72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21" name="이등변 삼각형 20"/>
          <p:cNvSpPr/>
          <p:nvPr/>
        </p:nvSpPr>
        <p:spPr>
          <a:xfrm flipH="1">
            <a:off x="29890" y="3442995"/>
            <a:ext cx="6096000" cy="3429000"/>
          </a:xfrm>
          <a:prstGeom prst="triangle">
            <a:avLst>
              <a:gd name="adj" fmla="val 0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 rot="19775062">
            <a:off x="-88678" y="4097570"/>
            <a:ext cx="6096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400" dirty="0" smtClean="0">
                <a:solidFill>
                  <a:prstClr val="black"/>
                </a:solidFill>
                <a:latin typeface="Hobo BT" pitchFamily="2" charset="0"/>
              </a:rPr>
              <a:t>Switch </a:t>
            </a:r>
            <a:r>
              <a:rPr lang="en-US" sz="5400" dirty="0">
                <a:solidFill>
                  <a:prstClr val="black"/>
                </a:solidFill>
                <a:latin typeface="Hobo BT" pitchFamily="2" charset="0"/>
              </a:rPr>
              <a:t>Points!</a:t>
            </a:r>
            <a:endParaRPr lang="en-GB" sz="54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22" name="이등변 삼각형 21"/>
          <p:cNvSpPr/>
          <p:nvPr/>
        </p:nvSpPr>
        <p:spPr>
          <a:xfrm flipV="1">
            <a:off x="14604" y="3450735"/>
            <a:ext cx="6096000" cy="3429000"/>
          </a:xfrm>
          <a:prstGeom prst="triangle">
            <a:avLst>
              <a:gd name="adj" fmla="val 0"/>
            </a:avLst>
          </a:prstGeom>
          <a:solidFill>
            <a:srgbClr val="13A11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35261" y="5378307"/>
            <a:ext cx="4415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000" dirty="0">
                <a:solidFill>
                  <a:prstClr val="black"/>
                </a:solidFill>
                <a:latin typeface="Hobo BT" pitchFamily="2" charset="0"/>
              </a:rPr>
              <a:t>BOMB - </a:t>
            </a:r>
            <a:r>
              <a:rPr lang="en-US" sz="4000" dirty="0" smtClean="0">
                <a:solidFill>
                  <a:prstClr val="black"/>
                </a:solidFill>
                <a:latin typeface="Hobo BT" pitchFamily="2" charset="0"/>
              </a:rPr>
              <a:t>10</a:t>
            </a:r>
            <a:r>
              <a:rPr lang="en-US" sz="4000" dirty="0">
                <a:solidFill>
                  <a:prstClr val="black"/>
                </a:solidFill>
                <a:latin typeface="Hobo BT" pitchFamily="2" charset="0"/>
              </a:rPr>
              <a:t>!</a:t>
            </a:r>
            <a:endParaRPr lang="en-GB" sz="40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8" name="이등변 삼각형 17"/>
          <p:cNvSpPr/>
          <p:nvPr/>
        </p:nvSpPr>
        <p:spPr>
          <a:xfrm>
            <a:off x="6121802" y="3434480"/>
            <a:ext cx="6096000" cy="3429000"/>
          </a:xfrm>
          <a:prstGeom prst="triangle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645335" y="3820458"/>
            <a:ext cx="2410983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>
                <a:solidFill>
                  <a:prstClr val="black"/>
                </a:solidFill>
                <a:latin typeface="Hobo BT" pitchFamily="2" charset="0"/>
              </a:rPr>
              <a:t>+3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9" name="이등변 삼각형 18"/>
          <p:cNvSpPr/>
          <p:nvPr/>
        </p:nvSpPr>
        <p:spPr>
          <a:xfrm flipH="1" flipV="1">
            <a:off x="6101078" y="3414999"/>
            <a:ext cx="6096000" cy="3429000"/>
          </a:xfrm>
          <a:prstGeom prst="triangle">
            <a:avLst>
              <a:gd name="adj" fmla="val 0"/>
            </a:avLst>
          </a:prstGeom>
          <a:solidFill>
            <a:srgbClr val="10DA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02040" y="1478337"/>
            <a:ext cx="441556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en-US" sz="10666" dirty="0">
                <a:solidFill>
                  <a:prstClr val="black"/>
                </a:solidFill>
                <a:latin typeface="Hobo BT" pitchFamily="2" charset="0"/>
              </a:rPr>
              <a:t>+5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6" name="이등변 삼각형 15"/>
          <p:cNvSpPr/>
          <p:nvPr/>
        </p:nvSpPr>
        <p:spPr>
          <a:xfrm flipH="1">
            <a:off x="6096255" y="699"/>
            <a:ext cx="6096000" cy="3429000"/>
          </a:xfrm>
          <a:prstGeom prst="triangle">
            <a:avLst>
              <a:gd name="adj" fmla="val 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77181" y="291638"/>
            <a:ext cx="441556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obo BT" pitchFamily="2" charset="0"/>
              </a:rPr>
              <a:t>-5</a:t>
            </a:r>
            <a:endParaRPr lang="en-GB" sz="10666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obo BT" pitchFamily="2" charset="0"/>
            </a:endParaRPr>
          </a:p>
        </p:txBody>
      </p:sp>
      <p:sp>
        <p:nvSpPr>
          <p:cNvPr id="17" name="이등변 삼각형 16"/>
          <p:cNvSpPr/>
          <p:nvPr/>
        </p:nvSpPr>
        <p:spPr>
          <a:xfrm flipV="1">
            <a:off x="6090788" y="13142"/>
            <a:ext cx="6096000" cy="3429000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5194430" y="2660915"/>
            <a:ext cx="1803140" cy="14771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Hobo BT" pitchFamily="2" charset="0"/>
              </a:rPr>
              <a:t>Choose </a:t>
            </a:r>
            <a:r>
              <a:rPr lang="en-US" sz="4800" dirty="0">
                <a:solidFill>
                  <a:prstClr val="white"/>
                </a:solidFill>
                <a:latin typeface="Hobo BT" pitchFamily="2" charset="0"/>
              </a:rPr>
              <a:t>1</a:t>
            </a:r>
            <a:endParaRPr lang="en-GB" sz="4800" dirty="0">
              <a:solidFill>
                <a:prstClr val="white"/>
              </a:solidFill>
              <a:latin typeface="Hobo BT" pitchFamily="2" charset="0"/>
            </a:endParaRPr>
          </a:p>
        </p:txBody>
      </p:sp>
      <p:pic>
        <p:nvPicPr>
          <p:cNvPr id="33" name="MoonSeptre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96462" y="-987489"/>
            <a:ext cx="649817" cy="649817"/>
          </a:xfrm>
          <a:prstGeom prst="rect">
            <a:avLst/>
          </a:prstGeom>
        </p:spPr>
      </p:pic>
      <p:pic>
        <p:nvPicPr>
          <p:cNvPr id="34" name="235968__tommccann__explosion-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037" y="-1552374"/>
            <a:ext cx="649817" cy="649817"/>
          </a:xfrm>
          <a:prstGeom prst="rect">
            <a:avLst/>
          </a:prstGeom>
        </p:spPr>
      </p:pic>
      <p:pic>
        <p:nvPicPr>
          <p:cNvPr id="35" name="235968__tommccann__explosion-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234" y="-1349174"/>
            <a:ext cx="649817" cy="649817"/>
          </a:xfrm>
          <a:prstGeom prst="rect">
            <a:avLst/>
          </a:prstGeom>
        </p:spPr>
      </p:pic>
      <p:pic>
        <p:nvPicPr>
          <p:cNvPr id="40" name="Picture 39">
            <a:hlinkClick r:id="rId9" action="ppaction://hlinksldjump"/>
            <a:extLst>
              <a:ext uri="{FF2B5EF4-FFF2-40B4-BE49-F238E27FC236}">
                <a16:creationId xmlns:a16="http://schemas.microsoft.com/office/drawing/2014/main" id="{CFD5C069-F328-47C4-B4D4-6B636BC0DA8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95810" y="5412045"/>
            <a:ext cx="1592616" cy="141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8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80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80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7576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  <p:bldP spid="13" grpId="0" animBg="1"/>
      <p:bldP spid="21" grpId="0" animBg="1"/>
      <p:bldP spid="22" grpId="0" animBg="1"/>
      <p:bldP spid="18" grpId="0" animBg="1"/>
      <p:bldP spid="19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https://secure.static.tumblr.com/e9462a3818f6cebf83bde879e6dc94ff/r9yalg7/9dwn5uo2x/tumblr_static_s.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직선 연결선 4"/>
          <p:cNvCxnSpPr/>
          <p:nvPr/>
        </p:nvCxnSpPr>
        <p:spPr>
          <a:xfrm>
            <a:off x="0" y="0"/>
            <a:ext cx="1219200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 flipV="1">
            <a:off x="0" y="0"/>
            <a:ext cx="1219200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547257" y="348163"/>
            <a:ext cx="3086126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en-US" sz="10666" dirty="0">
                <a:solidFill>
                  <a:prstClr val="black"/>
                </a:solidFill>
                <a:latin typeface="Hobo BT" pitchFamily="2" charset="0"/>
              </a:rPr>
              <a:t>+20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5" name="이등변 삼각형 14"/>
          <p:cNvSpPr/>
          <p:nvPr/>
        </p:nvSpPr>
        <p:spPr>
          <a:xfrm flipH="1" flipV="1">
            <a:off x="40389" y="14136"/>
            <a:ext cx="6096000" cy="3429000"/>
          </a:xfrm>
          <a:prstGeom prst="triangle">
            <a:avLst>
              <a:gd name="adj" fmla="val 0"/>
            </a:avLst>
          </a:prstGeom>
          <a:solidFill>
            <a:srgbClr val="FFA9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90" y="1412778"/>
            <a:ext cx="2897761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>
                <a:solidFill>
                  <a:prstClr val="black"/>
                </a:solidFill>
                <a:latin typeface="Hobo BT" pitchFamily="2" charset="0"/>
              </a:rPr>
              <a:t>+15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3" name="이등변 삼각형 12"/>
          <p:cNvSpPr/>
          <p:nvPr/>
        </p:nvSpPr>
        <p:spPr>
          <a:xfrm>
            <a:off x="5423" y="21792"/>
            <a:ext cx="6096000" cy="3429000"/>
          </a:xfrm>
          <a:prstGeom prst="triangle">
            <a:avLst>
              <a:gd name="adj" fmla="val 0"/>
            </a:avLst>
          </a:prstGeom>
          <a:solidFill>
            <a:srgbClr val="0A00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4478" y="5349215"/>
            <a:ext cx="44155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9600" dirty="0">
                <a:solidFill>
                  <a:prstClr val="black"/>
                </a:solidFill>
                <a:latin typeface="Hobo BT" pitchFamily="2" charset="0"/>
              </a:rPr>
              <a:t>+10</a:t>
            </a:r>
            <a:endParaRPr lang="en-GB" sz="96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21" name="이등변 삼각형 20"/>
          <p:cNvSpPr/>
          <p:nvPr/>
        </p:nvSpPr>
        <p:spPr>
          <a:xfrm flipH="1">
            <a:off x="15922" y="3406025"/>
            <a:ext cx="6096000" cy="3429000"/>
          </a:xfrm>
          <a:prstGeom prst="triangle">
            <a:avLst>
              <a:gd name="adj" fmla="val 0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87" y="3909055"/>
            <a:ext cx="387907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 smtClean="0">
                <a:solidFill>
                  <a:prstClr val="black"/>
                </a:solidFill>
                <a:latin typeface="Hobo BT" pitchFamily="2" charset="0"/>
              </a:rPr>
              <a:t>+25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22" name="이등변 삼각형 21"/>
          <p:cNvSpPr/>
          <p:nvPr/>
        </p:nvSpPr>
        <p:spPr>
          <a:xfrm flipV="1">
            <a:off x="-12593" y="3436783"/>
            <a:ext cx="6096000" cy="3429000"/>
          </a:xfrm>
          <a:prstGeom prst="triangle">
            <a:avLst>
              <a:gd name="adj" fmla="val 0"/>
            </a:avLst>
          </a:prstGeom>
          <a:solidFill>
            <a:srgbClr val="13A11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 rot="1779821">
            <a:off x="6822852" y="5030732"/>
            <a:ext cx="2425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6000" dirty="0" smtClean="0">
                <a:solidFill>
                  <a:prstClr val="black"/>
                </a:solidFill>
                <a:latin typeface="Hobo BT" pitchFamily="2" charset="0"/>
              </a:rPr>
              <a:t>+20</a:t>
            </a:r>
            <a:endParaRPr lang="en-GB" sz="60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8" name="이등변 삼각형 17"/>
          <p:cNvSpPr/>
          <p:nvPr/>
        </p:nvSpPr>
        <p:spPr>
          <a:xfrm>
            <a:off x="6061563" y="3432851"/>
            <a:ext cx="6096000" cy="3429000"/>
          </a:xfrm>
          <a:prstGeom prst="triangle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 rot="1772637">
            <a:off x="8002202" y="4638120"/>
            <a:ext cx="4808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400" dirty="0">
                <a:solidFill>
                  <a:prstClr val="black"/>
                </a:solidFill>
                <a:latin typeface="Hobo BT" pitchFamily="2" charset="0"/>
              </a:rPr>
              <a:t>BOMB -5!</a:t>
            </a:r>
            <a:endParaRPr lang="en-GB" sz="54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9" name="이등변 삼각형 18"/>
          <p:cNvSpPr/>
          <p:nvPr/>
        </p:nvSpPr>
        <p:spPr>
          <a:xfrm flipH="1" flipV="1">
            <a:off x="6093906" y="3449350"/>
            <a:ext cx="6096000" cy="3429000"/>
          </a:xfrm>
          <a:prstGeom prst="triangle">
            <a:avLst>
              <a:gd name="adj" fmla="val 0"/>
            </a:avLst>
          </a:prstGeom>
          <a:solidFill>
            <a:srgbClr val="10DA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54205" y="1488657"/>
            <a:ext cx="441556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en-US" sz="10666" dirty="0" smtClean="0">
                <a:ln>
                  <a:solidFill>
                    <a:sysClr val="windowText" lastClr="000000"/>
                  </a:solidFill>
                </a:ln>
                <a:latin typeface="Hobo BT" pitchFamily="2" charset="0"/>
              </a:rPr>
              <a:t>+5</a:t>
            </a:r>
            <a:endParaRPr lang="en-GB" sz="10666" dirty="0">
              <a:ln>
                <a:solidFill>
                  <a:sysClr val="windowText" lastClr="000000"/>
                </a:solidFill>
              </a:ln>
              <a:latin typeface="Hobo BT" pitchFamily="2" charset="0"/>
            </a:endParaRPr>
          </a:p>
        </p:txBody>
      </p:sp>
      <p:sp>
        <p:nvSpPr>
          <p:cNvPr id="16" name="이등변 삼각형 15"/>
          <p:cNvSpPr/>
          <p:nvPr/>
        </p:nvSpPr>
        <p:spPr>
          <a:xfrm flipH="1">
            <a:off x="6101248" y="30726"/>
            <a:ext cx="6096000" cy="3429000"/>
          </a:xfrm>
          <a:prstGeom prst="triangle">
            <a:avLst>
              <a:gd name="adj" fmla="val 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93356" y="346490"/>
            <a:ext cx="441556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Hobo BT" pitchFamily="2" charset="0"/>
              </a:rPr>
              <a:t>+15</a:t>
            </a:r>
            <a:endParaRPr lang="en-GB" sz="10666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7" name="이등변 삼각형 16"/>
          <p:cNvSpPr/>
          <p:nvPr/>
        </p:nvSpPr>
        <p:spPr>
          <a:xfrm flipV="1">
            <a:off x="6124515" y="15534"/>
            <a:ext cx="6096000" cy="3429000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5194430" y="2660915"/>
            <a:ext cx="1803140" cy="14771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Hobo BT" pitchFamily="2" charset="0"/>
              </a:rPr>
              <a:t>Choose </a:t>
            </a:r>
            <a:r>
              <a:rPr lang="en-US" sz="4800" dirty="0">
                <a:solidFill>
                  <a:prstClr val="white"/>
                </a:solidFill>
                <a:latin typeface="Hobo BT" pitchFamily="2" charset="0"/>
              </a:rPr>
              <a:t>1</a:t>
            </a:r>
            <a:endParaRPr lang="en-GB" sz="4800" dirty="0">
              <a:solidFill>
                <a:prstClr val="white"/>
              </a:solidFill>
              <a:latin typeface="Hobo BT" pitchFamily="2" charset="0"/>
            </a:endParaRPr>
          </a:p>
        </p:txBody>
      </p:sp>
      <p:pic>
        <p:nvPicPr>
          <p:cNvPr id="33" name="MoonSeptre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96462" y="-987489"/>
            <a:ext cx="649817" cy="649817"/>
          </a:xfrm>
          <a:prstGeom prst="rect">
            <a:avLst/>
          </a:prstGeom>
        </p:spPr>
      </p:pic>
      <p:pic>
        <p:nvPicPr>
          <p:cNvPr id="34" name="235968__tommccann__explosion-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037" y="-1552374"/>
            <a:ext cx="649817" cy="649817"/>
          </a:xfrm>
          <a:prstGeom prst="rect">
            <a:avLst/>
          </a:prstGeom>
        </p:spPr>
      </p:pic>
      <p:pic>
        <p:nvPicPr>
          <p:cNvPr id="35" name="235968__tommccann__explosion-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234" y="-1349174"/>
            <a:ext cx="649817" cy="649817"/>
          </a:xfrm>
          <a:prstGeom prst="rect">
            <a:avLst/>
          </a:prstGeom>
        </p:spPr>
      </p:pic>
      <p:pic>
        <p:nvPicPr>
          <p:cNvPr id="37" name="Picture 36">
            <a:hlinkClick r:id="rId9" action="ppaction://hlinksldjump"/>
            <a:extLst>
              <a:ext uri="{FF2B5EF4-FFF2-40B4-BE49-F238E27FC236}">
                <a16:creationId xmlns:a16="http://schemas.microsoft.com/office/drawing/2014/main" id="{F41B16C6-0269-490C-96B2-4C17CA2B606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95810" y="5412045"/>
            <a:ext cx="1592616" cy="141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6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80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80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7576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  <p:bldP spid="13" grpId="0" animBg="1"/>
      <p:bldP spid="21" grpId="0" animBg="1"/>
      <p:bldP spid="22" grpId="0" animBg="1"/>
      <p:bldP spid="18" grpId="0" animBg="1"/>
      <p:bldP spid="19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8;p37">
            <a:extLst>
              <a:ext uri="{FF2B5EF4-FFF2-40B4-BE49-F238E27FC236}">
                <a16:creationId xmlns:a16="http://schemas.microsoft.com/office/drawing/2014/main" id="{9C108D98-5715-453B-912A-7DFDA143DB6A}"/>
              </a:ext>
            </a:extLst>
          </p:cNvPr>
          <p:cNvSpPr txBox="1">
            <a:spLocks/>
          </p:cNvSpPr>
          <p:nvPr/>
        </p:nvSpPr>
        <p:spPr>
          <a:xfrm>
            <a:off x="2616745" y="43261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lvl="0" indent="0" fontAlgn="base"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lang="en-US" sz="5400" dirty="0" smtClean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DF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ea typeface="+mn-ea"/>
                <a:cs typeface="Arial" charset="0"/>
              </a:rPr>
              <a:t>CONTENTS</a:t>
            </a:r>
            <a:endParaRPr lang="en-US" sz="5400" dirty="0">
              <a:ln w="19050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FDFD1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orte" pitchFamily="66" charset="0"/>
              <a:ea typeface="+mn-ea"/>
              <a:cs typeface="Arial" charset="0"/>
            </a:endParaRPr>
          </a:p>
        </p:txBody>
      </p:sp>
      <p:pic>
        <p:nvPicPr>
          <p:cNvPr id="3" name="Picture 2" descr="kisspng-cartoon-friendship-illustration-tree-friends-5a7a1252f12d95.9684630315179495229879">
            <a:extLst>
              <a:ext uri="{FF2B5EF4-FFF2-40B4-BE49-F238E27FC236}">
                <a16:creationId xmlns:a16="http://schemas.microsoft.com/office/drawing/2014/main" id="{DC724263-F01D-4681-A82E-93B650E5D69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18238" r="8609" b="6726"/>
          <a:stretch/>
        </p:blipFill>
        <p:spPr>
          <a:xfrm>
            <a:off x="379141" y="1182029"/>
            <a:ext cx="5006897" cy="4962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BC7A1B-A275-4656-8314-65DB984C93BC}"/>
              </a:ext>
            </a:extLst>
          </p:cNvPr>
          <p:cNvGrpSpPr/>
          <p:nvPr/>
        </p:nvGrpSpPr>
        <p:grpSpPr>
          <a:xfrm>
            <a:off x="4730621" y="1286047"/>
            <a:ext cx="6881369" cy="802888"/>
            <a:chOff x="5477069" y="1553404"/>
            <a:chExt cx="6881369" cy="802888"/>
          </a:xfrm>
        </p:grpSpPr>
        <p:sp>
          <p:nvSpPr>
            <p:cNvPr id="9" name="Freeform: Shape 8">
              <a:hlinkClick r:id="rId6" action="ppaction://hlinksldjump"/>
              <a:extLst>
                <a:ext uri="{FF2B5EF4-FFF2-40B4-BE49-F238E27FC236}">
                  <a16:creationId xmlns:a16="http://schemas.microsoft.com/office/drawing/2014/main" id="{ACCD0958-0484-4991-838E-D72DC14F120F}"/>
                </a:ext>
              </a:extLst>
            </p:cNvPr>
            <p:cNvSpPr/>
            <p:nvPr/>
          </p:nvSpPr>
          <p:spPr>
            <a:xfrm>
              <a:off x="5839498" y="1553404"/>
              <a:ext cx="6518940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 up &amp; Review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2FD1EB6-06CF-4B6B-B8D4-E9C643EC926A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2062C3-04AD-4087-A9C2-0BD0E8DED1AA}"/>
              </a:ext>
            </a:extLst>
          </p:cNvPr>
          <p:cNvGrpSpPr/>
          <p:nvPr/>
        </p:nvGrpSpPr>
        <p:grpSpPr>
          <a:xfrm>
            <a:off x="5326251" y="2314281"/>
            <a:ext cx="6285739" cy="802888"/>
            <a:chOff x="5413752" y="1553404"/>
            <a:chExt cx="5029484" cy="802888"/>
          </a:xfrm>
        </p:grpSpPr>
        <p:sp>
          <p:nvSpPr>
            <p:cNvPr id="12" name="Freeform: Shape 11">
              <a:hlinkClick r:id="rId7" action="ppaction://hlinksldjump"/>
              <a:extLst>
                <a:ext uri="{FF2B5EF4-FFF2-40B4-BE49-F238E27FC236}">
                  <a16:creationId xmlns:a16="http://schemas.microsoft.com/office/drawing/2014/main" id="{19A16767-753F-4CF1-B10B-1B39CD15FC92}"/>
                </a:ext>
              </a:extLst>
            </p:cNvPr>
            <p:cNvSpPr/>
            <p:nvPr/>
          </p:nvSpPr>
          <p:spPr>
            <a:xfrm>
              <a:off x="5839497" y="1553404"/>
              <a:ext cx="4603739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Look, listen ad repeat.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A2A5C3-E9A9-4823-9CF0-D89A0B6EAA5E}"/>
                </a:ext>
              </a:extLst>
            </p:cNvPr>
            <p:cNvSpPr/>
            <p:nvPr/>
          </p:nvSpPr>
          <p:spPr>
            <a:xfrm>
              <a:off x="5413752" y="159952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08599C-5BB9-4299-B02C-E118C32AEDE1}"/>
              </a:ext>
            </a:extLst>
          </p:cNvPr>
          <p:cNvGrpSpPr/>
          <p:nvPr/>
        </p:nvGrpSpPr>
        <p:grpSpPr>
          <a:xfrm>
            <a:off x="5455477" y="3400061"/>
            <a:ext cx="6357382" cy="802888"/>
            <a:chOff x="5477069" y="1553404"/>
            <a:chExt cx="4547853" cy="802888"/>
          </a:xfrm>
        </p:grpSpPr>
        <p:sp>
          <p:nvSpPr>
            <p:cNvPr id="22" name="Freeform: Shape 21">
              <a:hlinkClick r:id="rId8" action="ppaction://hlinksldjump"/>
              <a:extLst>
                <a:ext uri="{FF2B5EF4-FFF2-40B4-BE49-F238E27FC236}">
                  <a16:creationId xmlns:a16="http://schemas.microsoft.com/office/drawing/2014/main" id="{E6B79495-F6ED-43F6-8890-B01B9753943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Listen, point and say.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64EDF83-7EEA-471A-84CA-B38369068A2C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3</a:t>
              </a:r>
              <a:endParaRPr kumimoji="0" lang="en-US" sz="44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C9F561-1616-46E0-9F6A-2BFD9934599B}"/>
              </a:ext>
            </a:extLst>
          </p:cNvPr>
          <p:cNvGrpSpPr/>
          <p:nvPr/>
        </p:nvGrpSpPr>
        <p:grpSpPr>
          <a:xfrm>
            <a:off x="5004079" y="4447374"/>
            <a:ext cx="5791168" cy="802888"/>
            <a:chOff x="5477069" y="1553404"/>
            <a:chExt cx="4547853" cy="802888"/>
          </a:xfrm>
        </p:grpSpPr>
        <p:sp>
          <p:nvSpPr>
            <p:cNvPr id="25" name="Freeform: Shape 24">
              <a:hlinkClick r:id="rId9" action="ppaction://hlinksldjump"/>
              <a:extLst>
                <a:ext uri="{FF2B5EF4-FFF2-40B4-BE49-F238E27FC236}">
                  <a16:creationId xmlns:a16="http://schemas.microsoft.com/office/drawing/2014/main" id="{4CCB458D-CFAB-43D4-9EA5-1CED0498549A}"/>
                </a:ext>
              </a:extLst>
            </p:cNvPr>
            <p:cNvSpPr/>
            <p:nvPr/>
          </p:nvSpPr>
          <p:spPr>
            <a:xfrm>
              <a:off x="5878947" y="1553404"/>
              <a:ext cx="4145975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Let’s talk.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5838FE3-D8D9-4947-989B-DF092B7D759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32BF37-CC02-4CEA-98CD-37C10B82F37F}"/>
              </a:ext>
            </a:extLst>
          </p:cNvPr>
          <p:cNvGrpSpPr/>
          <p:nvPr/>
        </p:nvGrpSpPr>
        <p:grpSpPr>
          <a:xfrm>
            <a:off x="4383923" y="5369425"/>
            <a:ext cx="7428936" cy="802888"/>
            <a:chOff x="5477069" y="1553404"/>
            <a:chExt cx="7428936" cy="802888"/>
          </a:xfrm>
        </p:grpSpPr>
        <p:sp>
          <p:nvSpPr>
            <p:cNvPr id="28" name="Freeform: Shape 27">
              <a:hlinkClick r:id="rId10" action="ppaction://hlinksldjump"/>
              <a:extLst>
                <a:ext uri="{FF2B5EF4-FFF2-40B4-BE49-F238E27FC236}">
                  <a16:creationId xmlns:a16="http://schemas.microsoft.com/office/drawing/2014/main" id="{FDE0FE01-4F7E-420D-8FB6-F4290D9FD1DB}"/>
                </a:ext>
              </a:extLst>
            </p:cNvPr>
            <p:cNvSpPr/>
            <p:nvPr/>
          </p:nvSpPr>
          <p:spPr>
            <a:xfrm>
              <a:off x="5839497" y="1553404"/>
              <a:ext cx="7066508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   Fun </a:t>
              </a: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corner &amp;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Wrap-up</a:t>
              </a:r>
              <a:endParaRPr lang="en-GB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A30F452-850F-4D52-97D4-A24519FB3B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5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19" name="34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D380643-D34C-415E-9CD0-CE524062AFC3}"/>
              </a:ext>
            </a:extLst>
          </p:cNvPr>
          <p:cNvSpPr/>
          <p:nvPr/>
        </p:nvSpPr>
        <p:spPr>
          <a:xfrm>
            <a:off x="10599473" y="6172313"/>
            <a:ext cx="1481830" cy="627650"/>
          </a:xfrm>
          <a:prstGeom prst="homePlate">
            <a:avLst/>
          </a:prstGeom>
          <a:blipFill dpi="0"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Next</a:t>
            </a:r>
            <a:endParaRPr lang="es-E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5170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https://secure.static.tumblr.com/e9462a3818f6cebf83bde879e6dc94ff/r9yalg7/9dwn5uo2x/tumblr_static_s.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직선 연결선 4"/>
          <p:cNvCxnSpPr/>
          <p:nvPr/>
        </p:nvCxnSpPr>
        <p:spPr>
          <a:xfrm>
            <a:off x="0" y="0"/>
            <a:ext cx="1219200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 flipV="1">
            <a:off x="0" y="0"/>
            <a:ext cx="1219200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460171" y="348163"/>
            <a:ext cx="31732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en-US" sz="8800" dirty="0">
                <a:solidFill>
                  <a:prstClr val="black"/>
                </a:solidFill>
                <a:latin typeface="Hobo BT" pitchFamily="2" charset="0"/>
              </a:rPr>
              <a:t>+20</a:t>
            </a:r>
            <a:endParaRPr lang="en-GB" sz="88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5" name="이등변 삼각형 14"/>
          <p:cNvSpPr/>
          <p:nvPr/>
        </p:nvSpPr>
        <p:spPr>
          <a:xfrm flipH="1" flipV="1">
            <a:off x="-1189" y="12793"/>
            <a:ext cx="6096000" cy="3429000"/>
          </a:xfrm>
          <a:prstGeom prst="triangle">
            <a:avLst>
              <a:gd name="adj" fmla="val 0"/>
            </a:avLst>
          </a:prstGeom>
          <a:solidFill>
            <a:srgbClr val="FFA9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90" y="1412778"/>
            <a:ext cx="2897761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 smtClean="0">
                <a:solidFill>
                  <a:prstClr val="black"/>
                </a:solidFill>
                <a:latin typeface="Hobo BT" pitchFamily="2" charset="0"/>
              </a:rPr>
              <a:t>+15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3" name="이등변 삼각형 12"/>
          <p:cNvSpPr/>
          <p:nvPr/>
        </p:nvSpPr>
        <p:spPr>
          <a:xfrm>
            <a:off x="11729" y="12793"/>
            <a:ext cx="6096000" cy="3429000"/>
          </a:xfrm>
          <a:prstGeom prst="triangle">
            <a:avLst>
              <a:gd name="adj" fmla="val 0"/>
            </a:avLst>
          </a:prstGeom>
          <a:solidFill>
            <a:srgbClr val="0A00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46538" y="5138596"/>
            <a:ext cx="4030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8000" dirty="0">
                <a:solidFill>
                  <a:prstClr val="black"/>
                </a:solidFill>
                <a:latin typeface="Hobo BT" pitchFamily="2" charset="0"/>
              </a:rPr>
              <a:t>BOMB!</a:t>
            </a:r>
            <a:endParaRPr lang="en-GB" sz="80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21" name="이등변 삼각형 20"/>
          <p:cNvSpPr/>
          <p:nvPr/>
        </p:nvSpPr>
        <p:spPr>
          <a:xfrm flipH="1">
            <a:off x="0" y="3428999"/>
            <a:ext cx="6096000" cy="3429000"/>
          </a:xfrm>
          <a:prstGeom prst="triangle">
            <a:avLst>
              <a:gd name="adj" fmla="val 0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 rot="19775062">
            <a:off x="504865" y="3286231"/>
            <a:ext cx="60962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8000" dirty="0" smtClean="0">
                <a:solidFill>
                  <a:prstClr val="black"/>
                </a:solidFill>
                <a:latin typeface="Hobo BT" pitchFamily="2" charset="0"/>
              </a:rPr>
              <a:t>+5</a:t>
            </a:r>
            <a:endParaRPr lang="en-GB" sz="80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22" name="이등변 삼각형 21"/>
          <p:cNvSpPr/>
          <p:nvPr/>
        </p:nvSpPr>
        <p:spPr>
          <a:xfrm flipV="1">
            <a:off x="0" y="3452158"/>
            <a:ext cx="6116215" cy="3429000"/>
          </a:xfrm>
          <a:prstGeom prst="triangle">
            <a:avLst>
              <a:gd name="adj" fmla="val 0"/>
            </a:avLst>
          </a:prstGeom>
          <a:solidFill>
            <a:srgbClr val="13A11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88377" y="5193891"/>
            <a:ext cx="2976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9600" dirty="0" smtClean="0">
                <a:solidFill>
                  <a:prstClr val="black"/>
                </a:solidFill>
                <a:latin typeface="Hobo BT" pitchFamily="2" charset="0"/>
              </a:rPr>
              <a:t>+10</a:t>
            </a:r>
            <a:endParaRPr lang="en-GB" sz="96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8" name="이등변 삼각형 17"/>
          <p:cNvSpPr/>
          <p:nvPr/>
        </p:nvSpPr>
        <p:spPr>
          <a:xfrm>
            <a:off x="6114859" y="3429000"/>
            <a:ext cx="6096000" cy="3429000"/>
          </a:xfrm>
          <a:prstGeom prst="triangle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642538" y="3546787"/>
            <a:ext cx="3532376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>
                <a:solidFill>
                  <a:prstClr val="black"/>
                </a:solidFill>
                <a:latin typeface="Hobo BT" pitchFamily="2" charset="0"/>
              </a:rPr>
              <a:t>+10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9" name="이등변 삼각형 18"/>
          <p:cNvSpPr/>
          <p:nvPr/>
        </p:nvSpPr>
        <p:spPr>
          <a:xfrm flipH="1" flipV="1">
            <a:off x="6094813" y="3389596"/>
            <a:ext cx="6096000" cy="3429000"/>
          </a:xfrm>
          <a:prstGeom prst="triangle">
            <a:avLst>
              <a:gd name="adj" fmla="val 0"/>
            </a:avLst>
          </a:prstGeom>
          <a:solidFill>
            <a:srgbClr val="10DA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83197" y="1474906"/>
            <a:ext cx="441556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en-US" sz="10666" dirty="0">
                <a:solidFill>
                  <a:prstClr val="black"/>
                </a:solidFill>
                <a:latin typeface="Hobo BT" pitchFamily="2" charset="0"/>
              </a:rPr>
              <a:t>+15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6" name="이등변 삼각형 15"/>
          <p:cNvSpPr/>
          <p:nvPr/>
        </p:nvSpPr>
        <p:spPr>
          <a:xfrm flipH="1">
            <a:off x="6088371" y="-16244"/>
            <a:ext cx="6096000" cy="3429000"/>
          </a:xfrm>
          <a:prstGeom prst="triangle">
            <a:avLst>
              <a:gd name="adj" fmla="val 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93356" y="346490"/>
            <a:ext cx="441556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obo BT" pitchFamily="2" charset="0"/>
              </a:rPr>
              <a:t>-10</a:t>
            </a:r>
            <a:endParaRPr lang="en-GB" sz="10666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obo BT" pitchFamily="2" charset="0"/>
            </a:endParaRPr>
          </a:p>
        </p:txBody>
      </p:sp>
      <p:sp>
        <p:nvSpPr>
          <p:cNvPr id="17" name="이등변 삼각형 16"/>
          <p:cNvSpPr/>
          <p:nvPr/>
        </p:nvSpPr>
        <p:spPr>
          <a:xfrm flipV="1">
            <a:off x="6086321" y="-2"/>
            <a:ext cx="6096000" cy="3429000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5194430" y="2660915"/>
            <a:ext cx="1803140" cy="14771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Hobo BT" pitchFamily="2" charset="0"/>
              </a:rPr>
              <a:t>Choose </a:t>
            </a:r>
            <a:r>
              <a:rPr lang="en-US" sz="4800" dirty="0">
                <a:solidFill>
                  <a:prstClr val="white"/>
                </a:solidFill>
                <a:latin typeface="Hobo BT" pitchFamily="2" charset="0"/>
              </a:rPr>
              <a:t>1</a:t>
            </a:r>
            <a:endParaRPr lang="en-GB" sz="4800" dirty="0">
              <a:solidFill>
                <a:prstClr val="white"/>
              </a:solidFill>
              <a:latin typeface="Hobo BT" pitchFamily="2" charset="0"/>
            </a:endParaRPr>
          </a:p>
        </p:txBody>
      </p:sp>
      <p:pic>
        <p:nvPicPr>
          <p:cNvPr id="33" name="MoonSeptre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96462" y="-987489"/>
            <a:ext cx="649817" cy="649817"/>
          </a:xfrm>
          <a:prstGeom prst="rect">
            <a:avLst/>
          </a:prstGeom>
        </p:spPr>
      </p:pic>
      <p:pic>
        <p:nvPicPr>
          <p:cNvPr id="34" name="235968__tommccann__explosion-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037" y="-1552374"/>
            <a:ext cx="649817" cy="649817"/>
          </a:xfrm>
          <a:prstGeom prst="rect">
            <a:avLst/>
          </a:prstGeom>
        </p:spPr>
      </p:pic>
      <p:pic>
        <p:nvPicPr>
          <p:cNvPr id="35" name="235968__tommccann__explosion-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234" y="-1349174"/>
            <a:ext cx="649817" cy="649817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DDA3D4E1-F653-4DB1-A9CD-05E6EE8EFC9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95810" y="5412045"/>
            <a:ext cx="1592616" cy="141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4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80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80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7576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  <p:bldP spid="13" grpId="0" animBg="1"/>
      <p:bldP spid="21" grpId="0" animBg="1"/>
      <p:bldP spid="22" grpId="0" animBg="1"/>
      <p:bldP spid="18" grpId="0" animBg="1"/>
      <p:bldP spid="19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rtoon Space Wallpaper Images, Stock Photos &amp;amp; Vectors | Shutterstock">
            <a:extLst>
              <a:ext uri="{FF2B5EF4-FFF2-40B4-BE49-F238E27FC236}">
                <a16:creationId xmlns:a16="http://schemas.microsoft.com/office/drawing/2014/main" id="{9756EC48-3E55-47A3-AFEE-6542B57E75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6"/>
          <a:stretch/>
        </p:blipFill>
        <p:spPr bwMode="auto">
          <a:xfrm>
            <a:off x="0" y="-28139"/>
            <a:ext cx="12192000" cy="688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stronaut Crying A River. Sticker - Alex And Cosmo Cute Adorable - Discover  &amp;amp; Share GIFs">
            <a:extLst>
              <a:ext uri="{FF2B5EF4-FFF2-40B4-BE49-F238E27FC236}">
                <a16:creationId xmlns:a16="http://schemas.microsoft.com/office/drawing/2014/main" id="{AA059F0F-E7F6-47D8-8A90-AF1B4C76C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459" y="1768141"/>
            <a:ext cx="2832435" cy="296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h no 1">
            <a:hlinkClick r:id="" action="ppaction://media"/>
            <a:extLst>
              <a:ext uri="{FF2B5EF4-FFF2-40B4-BE49-F238E27FC236}">
                <a16:creationId xmlns:a16="http://schemas.microsoft.com/office/drawing/2014/main" id="{7FFD30DD-FB68-41EF-9039-F5387BFFF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4076" y="565201"/>
            <a:ext cx="609600" cy="6096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7344DBE9-09CC-496F-B387-8420D1CE87F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95810" y="5412045"/>
            <a:ext cx="1592616" cy="141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1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9208" y="5739682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 smtClean="0">
                <a:solidFill>
                  <a:srgbClr val="0070C0"/>
                </a:solidFill>
              </a:rPr>
              <a:t>Fanpage</a:t>
            </a:r>
            <a:r>
              <a:rPr lang="en-US" sz="2000" dirty="0" smtClean="0">
                <a:solidFill>
                  <a:srgbClr val="0070C0"/>
                </a:solidFill>
              </a:rPr>
              <a:t>: </a:t>
            </a:r>
            <a:r>
              <a:rPr lang="en-US" sz="2000" i="1" dirty="0" smtClean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1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E415F22-B360-47BA-981F-BDA38D309E59}"/>
              </a:ext>
            </a:extLst>
          </p:cNvPr>
          <p:cNvGrpSpPr/>
          <p:nvPr/>
        </p:nvGrpSpPr>
        <p:grpSpPr>
          <a:xfrm>
            <a:off x="3467099" y="2714641"/>
            <a:ext cx="5919009" cy="823216"/>
            <a:chOff x="5477069" y="1553404"/>
            <a:chExt cx="4547853" cy="802888"/>
          </a:xfrm>
        </p:grpSpPr>
        <p:sp>
          <p:nvSpPr>
            <p:cNvPr id="10" name="Freeform: Shape 2">
              <a:extLst>
                <a:ext uri="{FF2B5EF4-FFF2-40B4-BE49-F238E27FC236}">
                  <a16:creationId xmlns:a16="http://schemas.microsoft.com/office/drawing/2014/main" id="{502C2213-B30D-42B6-A0D5-0784B871402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6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Warm-up </a:t>
              </a:r>
              <a:r>
                <a:rPr lang="en-GB" sz="36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&amp; Review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1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364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gg game main">
            <a:extLst>
              <a:ext uri="{FF2B5EF4-FFF2-40B4-BE49-F238E27FC236}">
                <a16:creationId xmlns:a16="http://schemas.microsoft.com/office/drawing/2014/main" id="{E26BAE78-E6FC-CE49-9FC5-BA5F2857DAD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rcRect/>
          <a:stretch/>
        </p:blipFill>
        <p:spPr>
          <a:xfrm>
            <a:off x="3030249" y="197108"/>
            <a:ext cx="7031784" cy="5988462"/>
          </a:xfrm>
          <a:prstGeom prst="rect">
            <a:avLst/>
          </a:prstGeom>
          <a:effectLst>
            <a:outerShdw blurRad="50800" dist="177800" dir="2700000" algn="tl" rotWithShape="0">
              <a:schemeClr val="tx1">
                <a:lumMod val="65000"/>
                <a:lumOff val="35000"/>
                <a:alpha val="60000"/>
              </a:schemeClr>
            </a:outerShdw>
          </a:effec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863E967-42A0-C843-BD77-BA9545C1908D}"/>
              </a:ext>
            </a:extLst>
          </p:cNvPr>
          <p:cNvSpPr/>
          <p:nvPr/>
        </p:nvSpPr>
        <p:spPr>
          <a:xfrm>
            <a:off x="0" y="683699"/>
            <a:ext cx="3468098" cy="5515366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Tamagotchi logo">
            <a:extLst>
              <a:ext uri="{FF2B5EF4-FFF2-40B4-BE49-F238E27FC236}">
                <a16:creationId xmlns:a16="http://schemas.microsoft.com/office/drawing/2014/main" id="{FAA47710-EE36-DA43-9A25-F68D7AB7D8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491" y="693815"/>
            <a:ext cx="2887925" cy="6162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758F979D-027C-7847-9AD9-35B3EA10CF3D}"/>
              </a:ext>
            </a:extLst>
          </p:cNvPr>
          <p:cNvSpPr/>
          <p:nvPr/>
        </p:nvSpPr>
        <p:spPr>
          <a:xfrm>
            <a:off x="8729296" y="119909"/>
            <a:ext cx="3320396" cy="490336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Maret">
            <a:extLst>
              <a:ext uri="{FF2B5EF4-FFF2-40B4-BE49-F238E27FC236}">
                <a16:creationId xmlns:a16="http://schemas.microsoft.com/office/drawing/2014/main" id="{59227153-3828-BB41-A51F-BCAB185BBB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rcRect/>
          <a:stretch/>
        </p:blipFill>
        <p:spPr>
          <a:xfrm flipH="1">
            <a:off x="9211646" y="224098"/>
            <a:ext cx="2305909" cy="12801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Egg game background">
            <a:extLst>
              <a:ext uri="{FF2B5EF4-FFF2-40B4-BE49-F238E27FC236}">
                <a16:creationId xmlns:a16="http://schemas.microsoft.com/office/drawing/2014/main" id="{2D1D600B-A9B2-6847-8380-E0BD751D1D1F}"/>
              </a:ext>
            </a:extLst>
          </p:cNvPr>
          <p:cNvPicPr>
            <a:picLocks/>
          </p:cNvPicPr>
          <p:nvPr/>
        </p:nvPicPr>
        <p:blipFill rotWithShape="1">
          <a:blip r:embed="rId11"/>
          <a:srcRect l="22070" r="11690"/>
          <a:stretch/>
        </p:blipFill>
        <p:spPr>
          <a:xfrm>
            <a:off x="4384681" y="2058918"/>
            <a:ext cx="2627023" cy="2887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9" name="Oval 108">
            <a:extLst>
              <a:ext uri="{FF2B5EF4-FFF2-40B4-BE49-F238E27FC236}">
                <a16:creationId xmlns:a16="http://schemas.microsoft.com/office/drawing/2014/main" id="{F5C62DC8-5A55-FF4F-8FED-8F9DA8397646}"/>
              </a:ext>
            </a:extLst>
          </p:cNvPr>
          <p:cNvSpPr>
            <a:spLocks noChangeAspect="1"/>
          </p:cNvSpPr>
          <p:nvPr/>
        </p:nvSpPr>
        <p:spPr>
          <a:xfrm>
            <a:off x="4571766" y="5023270"/>
            <a:ext cx="640080" cy="640080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FF0000">
                  <a:shade val="67500"/>
                  <a:satMod val="115000"/>
                  <a:alpha val="90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04E60444-7431-CD4E-9AF3-A58EE21E36E9}"/>
              </a:ext>
            </a:extLst>
          </p:cNvPr>
          <p:cNvSpPr>
            <a:spLocks noChangeAspect="1"/>
          </p:cNvSpPr>
          <p:nvPr/>
        </p:nvSpPr>
        <p:spPr>
          <a:xfrm>
            <a:off x="5325393" y="5274565"/>
            <a:ext cx="640080" cy="640080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71000">
                <a:srgbClr val="FF0000">
                  <a:shade val="67500"/>
                  <a:satMod val="115000"/>
                  <a:alpha val="50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Sparkly 2">
            <a:extLst>
              <a:ext uri="{FF2B5EF4-FFF2-40B4-BE49-F238E27FC236}">
                <a16:creationId xmlns:a16="http://schemas.microsoft.com/office/drawing/2014/main" id="{6FD48A99-20FE-D242-BB9E-D1432DDBEE05}"/>
              </a:ext>
            </a:extLst>
          </p:cNvPr>
          <p:cNvSpPr>
            <a:spLocks noChangeAspect="1"/>
          </p:cNvSpPr>
          <p:nvPr/>
        </p:nvSpPr>
        <p:spPr>
          <a:xfrm rot="19790951">
            <a:off x="4707505" y="-25613"/>
            <a:ext cx="334068" cy="548640"/>
          </a:xfrm>
          <a:prstGeom prst="star4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  <a:lumMod val="100000"/>
                  <a:alpha val="50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Sparkly 1">
            <a:extLst>
              <a:ext uri="{FF2B5EF4-FFF2-40B4-BE49-F238E27FC236}">
                <a16:creationId xmlns:a16="http://schemas.microsoft.com/office/drawing/2014/main" id="{FC9B25DE-DA04-5748-8723-2D0BA1F7B5C3}"/>
              </a:ext>
            </a:extLst>
          </p:cNvPr>
          <p:cNvSpPr>
            <a:spLocks noChangeAspect="1"/>
          </p:cNvSpPr>
          <p:nvPr/>
        </p:nvSpPr>
        <p:spPr>
          <a:xfrm rot="19790951">
            <a:off x="4703118" y="483476"/>
            <a:ext cx="208793" cy="274320"/>
          </a:xfrm>
          <a:prstGeom prst="star4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  <a:lumMod val="100000"/>
                  <a:alpha val="50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Character 12">
            <a:extLst>
              <a:ext uri="{FF2B5EF4-FFF2-40B4-BE49-F238E27FC236}">
                <a16:creationId xmlns:a16="http://schemas.microsoft.com/office/drawing/2014/main" id="{03091CC3-CB72-1A40-8282-D42A5F49899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810330" y="2248047"/>
            <a:ext cx="3828853" cy="25039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2" name="10pts">
            <a:extLst>
              <a:ext uri="{FF2B5EF4-FFF2-40B4-BE49-F238E27FC236}">
                <a16:creationId xmlns:a16="http://schemas.microsoft.com/office/drawing/2014/main" id="{F79E3761-76B4-CE45-B4DF-6EE909476FB6}"/>
              </a:ext>
            </a:extLst>
          </p:cNvPr>
          <p:cNvSpPr txBox="1"/>
          <p:nvPr/>
        </p:nvSpPr>
        <p:spPr>
          <a:xfrm>
            <a:off x="4820110" y="3154820"/>
            <a:ext cx="2194560" cy="923330"/>
          </a:xfrm>
          <a:prstGeom prst="rect">
            <a:avLst/>
          </a:prstGeom>
          <a:gradFill flip="none" rotWithShape="1">
            <a:gsLst>
              <a:gs pos="0">
                <a:srgbClr val="FF99FD">
                  <a:alpha val="20000"/>
                </a:srgbClr>
              </a:gs>
              <a:gs pos="46000">
                <a:srgbClr val="FF5AD9">
                  <a:alpha val="70000"/>
                </a:srgbClr>
              </a:gs>
              <a:gs pos="80000">
                <a:srgbClr val="FF2D9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88900" dir="5400000" algn="ctr" rotWithShape="0">
              <a:schemeClr val="tx1">
                <a:lumMod val="65000"/>
                <a:lumOff val="35000"/>
                <a:alpha val="28000"/>
              </a:scheme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70 pts</a:t>
            </a:r>
          </a:p>
        </p:txBody>
      </p:sp>
      <p:pic>
        <p:nvPicPr>
          <p:cNvPr id="102" name="Character 17">
            <a:extLst>
              <a:ext uri="{FF2B5EF4-FFF2-40B4-BE49-F238E27FC236}">
                <a16:creationId xmlns:a16="http://schemas.microsoft.com/office/drawing/2014/main" id="{D019AD06-73A7-0D4C-989B-8389EE6360F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4014357" y="2233174"/>
            <a:ext cx="3145521" cy="24459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7" name="10pts">
            <a:extLst>
              <a:ext uri="{FF2B5EF4-FFF2-40B4-BE49-F238E27FC236}">
                <a16:creationId xmlns:a16="http://schemas.microsoft.com/office/drawing/2014/main" id="{C74E657B-E533-2440-BA60-3BF488B5747F}"/>
              </a:ext>
            </a:extLst>
          </p:cNvPr>
          <p:cNvSpPr txBox="1"/>
          <p:nvPr/>
        </p:nvSpPr>
        <p:spPr>
          <a:xfrm>
            <a:off x="4691583" y="3263794"/>
            <a:ext cx="2194560" cy="923330"/>
          </a:xfrm>
          <a:prstGeom prst="rect">
            <a:avLst/>
          </a:prstGeom>
          <a:gradFill flip="none" rotWithShape="1">
            <a:gsLst>
              <a:gs pos="0">
                <a:srgbClr val="FF99FD">
                  <a:alpha val="20000"/>
                </a:srgbClr>
              </a:gs>
              <a:gs pos="46000">
                <a:srgbClr val="FF5AD9">
                  <a:alpha val="70000"/>
                </a:srgbClr>
              </a:gs>
              <a:gs pos="80000">
                <a:srgbClr val="FF2D9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88900" dir="5400000" algn="ctr" rotWithShape="0">
              <a:schemeClr val="tx1">
                <a:lumMod val="65000"/>
                <a:lumOff val="35000"/>
                <a:alpha val="28000"/>
              </a:scheme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30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pt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srgbClr val="FF5AD9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uLnTx/>
              <a:uFillTx/>
              <a:latin typeface="Porky's" pitchFamily="2" charset="0"/>
              <a:ea typeface="+mn-ea"/>
              <a:cs typeface="+mn-cs"/>
            </a:endParaRPr>
          </a:p>
        </p:txBody>
      </p:sp>
      <p:pic>
        <p:nvPicPr>
          <p:cNvPr id="62" name="Character 2">
            <a:extLst>
              <a:ext uri="{FF2B5EF4-FFF2-40B4-BE49-F238E27FC236}">
                <a16:creationId xmlns:a16="http://schemas.microsoft.com/office/drawing/2014/main" id="{52F631C3-B034-7848-B68C-2C9FD6F3ED4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3943138" y="2503246"/>
            <a:ext cx="3670688" cy="20603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6" name="10pts">
            <a:extLst>
              <a:ext uri="{FF2B5EF4-FFF2-40B4-BE49-F238E27FC236}">
                <a16:creationId xmlns:a16="http://schemas.microsoft.com/office/drawing/2014/main" id="{22FA4899-8A6A-4D4C-B74B-F3D03E6F4031}"/>
              </a:ext>
            </a:extLst>
          </p:cNvPr>
          <p:cNvSpPr txBox="1"/>
          <p:nvPr/>
        </p:nvSpPr>
        <p:spPr>
          <a:xfrm>
            <a:off x="4841436" y="3227756"/>
            <a:ext cx="2194560" cy="923330"/>
          </a:xfrm>
          <a:prstGeom prst="rect">
            <a:avLst/>
          </a:prstGeom>
          <a:gradFill flip="none" rotWithShape="1">
            <a:gsLst>
              <a:gs pos="0">
                <a:srgbClr val="FF99FD">
                  <a:alpha val="20000"/>
                </a:srgbClr>
              </a:gs>
              <a:gs pos="46000">
                <a:srgbClr val="FF5AD9">
                  <a:alpha val="70000"/>
                </a:srgbClr>
              </a:gs>
              <a:gs pos="80000">
                <a:srgbClr val="FF2D9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88900" dir="5400000" algn="ctr" rotWithShape="0">
              <a:schemeClr val="tx1">
                <a:lumMod val="65000"/>
                <a:lumOff val="35000"/>
                <a:alpha val="28000"/>
              </a:scheme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25 pts</a:t>
            </a:r>
          </a:p>
        </p:txBody>
      </p:sp>
      <p:pic>
        <p:nvPicPr>
          <p:cNvPr id="146" name="Character 15">
            <a:extLst>
              <a:ext uri="{FF2B5EF4-FFF2-40B4-BE49-F238E27FC236}">
                <a16:creationId xmlns:a16="http://schemas.microsoft.com/office/drawing/2014/main" id="{F06C73A6-0507-D84D-A912-33E593C65A4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3985098" y="2218404"/>
            <a:ext cx="3403187" cy="2533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2" name="10pts">
            <a:extLst>
              <a:ext uri="{FF2B5EF4-FFF2-40B4-BE49-F238E27FC236}">
                <a16:creationId xmlns:a16="http://schemas.microsoft.com/office/drawing/2014/main" id="{3B72ACD9-0F49-304D-81AA-CCF21D779679}"/>
              </a:ext>
            </a:extLst>
          </p:cNvPr>
          <p:cNvSpPr txBox="1"/>
          <p:nvPr/>
        </p:nvSpPr>
        <p:spPr>
          <a:xfrm>
            <a:off x="4830767" y="3245699"/>
            <a:ext cx="2194560" cy="923330"/>
          </a:xfrm>
          <a:prstGeom prst="rect">
            <a:avLst/>
          </a:prstGeom>
          <a:gradFill flip="none" rotWithShape="1">
            <a:gsLst>
              <a:gs pos="0">
                <a:srgbClr val="FF99FD">
                  <a:alpha val="20000"/>
                </a:srgbClr>
              </a:gs>
              <a:gs pos="46000">
                <a:srgbClr val="FF5AD9">
                  <a:alpha val="70000"/>
                </a:srgbClr>
              </a:gs>
              <a:gs pos="80000">
                <a:srgbClr val="FF2D9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88900" dir="5400000" algn="ctr" rotWithShape="0">
              <a:schemeClr val="tx1">
                <a:lumMod val="65000"/>
                <a:lumOff val="35000"/>
                <a:alpha val="28000"/>
              </a:scheme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20 pts</a:t>
            </a:r>
          </a:p>
        </p:txBody>
      </p:sp>
      <p:pic>
        <p:nvPicPr>
          <p:cNvPr id="131" name="Character 4">
            <a:extLst>
              <a:ext uri="{FF2B5EF4-FFF2-40B4-BE49-F238E27FC236}">
                <a16:creationId xmlns:a16="http://schemas.microsoft.com/office/drawing/2014/main" id="{CFF8642B-A7A1-2D4B-B3C1-5393301FE718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3906775" y="2395240"/>
            <a:ext cx="3678718" cy="23485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3" name="10pts">
            <a:extLst>
              <a:ext uri="{FF2B5EF4-FFF2-40B4-BE49-F238E27FC236}">
                <a16:creationId xmlns:a16="http://schemas.microsoft.com/office/drawing/2014/main" id="{95EB86C3-9EF9-0547-B6C3-9A4207196F1B}"/>
              </a:ext>
            </a:extLst>
          </p:cNvPr>
          <p:cNvSpPr txBox="1"/>
          <p:nvPr/>
        </p:nvSpPr>
        <p:spPr>
          <a:xfrm>
            <a:off x="4841436" y="3283612"/>
            <a:ext cx="2194560" cy="923330"/>
          </a:xfrm>
          <a:prstGeom prst="rect">
            <a:avLst/>
          </a:prstGeom>
          <a:gradFill flip="none" rotWithShape="1">
            <a:gsLst>
              <a:gs pos="0">
                <a:srgbClr val="FF99FD">
                  <a:alpha val="20000"/>
                </a:srgbClr>
              </a:gs>
              <a:gs pos="46000">
                <a:srgbClr val="FF5AD9">
                  <a:alpha val="70000"/>
                </a:srgbClr>
              </a:gs>
              <a:gs pos="80000">
                <a:srgbClr val="FF2D9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88900" dir="5400000" algn="ctr" rotWithShape="0">
              <a:schemeClr val="tx1">
                <a:lumMod val="65000"/>
                <a:lumOff val="35000"/>
                <a:alpha val="28000"/>
              </a:scheme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10 pts</a:t>
            </a:r>
          </a:p>
        </p:txBody>
      </p:sp>
      <p:pic>
        <p:nvPicPr>
          <p:cNvPr id="119" name="Character 10">
            <a:extLst>
              <a:ext uri="{FF2B5EF4-FFF2-40B4-BE49-F238E27FC236}">
                <a16:creationId xmlns:a16="http://schemas.microsoft.com/office/drawing/2014/main" id="{9F4C5F5C-82CA-064A-95D1-75B4934192DC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3921654" y="2311706"/>
            <a:ext cx="3530076" cy="2401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6" name="10pts">
            <a:extLst>
              <a:ext uri="{FF2B5EF4-FFF2-40B4-BE49-F238E27FC236}">
                <a16:creationId xmlns:a16="http://schemas.microsoft.com/office/drawing/2014/main" id="{2C7CEC7A-AAE8-1C40-A567-38C757B80856}"/>
              </a:ext>
            </a:extLst>
          </p:cNvPr>
          <p:cNvSpPr txBox="1"/>
          <p:nvPr/>
        </p:nvSpPr>
        <p:spPr>
          <a:xfrm>
            <a:off x="4637753" y="3162061"/>
            <a:ext cx="2194560" cy="923330"/>
          </a:xfrm>
          <a:prstGeom prst="rect">
            <a:avLst/>
          </a:prstGeom>
          <a:gradFill flip="none" rotWithShape="1">
            <a:gsLst>
              <a:gs pos="0">
                <a:srgbClr val="FF99FD">
                  <a:alpha val="20000"/>
                </a:srgbClr>
              </a:gs>
              <a:gs pos="46000">
                <a:srgbClr val="FF5AD9">
                  <a:alpha val="70000"/>
                </a:srgbClr>
              </a:gs>
              <a:gs pos="80000">
                <a:srgbClr val="FF2D9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88900" dir="5400000" algn="ctr" rotWithShape="0">
              <a:schemeClr val="tx1">
                <a:lumMod val="65000"/>
                <a:lumOff val="35000"/>
                <a:alpha val="28000"/>
              </a:scheme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15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pt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srgbClr val="FF5AD9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uLnTx/>
              <a:uFillTx/>
              <a:latin typeface="Porky's" pitchFamily="2" charset="0"/>
              <a:ea typeface="+mn-ea"/>
              <a:cs typeface="+mn-cs"/>
            </a:endParaRPr>
          </a:p>
        </p:txBody>
      </p:sp>
      <p:pic>
        <p:nvPicPr>
          <p:cNvPr id="56" name="Character 1">
            <a:extLst>
              <a:ext uri="{FF2B5EF4-FFF2-40B4-BE49-F238E27FC236}">
                <a16:creationId xmlns:a16="http://schemas.microsoft.com/office/drawing/2014/main" id="{B5715415-851A-E04B-943F-7B71E8C4E045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4104493" y="2352589"/>
            <a:ext cx="3425936" cy="21515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6" name="10pts">
            <a:extLst>
              <a:ext uri="{FF2B5EF4-FFF2-40B4-BE49-F238E27FC236}">
                <a16:creationId xmlns:a16="http://schemas.microsoft.com/office/drawing/2014/main" id="{53987F0E-A26A-194E-A3ED-19517253F1CB}"/>
              </a:ext>
            </a:extLst>
          </p:cNvPr>
          <p:cNvSpPr txBox="1"/>
          <p:nvPr/>
        </p:nvSpPr>
        <p:spPr>
          <a:xfrm>
            <a:off x="4614690" y="3107885"/>
            <a:ext cx="2194560" cy="923330"/>
          </a:xfrm>
          <a:prstGeom prst="rect">
            <a:avLst/>
          </a:prstGeom>
          <a:gradFill flip="none" rotWithShape="1">
            <a:gsLst>
              <a:gs pos="0">
                <a:srgbClr val="FF99FD">
                  <a:alpha val="20000"/>
                </a:srgbClr>
              </a:gs>
              <a:gs pos="46000">
                <a:srgbClr val="FF5AD9">
                  <a:alpha val="70000"/>
                </a:srgbClr>
              </a:gs>
              <a:gs pos="80000">
                <a:srgbClr val="FF2D9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88900" dir="5400000" algn="ctr" rotWithShape="0">
              <a:schemeClr val="tx1">
                <a:lumMod val="65000"/>
                <a:lumOff val="35000"/>
                <a:alpha val="28000"/>
              </a:scheme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17 pts</a:t>
            </a:r>
          </a:p>
        </p:txBody>
      </p:sp>
      <p:pic>
        <p:nvPicPr>
          <p:cNvPr id="94" name="Character 21">
            <a:extLst>
              <a:ext uri="{FF2B5EF4-FFF2-40B4-BE49-F238E27FC236}">
                <a16:creationId xmlns:a16="http://schemas.microsoft.com/office/drawing/2014/main" id="{DF5E811D-48BD-EE44-8ADE-DC92C72374D6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4024284" y="2224989"/>
            <a:ext cx="3383035" cy="2488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5" name="10pts">
            <a:extLst>
              <a:ext uri="{FF2B5EF4-FFF2-40B4-BE49-F238E27FC236}">
                <a16:creationId xmlns:a16="http://schemas.microsoft.com/office/drawing/2014/main" id="{41A557E5-6447-ED4E-997B-CB5E4A3DE58C}"/>
              </a:ext>
            </a:extLst>
          </p:cNvPr>
          <p:cNvSpPr txBox="1"/>
          <p:nvPr/>
        </p:nvSpPr>
        <p:spPr>
          <a:xfrm>
            <a:off x="4694124" y="3204409"/>
            <a:ext cx="2194560" cy="923330"/>
          </a:xfrm>
          <a:prstGeom prst="rect">
            <a:avLst/>
          </a:prstGeom>
          <a:gradFill flip="none" rotWithShape="1">
            <a:gsLst>
              <a:gs pos="0">
                <a:srgbClr val="FF99FD">
                  <a:alpha val="20000"/>
                </a:srgbClr>
              </a:gs>
              <a:gs pos="46000">
                <a:srgbClr val="FF5AD9">
                  <a:alpha val="70000"/>
                </a:srgbClr>
              </a:gs>
              <a:gs pos="80000">
                <a:srgbClr val="FF2D9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88900" dir="5400000" algn="ctr" rotWithShape="0">
              <a:schemeClr val="tx1">
                <a:lumMod val="65000"/>
                <a:lumOff val="35000"/>
                <a:alpha val="28000"/>
              </a:scheme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40 pts</a:t>
            </a:r>
          </a:p>
        </p:txBody>
      </p:sp>
      <p:pic>
        <p:nvPicPr>
          <p:cNvPr id="116" name="Radio">
            <a:extLst>
              <a:ext uri="{FF2B5EF4-FFF2-40B4-BE49-F238E27FC236}">
                <a16:creationId xmlns:a16="http://schemas.microsoft.com/office/drawing/2014/main" id="{CEEA84A3-7A5C-6444-A6F3-18B20B6EAD6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60617" y="5156487"/>
            <a:ext cx="1161825" cy="10560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8" name="Music note">
            <a:extLst>
              <a:ext uri="{FF2B5EF4-FFF2-40B4-BE49-F238E27FC236}">
                <a16:creationId xmlns:a16="http://schemas.microsoft.com/office/drawing/2014/main" id="{A4605444-D1B4-9648-85FB-7D1585056EF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884249" y="3749397"/>
            <a:ext cx="457200" cy="45720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Theme OST" descr="Tamagotchi Connection Corner Shop 3 Music - Shop Upgrade.mp3">
            <a:hlinkClick r:id="" action="ppaction://media"/>
            <a:extLst>
              <a:ext uri="{FF2B5EF4-FFF2-40B4-BE49-F238E27FC236}">
                <a16:creationId xmlns:a16="http://schemas.microsoft.com/office/drawing/2014/main" id="{610C6C71-6253-C349-B0E6-FB9FF31A02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77444" y="-3759236"/>
            <a:ext cx="812800" cy="812800"/>
          </a:xfrm>
          <a:prstGeom prst="rect">
            <a:avLst/>
          </a:prstGeom>
        </p:spPr>
      </p:pic>
      <p:pic>
        <p:nvPicPr>
          <p:cNvPr id="107" name="Scoreboard 1">
            <a:extLst>
              <a:ext uri="{FF2B5EF4-FFF2-40B4-BE49-F238E27FC236}">
                <a16:creationId xmlns:a16="http://schemas.microsoft.com/office/drawing/2014/main" id="{BD102233-FAA2-0D40-848A-D6A727692363}"/>
              </a:ext>
            </a:extLst>
          </p:cNvPr>
          <p:cNvPicPr>
            <a:picLocks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8918769" y="1428932"/>
            <a:ext cx="2926080" cy="8229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8" name="Scoreboard 2">
            <a:extLst>
              <a:ext uri="{FF2B5EF4-FFF2-40B4-BE49-F238E27FC236}">
                <a16:creationId xmlns:a16="http://schemas.microsoft.com/office/drawing/2014/main" id="{E676AE9C-9F41-E44A-8FE6-99091CE4DB4E}"/>
              </a:ext>
            </a:extLst>
          </p:cNvPr>
          <p:cNvPicPr>
            <a:picLocks/>
          </p:cNvPicPr>
          <p:nvPr/>
        </p:nvPicPr>
        <p:blipFill>
          <a:blip r:embed="rId24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8934199" y="2503062"/>
            <a:ext cx="2926080" cy="8229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1" name="Scoreboard 3">
            <a:extLst>
              <a:ext uri="{FF2B5EF4-FFF2-40B4-BE49-F238E27FC236}">
                <a16:creationId xmlns:a16="http://schemas.microsoft.com/office/drawing/2014/main" id="{E9E809EF-358C-F441-9683-67DEF483141F}"/>
              </a:ext>
            </a:extLst>
          </p:cNvPr>
          <p:cNvPicPr>
            <a:picLocks/>
          </p:cNvPicPr>
          <p:nvPr/>
        </p:nvPicPr>
        <p:blipFill>
          <a:blip r:embed="rId23">
            <a:duotone>
              <a:prstClr val="black"/>
              <a:schemeClr val="accent5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8994187" y="3584149"/>
            <a:ext cx="2926080" cy="8229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32140766-E55E-A74F-9DE3-F2E3AB91EDEE}"/>
              </a:ext>
            </a:extLst>
          </p:cNvPr>
          <p:cNvSpPr txBox="1"/>
          <p:nvPr/>
        </p:nvSpPr>
        <p:spPr>
          <a:xfrm>
            <a:off x="9086341" y="1627974"/>
            <a:ext cx="522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orky's" pitchFamily="2" charset="0"/>
              <a:ea typeface="+mn-ea"/>
              <a:cs typeface="+mn-cs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007568CB-D8D4-8E46-90F7-163845D3A3E2}"/>
              </a:ext>
            </a:extLst>
          </p:cNvPr>
          <p:cNvSpPr txBox="1"/>
          <p:nvPr/>
        </p:nvSpPr>
        <p:spPr>
          <a:xfrm>
            <a:off x="9111867" y="2679773"/>
            <a:ext cx="522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orky's" pitchFamily="2" charset="0"/>
              <a:ea typeface="+mn-ea"/>
              <a:cs typeface="+mn-cs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F8062F7-F080-FA4A-AEF1-708A1A2A8DDB}"/>
              </a:ext>
            </a:extLst>
          </p:cNvPr>
          <p:cNvSpPr txBox="1"/>
          <p:nvPr/>
        </p:nvSpPr>
        <p:spPr>
          <a:xfrm>
            <a:off x="9108033" y="3781361"/>
            <a:ext cx="522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orky's" pitchFamily="2" charset="0"/>
              <a:ea typeface="+mn-ea"/>
              <a:cs typeface="+mn-cs"/>
            </a:endParaRPr>
          </a:p>
        </p:txBody>
      </p:sp>
      <p:sp>
        <p:nvSpPr>
          <p:cNvPr id="125" name="9 Rectangle: Rounded Corners 14">
            <a:extLst>
              <a:ext uri="{FF2B5EF4-FFF2-40B4-BE49-F238E27FC236}">
                <a16:creationId xmlns:a16="http://schemas.microsoft.com/office/drawing/2014/main" id="{76E62B49-84A8-AF4F-BEC0-1F899807E266}"/>
              </a:ext>
            </a:extLst>
          </p:cNvPr>
          <p:cNvSpPr>
            <a:spLocks noChangeAspect="1"/>
          </p:cNvSpPr>
          <p:nvPr/>
        </p:nvSpPr>
        <p:spPr>
          <a:xfrm>
            <a:off x="9817766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126" name="8 Rectangle: Rounded Corners 14">
            <a:extLst>
              <a:ext uri="{FF2B5EF4-FFF2-40B4-BE49-F238E27FC236}">
                <a16:creationId xmlns:a16="http://schemas.microsoft.com/office/drawing/2014/main" id="{3AA81CD2-A5E3-124A-A37A-4BC468390D13}"/>
              </a:ext>
            </a:extLst>
          </p:cNvPr>
          <p:cNvSpPr>
            <a:spLocks noChangeAspect="1"/>
          </p:cNvSpPr>
          <p:nvPr/>
        </p:nvSpPr>
        <p:spPr>
          <a:xfrm>
            <a:off x="9817766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128" name="7 Rectangle: Rounded Corners 14">
            <a:extLst>
              <a:ext uri="{FF2B5EF4-FFF2-40B4-BE49-F238E27FC236}">
                <a16:creationId xmlns:a16="http://schemas.microsoft.com/office/drawing/2014/main" id="{4AB3ED8C-F578-354A-91A4-A061240D286F}"/>
              </a:ext>
            </a:extLst>
          </p:cNvPr>
          <p:cNvSpPr>
            <a:spLocks noChangeAspect="1"/>
          </p:cNvSpPr>
          <p:nvPr/>
        </p:nvSpPr>
        <p:spPr>
          <a:xfrm>
            <a:off x="9817766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130" name="6 Rectangle: Rounded Corners 14">
            <a:extLst>
              <a:ext uri="{FF2B5EF4-FFF2-40B4-BE49-F238E27FC236}">
                <a16:creationId xmlns:a16="http://schemas.microsoft.com/office/drawing/2014/main" id="{0BDA4CB3-3B8C-DF48-A090-B17947F4E44F}"/>
              </a:ext>
            </a:extLst>
          </p:cNvPr>
          <p:cNvSpPr>
            <a:spLocks noChangeAspect="1"/>
          </p:cNvSpPr>
          <p:nvPr/>
        </p:nvSpPr>
        <p:spPr>
          <a:xfrm>
            <a:off x="9817766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132" name="5 Rectangle: Rounded Corners 14">
            <a:extLst>
              <a:ext uri="{FF2B5EF4-FFF2-40B4-BE49-F238E27FC236}">
                <a16:creationId xmlns:a16="http://schemas.microsoft.com/office/drawing/2014/main" id="{851301CC-647A-B042-8A4F-41E6920C257A}"/>
              </a:ext>
            </a:extLst>
          </p:cNvPr>
          <p:cNvSpPr>
            <a:spLocks noChangeAspect="1"/>
          </p:cNvSpPr>
          <p:nvPr/>
        </p:nvSpPr>
        <p:spPr>
          <a:xfrm>
            <a:off x="9817766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134" name="4 Rectangle: Rounded Corners 14">
            <a:extLst>
              <a:ext uri="{FF2B5EF4-FFF2-40B4-BE49-F238E27FC236}">
                <a16:creationId xmlns:a16="http://schemas.microsoft.com/office/drawing/2014/main" id="{43380C9A-58FF-124C-B170-64371A9B7C2C}"/>
              </a:ext>
            </a:extLst>
          </p:cNvPr>
          <p:cNvSpPr>
            <a:spLocks noChangeAspect="1"/>
          </p:cNvSpPr>
          <p:nvPr/>
        </p:nvSpPr>
        <p:spPr>
          <a:xfrm>
            <a:off x="9817766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136" name="3 Rectangle: Rounded Corners 14">
            <a:extLst>
              <a:ext uri="{FF2B5EF4-FFF2-40B4-BE49-F238E27FC236}">
                <a16:creationId xmlns:a16="http://schemas.microsoft.com/office/drawing/2014/main" id="{482C58E9-04B5-D941-B724-B288B2566F7F}"/>
              </a:ext>
            </a:extLst>
          </p:cNvPr>
          <p:cNvSpPr>
            <a:spLocks noChangeAspect="1"/>
          </p:cNvSpPr>
          <p:nvPr/>
        </p:nvSpPr>
        <p:spPr>
          <a:xfrm>
            <a:off x="9817766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143" name="2 Rectangle: Rounded Corners 14">
            <a:extLst>
              <a:ext uri="{FF2B5EF4-FFF2-40B4-BE49-F238E27FC236}">
                <a16:creationId xmlns:a16="http://schemas.microsoft.com/office/drawing/2014/main" id="{4C51A59A-DB51-3B48-8194-61B364FF1C8F}"/>
              </a:ext>
            </a:extLst>
          </p:cNvPr>
          <p:cNvSpPr>
            <a:spLocks noChangeAspect="1"/>
          </p:cNvSpPr>
          <p:nvPr/>
        </p:nvSpPr>
        <p:spPr>
          <a:xfrm>
            <a:off x="9817766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145" name="1 Rectangle: Rounded Corners 14">
            <a:extLst>
              <a:ext uri="{FF2B5EF4-FFF2-40B4-BE49-F238E27FC236}">
                <a16:creationId xmlns:a16="http://schemas.microsoft.com/office/drawing/2014/main" id="{1117E7D5-6412-5A4D-9FA9-542D16744552}"/>
              </a:ext>
            </a:extLst>
          </p:cNvPr>
          <p:cNvSpPr>
            <a:spLocks noChangeAspect="1"/>
          </p:cNvSpPr>
          <p:nvPr/>
        </p:nvSpPr>
        <p:spPr>
          <a:xfrm>
            <a:off x="9817766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147" name="0 tog Rectangle: Rounded Corners 14">
            <a:extLst>
              <a:ext uri="{FF2B5EF4-FFF2-40B4-BE49-F238E27FC236}">
                <a16:creationId xmlns:a16="http://schemas.microsoft.com/office/drawing/2014/main" id="{5B28CA18-78A3-5243-B733-58BFD07F1142}"/>
              </a:ext>
            </a:extLst>
          </p:cNvPr>
          <p:cNvSpPr>
            <a:spLocks noChangeAspect="1"/>
          </p:cNvSpPr>
          <p:nvPr/>
        </p:nvSpPr>
        <p:spPr>
          <a:xfrm>
            <a:off x="9817766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0</a:t>
            </a:r>
          </a:p>
        </p:txBody>
      </p:sp>
      <p:sp>
        <p:nvSpPr>
          <p:cNvPr id="159" name="9 Rectangle: Rounded Corners 14">
            <a:extLst>
              <a:ext uri="{FF2B5EF4-FFF2-40B4-BE49-F238E27FC236}">
                <a16:creationId xmlns:a16="http://schemas.microsoft.com/office/drawing/2014/main" id="{72804789-54F8-9D49-9646-C017C01E4617}"/>
              </a:ext>
            </a:extLst>
          </p:cNvPr>
          <p:cNvSpPr>
            <a:spLocks noChangeAspect="1"/>
          </p:cNvSpPr>
          <p:nvPr/>
        </p:nvSpPr>
        <p:spPr>
          <a:xfrm>
            <a:off x="10279793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163" name="8 Rectangle: Rounded Corners 14">
            <a:extLst>
              <a:ext uri="{FF2B5EF4-FFF2-40B4-BE49-F238E27FC236}">
                <a16:creationId xmlns:a16="http://schemas.microsoft.com/office/drawing/2014/main" id="{348BDD0D-2D63-034D-8C36-5856B249AA43}"/>
              </a:ext>
            </a:extLst>
          </p:cNvPr>
          <p:cNvSpPr>
            <a:spLocks noChangeAspect="1"/>
          </p:cNvSpPr>
          <p:nvPr/>
        </p:nvSpPr>
        <p:spPr>
          <a:xfrm>
            <a:off x="10279793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167" name="7 Rectangle: Rounded Corners 14">
            <a:extLst>
              <a:ext uri="{FF2B5EF4-FFF2-40B4-BE49-F238E27FC236}">
                <a16:creationId xmlns:a16="http://schemas.microsoft.com/office/drawing/2014/main" id="{53332822-02A1-C04A-B696-62881C9C1A09}"/>
              </a:ext>
            </a:extLst>
          </p:cNvPr>
          <p:cNvSpPr>
            <a:spLocks noChangeAspect="1"/>
          </p:cNvSpPr>
          <p:nvPr/>
        </p:nvSpPr>
        <p:spPr>
          <a:xfrm>
            <a:off x="10279793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168" name="6 Rectangle: Rounded Corners 14">
            <a:extLst>
              <a:ext uri="{FF2B5EF4-FFF2-40B4-BE49-F238E27FC236}">
                <a16:creationId xmlns:a16="http://schemas.microsoft.com/office/drawing/2014/main" id="{D15C5361-1250-2D49-A5FA-8712C873E72B}"/>
              </a:ext>
            </a:extLst>
          </p:cNvPr>
          <p:cNvSpPr>
            <a:spLocks noChangeAspect="1"/>
          </p:cNvSpPr>
          <p:nvPr/>
        </p:nvSpPr>
        <p:spPr>
          <a:xfrm>
            <a:off x="10279793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169" name="5 Rectangle: Rounded Corners 14">
            <a:extLst>
              <a:ext uri="{FF2B5EF4-FFF2-40B4-BE49-F238E27FC236}">
                <a16:creationId xmlns:a16="http://schemas.microsoft.com/office/drawing/2014/main" id="{DD66E583-091D-DA40-86B2-64EACB850D28}"/>
              </a:ext>
            </a:extLst>
          </p:cNvPr>
          <p:cNvSpPr>
            <a:spLocks noChangeAspect="1"/>
          </p:cNvSpPr>
          <p:nvPr/>
        </p:nvSpPr>
        <p:spPr>
          <a:xfrm>
            <a:off x="10279793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170" name="4 Rectangle: Rounded Corners 14">
            <a:extLst>
              <a:ext uri="{FF2B5EF4-FFF2-40B4-BE49-F238E27FC236}">
                <a16:creationId xmlns:a16="http://schemas.microsoft.com/office/drawing/2014/main" id="{948AF0CC-2735-A44F-8198-DBCE10234611}"/>
              </a:ext>
            </a:extLst>
          </p:cNvPr>
          <p:cNvSpPr>
            <a:spLocks noChangeAspect="1"/>
          </p:cNvSpPr>
          <p:nvPr/>
        </p:nvSpPr>
        <p:spPr>
          <a:xfrm>
            <a:off x="10279793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171" name="3 Rectangle: Rounded Corners 14">
            <a:extLst>
              <a:ext uri="{FF2B5EF4-FFF2-40B4-BE49-F238E27FC236}">
                <a16:creationId xmlns:a16="http://schemas.microsoft.com/office/drawing/2014/main" id="{D58A5EB4-E0F8-EA47-8345-AEAB522AB6C6}"/>
              </a:ext>
            </a:extLst>
          </p:cNvPr>
          <p:cNvSpPr>
            <a:spLocks noChangeAspect="1"/>
          </p:cNvSpPr>
          <p:nvPr/>
        </p:nvSpPr>
        <p:spPr>
          <a:xfrm>
            <a:off x="10279793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172" name="2 Rectangle: Rounded Corners 14">
            <a:extLst>
              <a:ext uri="{FF2B5EF4-FFF2-40B4-BE49-F238E27FC236}">
                <a16:creationId xmlns:a16="http://schemas.microsoft.com/office/drawing/2014/main" id="{24A13192-71CC-4A4F-99A2-3AE6058FE8A1}"/>
              </a:ext>
            </a:extLst>
          </p:cNvPr>
          <p:cNvSpPr>
            <a:spLocks noChangeAspect="1"/>
          </p:cNvSpPr>
          <p:nvPr/>
        </p:nvSpPr>
        <p:spPr>
          <a:xfrm>
            <a:off x="10279793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179" name="1 Rectangle: Rounded Corners 14">
            <a:extLst>
              <a:ext uri="{FF2B5EF4-FFF2-40B4-BE49-F238E27FC236}">
                <a16:creationId xmlns:a16="http://schemas.microsoft.com/office/drawing/2014/main" id="{AD6A6E87-8AA2-5243-8990-78FECA879A9D}"/>
              </a:ext>
            </a:extLst>
          </p:cNvPr>
          <p:cNvSpPr>
            <a:spLocks noChangeAspect="1"/>
          </p:cNvSpPr>
          <p:nvPr/>
        </p:nvSpPr>
        <p:spPr>
          <a:xfrm>
            <a:off x="10279793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180" name="0 tog Rectangle: Rounded Corners 14">
            <a:extLst>
              <a:ext uri="{FF2B5EF4-FFF2-40B4-BE49-F238E27FC236}">
                <a16:creationId xmlns:a16="http://schemas.microsoft.com/office/drawing/2014/main" id="{91C1918B-EDB7-8442-BDF3-B6D2925BFF9C}"/>
              </a:ext>
            </a:extLst>
          </p:cNvPr>
          <p:cNvSpPr>
            <a:spLocks noChangeAspect="1"/>
          </p:cNvSpPr>
          <p:nvPr/>
        </p:nvSpPr>
        <p:spPr>
          <a:xfrm>
            <a:off x="10279793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0</a:t>
            </a:r>
          </a:p>
        </p:txBody>
      </p:sp>
      <p:sp>
        <p:nvSpPr>
          <p:cNvPr id="181" name="9 Rectangle: Rounded Corners 14">
            <a:extLst>
              <a:ext uri="{FF2B5EF4-FFF2-40B4-BE49-F238E27FC236}">
                <a16:creationId xmlns:a16="http://schemas.microsoft.com/office/drawing/2014/main" id="{123D8265-4A04-2A4A-819F-E0EAD9A247A7}"/>
              </a:ext>
            </a:extLst>
          </p:cNvPr>
          <p:cNvSpPr>
            <a:spLocks noChangeAspect="1"/>
          </p:cNvSpPr>
          <p:nvPr/>
        </p:nvSpPr>
        <p:spPr>
          <a:xfrm>
            <a:off x="10742101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182" name="8 Rectangle: Rounded Corners 14">
            <a:extLst>
              <a:ext uri="{FF2B5EF4-FFF2-40B4-BE49-F238E27FC236}">
                <a16:creationId xmlns:a16="http://schemas.microsoft.com/office/drawing/2014/main" id="{45C6DD18-0664-3C46-BEA7-BA3D1FB3BE72}"/>
              </a:ext>
            </a:extLst>
          </p:cNvPr>
          <p:cNvSpPr>
            <a:spLocks noChangeAspect="1"/>
          </p:cNvSpPr>
          <p:nvPr/>
        </p:nvSpPr>
        <p:spPr>
          <a:xfrm>
            <a:off x="10742101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183" name="7 Rectangle: Rounded Corners 14">
            <a:extLst>
              <a:ext uri="{FF2B5EF4-FFF2-40B4-BE49-F238E27FC236}">
                <a16:creationId xmlns:a16="http://schemas.microsoft.com/office/drawing/2014/main" id="{F3521B28-AC57-7140-9591-160D5A7851AA}"/>
              </a:ext>
            </a:extLst>
          </p:cNvPr>
          <p:cNvSpPr>
            <a:spLocks noChangeAspect="1"/>
          </p:cNvSpPr>
          <p:nvPr/>
        </p:nvSpPr>
        <p:spPr>
          <a:xfrm>
            <a:off x="10742101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184" name="6 Rectangle: Rounded Corners 14">
            <a:extLst>
              <a:ext uri="{FF2B5EF4-FFF2-40B4-BE49-F238E27FC236}">
                <a16:creationId xmlns:a16="http://schemas.microsoft.com/office/drawing/2014/main" id="{0758041C-1574-2E49-9C0F-8816B99617AE}"/>
              </a:ext>
            </a:extLst>
          </p:cNvPr>
          <p:cNvSpPr>
            <a:spLocks noChangeAspect="1"/>
          </p:cNvSpPr>
          <p:nvPr/>
        </p:nvSpPr>
        <p:spPr>
          <a:xfrm>
            <a:off x="10742101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185" name="5 Rectangle: Rounded Corners 14">
            <a:extLst>
              <a:ext uri="{FF2B5EF4-FFF2-40B4-BE49-F238E27FC236}">
                <a16:creationId xmlns:a16="http://schemas.microsoft.com/office/drawing/2014/main" id="{88FA1669-7493-7E43-B795-9888D4748B3C}"/>
              </a:ext>
            </a:extLst>
          </p:cNvPr>
          <p:cNvSpPr>
            <a:spLocks noChangeAspect="1"/>
          </p:cNvSpPr>
          <p:nvPr/>
        </p:nvSpPr>
        <p:spPr>
          <a:xfrm>
            <a:off x="10742101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186" name="4 Rectangle: Rounded Corners 14">
            <a:extLst>
              <a:ext uri="{FF2B5EF4-FFF2-40B4-BE49-F238E27FC236}">
                <a16:creationId xmlns:a16="http://schemas.microsoft.com/office/drawing/2014/main" id="{0D9E33FB-EB44-224E-A935-88FB5539805C}"/>
              </a:ext>
            </a:extLst>
          </p:cNvPr>
          <p:cNvSpPr>
            <a:spLocks noChangeAspect="1"/>
          </p:cNvSpPr>
          <p:nvPr/>
        </p:nvSpPr>
        <p:spPr>
          <a:xfrm>
            <a:off x="10742101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187" name="3 Rectangle: Rounded Corners 14">
            <a:extLst>
              <a:ext uri="{FF2B5EF4-FFF2-40B4-BE49-F238E27FC236}">
                <a16:creationId xmlns:a16="http://schemas.microsoft.com/office/drawing/2014/main" id="{8C29909E-6402-0D43-BF81-F1FF33956D32}"/>
              </a:ext>
            </a:extLst>
          </p:cNvPr>
          <p:cNvSpPr>
            <a:spLocks noChangeAspect="1"/>
          </p:cNvSpPr>
          <p:nvPr/>
        </p:nvSpPr>
        <p:spPr>
          <a:xfrm>
            <a:off x="10742101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188" name="2 Rectangle: Rounded Corners 14">
            <a:extLst>
              <a:ext uri="{FF2B5EF4-FFF2-40B4-BE49-F238E27FC236}">
                <a16:creationId xmlns:a16="http://schemas.microsoft.com/office/drawing/2014/main" id="{C851E01A-582C-1143-8C7A-5EF0F5472601}"/>
              </a:ext>
            </a:extLst>
          </p:cNvPr>
          <p:cNvSpPr>
            <a:spLocks noChangeAspect="1"/>
          </p:cNvSpPr>
          <p:nvPr/>
        </p:nvSpPr>
        <p:spPr>
          <a:xfrm>
            <a:off x="10742101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189" name="1 Rectangle: Rounded Corners 14">
            <a:extLst>
              <a:ext uri="{FF2B5EF4-FFF2-40B4-BE49-F238E27FC236}">
                <a16:creationId xmlns:a16="http://schemas.microsoft.com/office/drawing/2014/main" id="{9EE44E0A-126A-5B44-A7FF-72545806F648}"/>
              </a:ext>
            </a:extLst>
          </p:cNvPr>
          <p:cNvSpPr>
            <a:spLocks noChangeAspect="1"/>
          </p:cNvSpPr>
          <p:nvPr/>
        </p:nvSpPr>
        <p:spPr>
          <a:xfrm>
            <a:off x="10742101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190" name="0 tog Rectangle: Rounded Corners 14">
            <a:extLst>
              <a:ext uri="{FF2B5EF4-FFF2-40B4-BE49-F238E27FC236}">
                <a16:creationId xmlns:a16="http://schemas.microsoft.com/office/drawing/2014/main" id="{3624DA64-2D6D-7343-B034-564C7BA1F9C5}"/>
              </a:ext>
            </a:extLst>
          </p:cNvPr>
          <p:cNvSpPr>
            <a:spLocks noChangeAspect="1"/>
          </p:cNvSpPr>
          <p:nvPr/>
        </p:nvSpPr>
        <p:spPr>
          <a:xfrm>
            <a:off x="10742101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0</a:t>
            </a:r>
          </a:p>
        </p:txBody>
      </p:sp>
      <p:sp>
        <p:nvSpPr>
          <p:cNvPr id="191" name="9 Rectangle: Rounded Corners 14">
            <a:extLst>
              <a:ext uri="{FF2B5EF4-FFF2-40B4-BE49-F238E27FC236}">
                <a16:creationId xmlns:a16="http://schemas.microsoft.com/office/drawing/2014/main" id="{55F1C292-BCE1-BD45-A4E0-B99104C2B89E}"/>
              </a:ext>
            </a:extLst>
          </p:cNvPr>
          <p:cNvSpPr>
            <a:spLocks noChangeAspect="1"/>
          </p:cNvSpPr>
          <p:nvPr/>
        </p:nvSpPr>
        <p:spPr>
          <a:xfrm>
            <a:off x="11202579" y="170016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192" name="8 Rectangle: Rounded Corners 14">
            <a:extLst>
              <a:ext uri="{FF2B5EF4-FFF2-40B4-BE49-F238E27FC236}">
                <a16:creationId xmlns:a16="http://schemas.microsoft.com/office/drawing/2014/main" id="{F7215B44-3567-924B-A92B-BE34F4DE764F}"/>
              </a:ext>
            </a:extLst>
          </p:cNvPr>
          <p:cNvSpPr>
            <a:spLocks noChangeAspect="1"/>
          </p:cNvSpPr>
          <p:nvPr/>
        </p:nvSpPr>
        <p:spPr>
          <a:xfrm>
            <a:off x="11202579" y="170016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193" name="7 Rectangle: Rounded Corners 14">
            <a:extLst>
              <a:ext uri="{FF2B5EF4-FFF2-40B4-BE49-F238E27FC236}">
                <a16:creationId xmlns:a16="http://schemas.microsoft.com/office/drawing/2014/main" id="{7AE3C1B2-4CD4-3D43-B977-86FAA161642D}"/>
              </a:ext>
            </a:extLst>
          </p:cNvPr>
          <p:cNvSpPr>
            <a:spLocks noChangeAspect="1"/>
          </p:cNvSpPr>
          <p:nvPr/>
        </p:nvSpPr>
        <p:spPr>
          <a:xfrm>
            <a:off x="11202579" y="170016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194" name="6 Rectangle: Rounded Corners 14">
            <a:extLst>
              <a:ext uri="{FF2B5EF4-FFF2-40B4-BE49-F238E27FC236}">
                <a16:creationId xmlns:a16="http://schemas.microsoft.com/office/drawing/2014/main" id="{CBC6AE4E-C76F-9240-9915-CCDB4ED75292}"/>
              </a:ext>
            </a:extLst>
          </p:cNvPr>
          <p:cNvSpPr>
            <a:spLocks noChangeAspect="1"/>
          </p:cNvSpPr>
          <p:nvPr/>
        </p:nvSpPr>
        <p:spPr>
          <a:xfrm>
            <a:off x="11202579" y="170016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195" name="5 Rectangle: Rounded Corners 14">
            <a:extLst>
              <a:ext uri="{FF2B5EF4-FFF2-40B4-BE49-F238E27FC236}">
                <a16:creationId xmlns:a16="http://schemas.microsoft.com/office/drawing/2014/main" id="{3E97DE9B-969D-B649-88CC-4E38AFF46C04}"/>
              </a:ext>
            </a:extLst>
          </p:cNvPr>
          <p:cNvSpPr>
            <a:spLocks noChangeAspect="1"/>
          </p:cNvSpPr>
          <p:nvPr/>
        </p:nvSpPr>
        <p:spPr>
          <a:xfrm>
            <a:off x="11202579" y="170016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196" name="4 Rectangle: Rounded Corners 14">
            <a:extLst>
              <a:ext uri="{FF2B5EF4-FFF2-40B4-BE49-F238E27FC236}">
                <a16:creationId xmlns:a16="http://schemas.microsoft.com/office/drawing/2014/main" id="{E648EBF5-05F2-4E40-8EF7-DF09779A9BEB}"/>
              </a:ext>
            </a:extLst>
          </p:cNvPr>
          <p:cNvSpPr>
            <a:spLocks noChangeAspect="1"/>
          </p:cNvSpPr>
          <p:nvPr/>
        </p:nvSpPr>
        <p:spPr>
          <a:xfrm>
            <a:off x="11202579" y="170016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197" name="3 Rectangle: Rounded Corners 14">
            <a:extLst>
              <a:ext uri="{FF2B5EF4-FFF2-40B4-BE49-F238E27FC236}">
                <a16:creationId xmlns:a16="http://schemas.microsoft.com/office/drawing/2014/main" id="{293A063A-6C4C-BD49-8048-F951A9F37B83}"/>
              </a:ext>
            </a:extLst>
          </p:cNvPr>
          <p:cNvSpPr>
            <a:spLocks noChangeAspect="1"/>
          </p:cNvSpPr>
          <p:nvPr/>
        </p:nvSpPr>
        <p:spPr>
          <a:xfrm>
            <a:off x="11202579" y="170016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198" name="2 Rectangle: Rounded Corners 14">
            <a:extLst>
              <a:ext uri="{FF2B5EF4-FFF2-40B4-BE49-F238E27FC236}">
                <a16:creationId xmlns:a16="http://schemas.microsoft.com/office/drawing/2014/main" id="{D7B7F4A3-2167-2742-B233-F5743CED4791}"/>
              </a:ext>
            </a:extLst>
          </p:cNvPr>
          <p:cNvSpPr>
            <a:spLocks noChangeAspect="1"/>
          </p:cNvSpPr>
          <p:nvPr/>
        </p:nvSpPr>
        <p:spPr>
          <a:xfrm>
            <a:off x="11202579" y="170016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199" name="1 Rectangle: Rounded Corners 14">
            <a:extLst>
              <a:ext uri="{FF2B5EF4-FFF2-40B4-BE49-F238E27FC236}">
                <a16:creationId xmlns:a16="http://schemas.microsoft.com/office/drawing/2014/main" id="{C9FB1022-DF7A-9440-8AC6-EE80F6E8FD83}"/>
              </a:ext>
            </a:extLst>
          </p:cNvPr>
          <p:cNvSpPr>
            <a:spLocks noChangeAspect="1"/>
          </p:cNvSpPr>
          <p:nvPr/>
        </p:nvSpPr>
        <p:spPr>
          <a:xfrm>
            <a:off x="11202579" y="170016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00" name="0 tog Rectangle: Rounded Corners 14">
            <a:extLst>
              <a:ext uri="{FF2B5EF4-FFF2-40B4-BE49-F238E27FC236}">
                <a16:creationId xmlns:a16="http://schemas.microsoft.com/office/drawing/2014/main" id="{AB8D22A3-3139-FA4F-8580-62856F17D7B3}"/>
              </a:ext>
            </a:extLst>
          </p:cNvPr>
          <p:cNvSpPr>
            <a:spLocks noChangeAspect="1"/>
          </p:cNvSpPr>
          <p:nvPr/>
        </p:nvSpPr>
        <p:spPr>
          <a:xfrm>
            <a:off x="11202579" y="170016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0</a:t>
            </a:r>
          </a:p>
        </p:txBody>
      </p:sp>
      <p:sp>
        <p:nvSpPr>
          <p:cNvPr id="201" name="9 Rectangle: Rounded Corners 14">
            <a:extLst>
              <a:ext uri="{FF2B5EF4-FFF2-40B4-BE49-F238E27FC236}">
                <a16:creationId xmlns:a16="http://schemas.microsoft.com/office/drawing/2014/main" id="{77629CDA-D3B6-F14C-912F-48CC1E1BC0A7}"/>
              </a:ext>
            </a:extLst>
          </p:cNvPr>
          <p:cNvSpPr>
            <a:spLocks noChangeAspect="1"/>
          </p:cNvSpPr>
          <p:nvPr/>
        </p:nvSpPr>
        <p:spPr>
          <a:xfrm>
            <a:off x="9809936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202" name="8 Rectangle: Rounded Corners 14">
            <a:extLst>
              <a:ext uri="{FF2B5EF4-FFF2-40B4-BE49-F238E27FC236}">
                <a16:creationId xmlns:a16="http://schemas.microsoft.com/office/drawing/2014/main" id="{F04CB3B5-1D30-394B-9ADF-5D953100EC9E}"/>
              </a:ext>
            </a:extLst>
          </p:cNvPr>
          <p:cNvSpPr>
            <a:spLocks noChangeAspect="1"/>
          </p:cNvSpPr>
          <p:nvPr/>
        </p:nvSpPr>
        <p:spPr>
          <a:xfrm>
            <a:off x="9809936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203" name="7 Rectangle: Rounded Corners 14">
            <a:extLst>
              <a:ext uri="{FF2B5EF4-FFF2-40B4-BE49-F238E27FC236}">
                <a16:creationId xmlns:a16="http://schemas.microsoft.com/office/drawing/2014/main" id="{BA4FA399-C40C-4B4A-A703-FAC8A837CE61}"/>
              </a:ext>
            </a:extLst>
          </p:cNvPr>
          <p:cNvSpPr>
            <a:spLocks noChangeAspect="1"/>
          </p:cNvSpPr>
          <p:nvPr/>
        </p:nvSpPr>
        <p:spPr>
          <a:xfrm>
            <a:off x="9809936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204" name="6 Rectangle: Rounded Corners 14">
            <a:extLst>
              <a:ext uri="{FF2B5EF4-FFF2-40B4-BE49-F238E27FC236}">
                <a16:creationId xmlns:a16="http://schemas.microsoft.com/office/drawing/2014/main" id="{DFE99182-590A-454C-A7D9-83E048D6743B}"/>
              </a:ext>
            </a:extLst>
          </p:cNvPr>
          <p:cNvSpPr>
            <a:spLocks noChangeAspect="1"/>
          </p:cNvSpPr>
          <p:nvPr/>
        </p:nvSpPr>
        <p:spPr>
          <a:xfrm>
            <a:off x="9809936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205" name="5 Rectangle: Rounded Corners 14">
            <a:extLst>
              <a:ext uri="{FF2B5EF4-FFF2-40B4-BE49-F238E27FC236}">
                <a16:creationId xmlns:a16="http://schemas.microsoft.com/office/drawing/2014/main" id="{D96F1886-6246-DB43-AD44-E4F05684BC50}"/>
              </a:ext>
            </a:extLst>
          </p:cNvPr>
          <p:cNvSpPr>
            <a:spLocks noChangeAspect="1"/>
          </p:cNvSpPr>
          <p:nvPr/>
        </p:nvSpPr>
        <p:spPr>
          <a:xfrm>
            <a:off x="9809936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06" name="4 Rectangle: Rounded Corners 14">
            <a:extLst>
              <a:ext uri="{FF2B5EF4-FFF2-40B4-BE49-F238E27FC236}">
                <a16:creationId xmlns:a16="http://schemas.microsoft.com/office/drawing/2014/main" id="{F3AD15BB-0815-4A43-AD6C-3F15C4FC9753}"/>
              </a:ext>
            </a:extLst>
          </p:cNvPr>
          <p:cNvSpPr>
            <a:spLocks noChangeAspect="1"/>
          </p:cNvSpPr>
          <p:nvPr/>
        </p:nvSpPr>
        <p:spPr>
          <a:xfrm>
            <a:off x="9809936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07" name="3 Rectangle: Rounded Corners 14">
            <a:extLst>
              <a:ext uri="{FF2B5EF4-FFF2-40B4-BE49-F238E27FC236}">
                <a16:creationId xmlns:a16="http://schemas.microsoft.com/office/drawing/2014/main" id="{13C31AE0-2411-704D-BB70-BEB2A2376EBA}"/>
              </a:ext>
            </a:extLst>
          </p:cNvPr>
          <p:cNvSpPr>
            <a:spLocks noChangeAspect="1"/>
          </p:cNvSpPr>
          <p:nvPr/>
        </p:nvSpPr>
        <p:spPr>
          <a:xfrm>
            <a:off x="9809936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208" name="2 Rectangle: Rounded Corners 14">
            <a:extLst>
              <a:ext uri="{FF2B5EF4-FFF2-40B4-BE49-F238E27FC236}">
                <a16:creationId xmlns:a16="http://schemas.microsoft.com/office/drawing/2014/main" id="{409E3FE0-F211-6947-B623-15DEE00A5C67}"/>
              </a:ext>
            </a:extLst>
          </p:cNvPr>
          <p:cNvSpPr>
            <a:spLocks noChangeAspect="1"/>
          </p:cNvSpPr>
          <p:nvPr/>
        </p:nvSpPr>
        <p:spPr>
          <a:xfrm>
            <a:off x="9809936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209" name="1 Rectangle: Rounded Corners 14">
            <a:extLst>
              <a:ext uri="{FF2B5EF4-FFF2-40B4-BE49-F238E27FC236}">
                <a16:creationId xmlns:a16="http://schemas.microsoft.com/office/drawing/2014/main" id="{D307A8D6-76E8-104D-9756-D8DA3F79AFF6}"/>
              </a:ext>
            </a:extLst>
          </p:cNvPr>
          <p:cNvSpPr>
            <a:spLocks noChangeAspect="1"/>
          </p:cNvSpPr>
          <p:nvPr/>
        </p:nvSpPr>
        <p:spPr>
          <a:xfrm>
            <a:off x="9809936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10" name="0 tog Rectangle: Rounded Corners 14">
            <a:extLst>
              <a:ext uri="{FF2B5EF4-FFF2-40B4-BE49-F238E27FC236}">
                <a16:creationId xmlns:a16="http://schemas.microsoft.com/office/drawing/2014/main" id="{3570F188-97F5-C445-B01D-44FE5A0FFFAC}"/>
              </a:ext>
            </a:extLst>
          </p:cNvPr>
          <p:cNvSpPr>
            <a:spLocks noChangeAspect="1"/>
          </p:cNvSpPr>
          <p:nvPr/>
        </p:nvSpPr>
        <p:spPr>
          <a:xfrm>
            <a:off x="9809936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0</a:t>
            </a:r>
          </a:p>
        </p:txBody>
      </p:sp>
      <p:sp>
        <p:nvSpPr>
          <p:cNvPr id="211" name="9 Rectangle: Rounded Corners 14">
            <a:extLst>
              <a:ext uri="{FF2B5EF4-FFF2-40B4-BE49-F238E27FC236}">
                <a16:creationId xmlns:a16="http://schemas.microsoft.com/office/drawing/2014/main" id="{E97F8F50-E25B-E145-972F-2F5B5D30722E}"/>
              </a:ext>
            </a:extLst>
          </p:cNvPr>
          <p:cNvSpPr>
            <a:spLocks noChangeAspect="1"/>
          </p:cNvSpPr>
          <p:nvPr/>
        </p:nvSpPr>
        <p:spPr>
          <a:xfrm>
            <a:off x="10271963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212" name="8 Rectangle: Rounded Corners 14">
            <a:extLst>
              <a:ext uri="{FF2B5EF4-FFF2-40B4-BE49-F238E27FC236}">
                <a16:creationId xmlns:a16="http://schemas.microsoft.com/office/drawing/2014/main" id="{BBAB28E3-8E07-EB4F-B521-AF4C8EFDCBDC}"/>
              </a:ext>
            </a:extLst>
          </p:cNvPr>
          <p:cNvSpPr>
            <a:spLocks noChangeAspect="1"/>
          </p:cNvSpPr>
          <p:nvPr/>
        </p:nvSpPr>
        <p:spPr>
          <a:xfrm>
            <a:off x="10271963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213" name="7 Rectangle: Rounded Corners 14">
            <a:extLst>
              <a:ext uri="{FF2B5EF4-FFF2-40B4-BE49-F238E27FC236}">
                <a16:creationId xmlns:a16="http://schemas.microsoft.com/office/drawing/2014/main" id="{81C1A9D3-3836-C946-B456-32C1D65497A9}"/>
              </a:ext>
            </a:extLst>
          </p:cNvPr>
          <p:cNvSpPr>
            <a:spLocks noChangeAspect="1"/>
          </p:cNvSpPr>
          <p:nvPr/>
        </p:nvSpPr>
        <p:spPr>
          <a:xfrm>
            <a:off x="10271963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214" name="6 Rectangle: Rounded Corners 14">
            <a:extLst>
              <a:ext uri="{FF2B5EF4-FFF2-40B4-BE49-F238E27FC236}">
                <a16:creationId xmlns:a16="http://schemas.microsoft.com/office/drawing/2014/main" id="{51CF3C38-C6D7-D945-B8D1-440C7F9D9359}"/>
              </a:ext>
            </a:extLst>
          </p:cNvPr>
          <p:cNvSpPr>
            <a:spLocks noChangeAspect="1"/>
          </p:cNvSpPr>
          <p:nvPr/>
        </p:nvSpPr>
        <p:spPr>
          <a:xfrm>
            <a:off x="10271963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215" name="5 Rectangle: Rounded Corners 14">
            <a:extLst>
              <a:ext uri="{FF2B5EF4-FFF2-40B4-BE49-F238E27FC236}">
                <a16:creationId xmlns:a16="http://schemas.microsoft.com/office/drawing/2014/main" id="{7C45819B-E7C4-6042-A240-03A643E5CA78}"/>
              </a:ext>
            </a:extLst>
          </p:cNvPr>
          <p:cNvSpPr>
            <a:spLocks noChangeAspect="1"/>
          </p:cNvSpPr>
          <p:nvPr/>
        </p:nvSpPr>
        <p:spPr>
          <a:xfrm>
            <a:off x="10271963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16" name="4 Rectangle: Rounded Corners 14">
            <a:extLst>
              <a:ext uri="{FF2B5EF4-FFF2-40B4-BE49-F238E27FC236}">
                <a16:creationId xmlns:a16="http://schemas.microsoft.com/office/drawing/2014/main" id="{ECB25498-14E3-8448-B140-974057E4C9FC}"/>
              </a:ext>
            </a:extLst>
          </p:cNvPr>
          <p:cNvSpPr>
            <a:spLocks noChangeAspect="1"/>
          </p:cNvSpPr>
          <p:nvPr/>
        </p:nvSpPr>
        <p:spPr>
          <a:xfrm>
            <a:off x="10271963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17" name="3 Rectangle: Rounded Corners 14">
            <a:extLst>
              <a:ext uri="{FF2B5EF4-FFF2-40B4-BE49-F238E27FC236}">
                <a16:creationId xmlns:a16="http://schemas.microsoft.com/office/drawing/2014/main" id="{5891ACC2-8C30-4744-AFFE-92453016A432}"/>
              </a:ext>
            </a:extLst>
          </p:cNvPr>
          <p:cNvSpPr>
            <a:spLocks noChangeAspect="1"/>
          </p:cNvSpPr>
          <p:nvPr/>
        </p:nvSpPr>
        <p:spPr>
          <a:xfrm>
            <a:off x="10271963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218" name="2 Rectangle: Rounded Corners 14">
            <a:extLst>
              <a:ext uri="{FF2B5EF4-FFF2-40B4-BE49-F238E27FC236}">
                <a16:creationId xmlns:a16="http://schemas.microsoft.com/office/drawing/2014/main" id="{76C1E21B-1925-C844-989F-A860F9FB8E76}"/>
              </a:ext>
            </a:extLst>
          </p:cNvPr>
          <p:cNvSpPr>
            <a:spLocks noChangeAspect="1"/>
          </p:cNvSpPr>
          <p:nvPr/>
        </p:nvSpPr>
        <p:spPr>
          <a:xfrm>
            <a:off x="10271963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219" name="1 Rectangle: Rounded Corners 14">
            <a:extLst>
              <a:ext uri="{FF2B5EF4-FFF2-40B4-BE49-F238E27FC236}">
                <a16:creationId xmlns:a16="http://schemas.microsoft.com/office/drawing/2014/main" id="{EA69F7EB-7C2B-6E47-93FF-91124D963D80}"/>
              </a:ext>
            </a:extLst>
          </p:cNvPr>
          <p:cNvSpPr>
            <a:spLocks noChangeAspect="1"/>
          </p:cNvSpPr>
          <p:nvPr/>
        </p:nvSpPr>
        <p:spPr>
          <a:xfrm>
            <a:off x="10271963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20" name="0 tog Rectangle: Rounded Corners 14">
            <a:extLst>
              <a:ext uri="{FF2B5EF4-FFF2-40B4-BE49-F238E27FC236}">
                <a16:creationId xmlns:a16="http://schemas.microsoft.com/office/drawing/2014/main" id="{82C554F0-82B8-6643-8399-E9557056BA11}"/>
              </a:ext>
            </a:extLst>
          </p:cNvPr>
          <p:cNvSpPr>
            <a:spLocks noChangeAspect="1"/>
          </p:cNvSpPr>
          <p:nvPr/>
        </p:nvSpPr>
        <p:spPr>
          <a:xfrm>
            <a:off x="10271963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0</a:t>
            </a:r>
          </a:p>
        </p:txBody>
      </p:sp>
      <p:sp>
        <p:nvSpPr>
          <p:cNvPr id="221" name="9 Rectangle: Rounded Corners 14">
            <a:extLst>
              <a:ext uri="{FF2B5EF4-FFF2-40B4-BE49-F238E27FC236}">
                <a16:creationId xmlns:a16="http://schemas.microsoft.com/office/drawing/2014/main" id="{434B5803-B0EF-2649-9848-6E81701D7D23}"/>
              </a:ext>
            </a:extLst>
          </p:cNvPr>
          <p:cNvSpPr>
            <a:spLocks noChangeAspect="1"/>
          </p:cNvSpPr>
          <p:nvPr/>
        </p:nvSpPr>
        <p:spPr>
          <a:xfrm>
            <a:off x="10734271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222" name="8 Rectangle: Rounded Corners 14">
            <a:extLst>
              <a:ext uri="{FF2B5EF4-FFF2-40B4-BE49-F238E27FC236}">
                <a16:creationId xmlns:a16="http://schemas.microsoft.com/office/drawing/2014/main" id="{AD16965A-45D1-0749-A078-5DFDA1658A91}"/>
              </a:ext>
            </a:extLst>
          </p:cNvPr>
          <p:cNvSpPr>
            <a:spLocks noChangeAspect="1"/>
          </p:cNvSpPr>
          <p:nvPr/>
        </p:nvSpPr>
        <p:spPr>
          <a:xfrm>
            <a:off x="10734271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223" name="7 Rectangle: Rounded Corners 14">
            <a:extLst>
              <a:ext uri="{FF2B5EF4-FFF2-40B4-BE49-F238E27FC236}">
                <a16:creationId xmlns:a16="http://schemas.microsoft.com/office/drawing/2014/main" id="{D0311531-338E-1740-81EE-71A85E2C20C9}"/>
              </a:ext>
            </a:extLst>
          </p:cNvPr>
          <p:cNvSpPr>
            <a:spLocks noChangeAspect="1"/>
          </p:cNvSpPr>
          <p:nvPr/>
        </p:nvSpPr>
        <p:spPr>
          <a:xfrm>
            <a:off x="10734271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224" name="6 Rectangle: Rounded Corners 14">
            <a:extLst>
              <a:ext uri="{FF2B5EF4-FFF2-40B4-BE49-F238E27FC236}">
                <a16:creationId xmlns:a16="http://schemas.microsoft.com/office/drawing/2014/main" id="{72EA332C-EFD2-3A46-A79E-36040059C375}"/>
              </a:ext>
            </a:extLst>
          </p:cNvPr>
          <p:cNvSpPr>
            <a:spLocks noChangeAspect="1"/>
          </p:cNvSpPr>
          <p:nvPr/>
        </p:nvSpPr>
        <p:spPr>
          <a:xfrm>
            <a:off x="10734271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225" name="5 Rectangle: Rounded Corners 14">
            <a:extLst>
              <a:ext uri="{FF2B5EF4-FFF2-40B4-BE49-F238E27FC236}">
                <a16:creationId xmlns:a16="http://schemas.microsoft.com/office/drawing/2014/main" id="{4BFC8C87-F27C-4D40-A28A-35F2E397014D}"/>
              </a:ext>
            </a:extLst>
          </p:cNvPr>
          <p:cNvSpPr>
            <a:spLocks noChangeAspect="1"/>
          </p:cNvSpPr>
          <p:nvPr/>
        </p:nvSpPr>
        <p:spPr>
          <a:xfrm>
            <a:off x="10734271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26" name="4 Rectangle: Rounded Corners 14">
            <a:extLst>
              <a:ext uri="{FF2B5EF4-FFF2-40B4-BE49-F238E27FC236}">
                <a16:creationId xmlns:a16="http://schemas.microsoft.com/office/drawing/2014/main" id="{19057866-827F-9646-9E18-145F49F7758B}"/>
              </a:ext>
            </a:extLst>
          </p:cNvPr>
          <p:cNvSpPr>
            <a:spLocks noChangeAspect="1"/>
          </p:cNvSpPr>
          <p:nvPr/>
        </p:nvSpPr>
        <p:spPr>
          <a:xfrm>
            <a:off x="10734271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27" name="3 Rectangle: Rounded Corners 14">
            <a:extLst>
              <a:ext uri="{FF2B5EF4-FFF2-40B4-BE49-F238E27FC236}">
                <a16:creationId xmlns:a16="http://schemas.microsoft.com/office/drawing/2014/main" id="{B3B5848A-7665-8F4D-BE32-7252A7EB2CA5}"/>
              </a:ext>
            </a:extLst>
          </p:cNvPr>
          <p:cNvSpPr>
            <a:spLocks noChangeAspect="1"/>
          </p:cNvSpPr>
          <p:nvPr/>
        </p:nvSpPr>
        <p:spPr>
          <a:xfrm>
            <a:off x="10734271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228" name="2 Rectangle: Rounded Corners 14">
            <a:extLst>
              <a:ext uri="{FF2B5EF4-FFF2-40B4-BE49-F238E27FC236}">
                <a16:creationId xmlns:a16="http://schemas.microsoft.com/office/drawing/2014/main" id="{61DAB1E6-DCD3-AD40-9238-E7B22A5B04DF}"/>
              </a:ext>
            </a:extLst>
          </p:cNvPr>
          <p:cNvSpPr>
            <a:spLocks noChangeAspect="1"/>
          </p:cNvSpPr>
          <p:nvPr/>
        </p:nvSpPr>
        <p:spPr>
          <a:xfrm>
            <a:off x="10734271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229" name="1 Rectangle: Rounded Corners 14">
            <a:extLst>
              <a:ext uri="{FF2B5EF4-FFF2-40B4-BE49-F238E27FC236}">
                <a16:creationId xmlns:a16="http://schemas.microsoft.com/office/drawing/2014/main" id="{09C5FF6C-884B-B04A-8E62-73CA9B2D9F8E}"/>
              </a:ext>
            </a:extLst>
          </p:cNvPr>
          <p:cNvSpPr>
            <a:spLocks noChangeAspect="1"/>
          </p:cNvSpPr>
          <p:nvPr/>
        </p:nvSpPr>
        <p:spPr>
          <a:xfrm>
            <a:off x="10734271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30" name="0 tog Rectangle: Rounded Corners 14">
            <a:extLst>
              <a:ext uri="{FF2B5EF4-FFF2-40B4-BE49-F238E27FC236}">
                <a16:creationId xmlns:a16="http://schemas.microsoft.com/office/drawing/2014/main" id="{E52DDD09-0EB9-8043-9378-F216E5731EBB}"/>
              </a:ext>
            </a:extLst>
          </p:cNvPr>
          <p:cNvSpPr>
            <a:spLocks noChangeAspect="1"/>
          </p:cNvSpPr>
          <p:nvPr/>
        </p:nvSpPr>
        <p:spPr>
          <a:xfrm>
            <a:off x="10734271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0</a:t>
            </a:r>
          </a:p>
        </p:txBody>
      </p:sp>
      <p:sp>
        <p:nvSpPr>
          <p:cNvPr id="231" name="9 Rectangle: Rounded Corners 14">
            <a:extLst>
              <a:ext uri="{FF2B5EF4-FFF2-40B4-BE49-F238E27FC236}">
                <a16:creationId xmlns:a16="http://schemas.microsoft.com/office/drawing/2014/main" id="{DDF75352-CC64-A548-80BE-459F0ABE17D8}"/>
              </a:ext>
            </a:extLst>
          </p:cNvPr>
          <p:cNvSpPr>
            <a:spLocks noChangeAspect="1"/>
          </p:cNvSpPr>
          <p:nvPr/>
        </p:nvSpPr>
        <p:spPr>
          <a:xfrm>
            <a:off x="11194749" y="2766815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232" name="8 Rectangle: Rounded Corners 14">
            <a:extLst>
              <a:ext uri="{FF2B5EF4-FFF2-40B4-BE49-F238E27FC236}">
                <a16:creationId xmlns:a16="http://schemas.microsoft.com/office/drawing/2014/main" id="{A2EFBD7E-FF48-2F4E-B893-B338E891BCB5}"/>
              </a:ext>
            </a:extLst>
          </p:cNvPr>
          <p:cNvSpPr>
            <a:spLocks noChangeAspect="1"/>
          </p:cNvSpPr>
          <p:nvPr/>
        </p:nvSpPr>
        <p:spPr>
          <a:xfrm>
            <a:off x="11194749" y="2766815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233" name="7 Rectangle: Rounded Corners 14">
            <a:extLst>
              <a:ext uri="{FF2B5EF4-FFF2-40B4-BE49-F238E27FC236}">
                <a16:creationId xmlns:a16="http://schemas.microsoft.com/office/drawing/2014/main" id="{E2D8400D-1DDB-4249-9B47-6FE5926F54E8}"/>
              </a:ext>
            </a:extLst>
          </p:cNvPr>
          <p:cNvSpPr>
            <a:spLocks noChangeAspect="1"/>
          </p:cNvSpPr>
          <p:nvPr/>
        </p:nvSpPr>
        <p:spPr>
          <a:xfrm>
            <a:off x="11194749" y="2766815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234" name="6 Rectangle: Rounded Corners 14">
            <a:extLst>
              <a:ext uri="{FF2B5EF4-FFF2-40B4-BE49-F238E27FC236}">
                <a16:creationId xmlns:a16="http://schemas.microsoft.com/office/drawing/2014/main" id="{8A54AA61-DAED-1445-BFAC-96F9593CDD6A}"/>
              </a:ext>
            </a:extLst>
          </p:cNvPr>
          <p:cNvSpPr>
            <a:spLocks noChangeAspect="1"/>
          </p:cNvSpPr>
          <p:nvPr/>
        </p:nvSpPr>
        <p:spPr>
          <a:xfrm>
            <a:off x="11194749" y="2766815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235" name="5 Rectangle: Rounded Corners 14">
            <a:extLst>
              <a:ext uri="{FF2B5EF4-FFF2-40B4-BE49-F238E27FC236}">
                <a16:creationId xmlns:a16="http://schemas.microsoft.com/office/drawing/2014/main" id="{08B6AF02-E7C6-D74B-9C7B-8F26A9610949}"/>
              </a:ext>
            </a:extLst>
          </p:cNvPr>
          <p:cNvSpPr>
            <a:spLocks noChangeAspect="1"/>
          </p:cNvSpPr>
          <p:nvPr/>
        </p:nvSpPr>
        <p:spPr>
          <a:xfrm>
            <a:off x="11194749" y="2766815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36" name="4 Rectangle: Rounded Corners 14">
            <a:extLst>
              <a:ext uri="{FF2B5EF4-FFF2-40B4-BE49-F238E27FC236}">
                <a16:creationId xmlns:a16="http://schemas.microsoft.com/office/drawing/2014/main" id="{D786BD25-6BB2-CB42-AE9F-96E5C7443140}"/>
              </a:ext>
            </a:extLst>
          </p:cNvPr>
          <p:cNvSpPr>
            <a:spLocks noChangeAspect="1"/>
          </p:cNvSpPr>
          <p:nvPr/>
        </p:nvSpPr>
        <p:spPr>
          <a:xfrm>
            <a:off x="11194749" y="2766815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37" name="3 Rectangle: Rounded Corners 14">
            <a:extLst>
              <a:ext uri="{FF2B5EF4-FFF2-40B4-BE49-F238E27FC236}">
                <a16:creationId xmlns:a16="http://schemas.microsoft.com/office/drawing/2014/main" id="{60CFB391-40DE-E849-B687-0DE4E7DD05E3}"/>
              </a:ext>
            </a:extLst>
          </p:cNvPr>
          <p:cNvSpPr>
            <a:spLocks noChangeAspect="1"/>
          </p:cNvSpPr>
          <p:nvPr/>
        </p:nvSpPr>
        <p:spPr>
          <a:xfrm>
            <a:off x="11194749" y="2766815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238" name="2 Rectangle: Rounded Corners 14">
            <a:extLst>
              <a:ext uri="{FF2B5EF4-FFF2-40B4-BE49-F238E27FC236}">
                <a16:creationId xmlns:a16="http://schemas.microsoft.com/office/drawing/2014/main" id="{38E72512-67D2-3B48-8A81-FFB6A10522B6}"/>
              </a:ext>
            </a:extLst>
          </p:cNvPr>
          <p:cNvSpPr>
            <a:spLocks noChangeAspect="1"/>
          </p:cNvSpPr>
          <p:nvPr/>
        </p:nvSpPr>
        <p:spPr>
          <a:xfrm>
            <a:off x="11194749" y="2766815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239" name="1 Rectangle: Rounded Corners 14">
            <a:extLst>
              <a:ext uri="{FF2B5EF4-FFF2-40B4-BE49-F238E27FC236}">
                <a16:creationId xmlns:a16="http://schemas.microsoft.com/office/drawing/2014/main" id="{4886281C-DCA9-0B43-865C-2F09F48741F4}"/>
              </a:ext>
            </a:extLst>
          </p:cNvPr>
          <p:cNvSpPr>
            <a:spLocks noChangeAspect="1"/>
          </p:cNvSpPr>
          <p:nvPr/>
        </p:nvSpPr>
        <p:spPr>
          <a:xfrm>
            <a:off x="11194749" y="2766815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40" name="0 tog Rectangle: Rounded Corners 14">
            <a:extLst>
              <a:ext uri="{FF2B5EF4-FFF2-40B4-BE49-F238E27FC236}">
                <a16:creationId xmlns:a16="http://schemas.microsoft.com/office/drawing/2014/main" id="{E0ADBADD-1B74-7A43-9A02-A1356330FF89}"/>
              </a:ext>
            </a:extLst>
          </p:cNvPr>
          <p:cNvSpPr>
            <a:spLocks noChangeAspect="1"/>
          </p:cNvSpPr>
          <p:nvPr/>
        </p:nvSpPr>
        <p:spPr>
          <a:xfrm>
            <a:off x="11194749" y="2766815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0</a:t>
            </a:r>
          </a:p>
        </p:txBody>
      </p:sp>
      <p:sp>
        <p:nvSpPr>
          <p:cNvPr id="241" name="9 Rectangle: Rounded Corners 14">
            <a:extLst>
              <a:ext uri="{FF2B5EF4-FFF2-40B4-BE49-F238E27FC236}">
                <a16:creationId xmlns:a16="http://schemas.microsoft.com/office/drawing/2014/main" id="{F9FC7781-AE44-3C46-A463-DFEE82CD7FC2}"/>
              </a:ext>
            </a:extLst>
          </p:cNvPr>
          <p:cNvSpPr>
            <a:spLocks noChangeAspect="1"/>
          </p:cNvSpPr>
          <p:nvPr/>
        </p:nvSpPr>
        <p:spPr>
          <a:xfrm>
            <a:off x="9800981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242" name="8 Rectangle: Rounded Corners 14">
            <a:extLst>
              <a:ext uri="{FF2B5EF4-FFF2-40B4-BE49-F238E27FC236}">
                <a16:creationId xmlns:a16="http://schemas.microsoft.com/office/drawing/2014/main" id="{B5C02007-8A96-D948-A227-70E2C9B620BA}"/>
              </a:ext>
            </a:extLst>
          </p:cNvPr>
          <p:cNvSpPr>
            <a:spLocks noChangeAspect="1"/>
          </p:cNvSpPr>
          <p:nvPr/>
        </p:nvSpPr>
        <p:spPr>
          <a:xfrm>
            <a:off x="9800981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243" name="7 Rectangle: Rounded Corners 14">
            <a:extLst>
              <a:ext uri="{FF2B5EF4-FFF2-40B4-BE49-F238E27FC236}">
                <a16:creationId xmlns:a16="http://schemas.microsoft.com/office/drawing/2014/main" id="{D1541BCC-EA00-8347-849B-EF7E368D322B}"/>
              </a:ext>
            </a:extLst>
          </p:cNvPr>
          <p:cNvSpPr>
            <a:spLocks noChangeAspect="1"/>
          </p:cNvSpPr>
          <p:nvPr/>
        </p:nvSpPr>
        <p:spPr>
          <a:xfrm>
            <a:off x="9800981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244" name="6 Rectangle: Rounded Corners 14">
            <a:extLst>
              <a:ext uri="{FF2B5EF4-FFF2-40B4-BE49-F238E27FC236}">
                <a16:creationId xmlns:a16="http://schemas.microsoft.com/office/drawing/2014/main" id="{8C3BE417-50D8-A947-8FBA-93B29E0071AD}"/>
              </a:ext>
            </a:extLst>
          </p:cNvPr>
          <p:cNvSpPr>
            <a:spLocks noChangeAspect="1"/>
          </p:cNvSpPr>
          <p:nvPr/>
        </p:nvSpPr>
        <p:spPr>
          <a:xfrm>
            <a:off x="9800981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245" name="5 Rectangle: Rounded Corners 14">
            <a:extLst>
              <a:ext uri="{FF2B5EF4-FFF2-40B4-BE49-F238E27FC236}">
                <a16:creationId xmlns:a16="http://schemas.microsoft.com/office/drawing/2014/main" id="{F3157FB6-EE98-0848-BF69-63B67DA3BD36}"/>
              </a:ext>
            </a:extLst>
          </p:cNvPr>
          <p:cNvSpPr>
            <a:spLocks noChangeAspect="1"/>
          </p:cNvSpPr>
          <p:nvPr/>
        </p:nvSpPr>
        <p:spPr>
          <a:xfrm>
            <a:off x="9800981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46" name="4 Rectangle: Rounded Corners 14">
            <a:extLst>
              <a:ext uri="{FF2B5EF4-FFF2-40B4-BE49-F238E27FC236}">
                <a16:creationId xmlns:a16="http://schemas.microsoft.com/office/drawing/2014/main" id="{BF73E4AC-D0DF-D04F-A25E-482E5593FCAB}"/>
              </a:ext>
            </a:extLst>
          </p:cNvPr>
          <p:cNvSpPr>
            <a:spLocks noChangeAspect="1"/>
          </p:cNvSpPr>
          <p:nvPr/>
        </p:nvSpPr>
        <p:spPr>
          <a:xfrm>
            <a:off x="9800981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47" name="3 Rectangle: Rounded Corners 14">
            <a:extLst>
              <a:ext uri="{FF2B5EF4-FFF2-40B4-BE49-F238E27FC236}">
                <a16:creationId xmlns:a16="http://schemas.microsoft.com/office/drawing/2014/main" id="{74C0A0DD-667C-4D48-A9D5-2416A224870A}"/>
              </a:ext>
            </a:extLst>
          </p:cNvPr>
          <p:cNvSpPr>
            <a:spLocks noChangeAspect="1"/>
          </p:cNvSpPr>
          <p:nvPr/>
        </p:nvSpPr>
        <p:spPr>
          <a:xfrm>
            <a:off x="9800981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248" name="2 Rectangle: Rounded Corners 14">
            <a:extLst>
              <a:ext uri="{FF2B5EF4-FFF2-40B4-BE49-F238E27FC236}">
                <a16:creationId xmlns:a16="http://schemas.microsoft.com/office/drawing/2014/main" id="{C2F8C1EF-50F8-004E-95C6-1E48052856FE}"/>
              </a:ext>
            </a:extLst>
          </p:cNvPr>
          <p:cNvSpPr>
            <a:spLocks noChangeAspect="1"/>
          </p:cNvSpPr>
          <p:nvPr/>
        </p:nvSpPr>
        <p:spPr>
          <a:xfrm>
            <a:off x="9800981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249" name="1 Rectangle: Rounded Corners 14">
            <a:extLst>
              <a:ext uri="{FF2B5EF4-FFF2-40B4-BE49-F238E27FC236}">
                <a16:creationId xmlns:a16="http://schemas.microsoft.com/office/drawing/2014/main" id="{029E7F1E-B75B-8446-98F3-4B28A5395AD3}"/>
              </a:ext>
            </a:extLst>
          </p:cNvPr>
          <p:cNvSpPr>
            <a:spLocks noChangeAspect="1"/>
          </p:cNvSpPr>
          <p:nvPr/>
        </p:nvSpPr>
        <p:spPr>
          <a:xfrm>
            <a:off x="9800981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50" name="0 tog Rectangle: Rounded Corners 14">
            <a:extLst>
              <a:ext uri="{FF2B5EF4-FFF2-40B4-BE49-F238E27FC236}">
                <a16:creationId xmlns:a16="http://schemas.microsoft.com/office/drawing/2014/main" id="{EABC4366-BF00-2448-A70E-59AD3CDF427C}"/>
              </a:ext>
            </a:extLst>
          </p:cNvPr>
          <p:cNvSpPr>
            <a:spLocks noChangeAspect="1"/>
          </p:cNvSpPr>
          <p:nvPr/>
        </p:nvSpPr>
        <p:spPr>
          <a:xfrm>
            <a:off x="9800981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0</a:t>
            </a:r>
          </a:p>
        </p:txBody>
      </p:sp>
      <p:sp>
        <p:nvSpPr>
          <p:cNvPr id="251" name="9 Rectangle: Rounded Corners 14">
            <a:extLst>
              <a:ext uri="{FF2B5EF4-FFF2-40B4-BE49-F238E27FC236}">
                <a16:creationId xmlns:a16="http://schemas.microsoft.com/office/drawing/2014/main" id="{A7442805-8429-0D47-BD29-6BE4C2F97248}"/>
              </a:ext>
            </a:extLst>
          </p:cNvPr>
          <p:cNvSpPr>
            <a:spLocks noChangeAspect="1"/>
          </p:cNvSpPr>
          <p:nvPr/>
        </p:nvSpPr>
        <p:spPr>
          <a:xfrm>
            <a:off x="10263008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252" name="8 Rectangle: Rounded Corners 14">
            <a:extLst>
              <a:ext uri="{FF2B5EF4-FFF2-40B4-BE49-F238E27FC236}">
                <a16:creationId xmlns:a16="http://schemas.microsoft.com/office/drawing/2014/main" id="{8F5382B3-4031-D34F-96F6-AFBD2A3011EA}"/>
              </a:ext>
            </a:extLst>
          </p:cNvPr>
          <p:cNvSpPr>
            <a:spLocks noChangeAspect="1"/>
          </p:cNvSpPr>
          <p:nvPr/>
        </p:nvSpPr>
        <p:spPr>
          <a:xfrm>
            <a:off x="10263008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253" name="7 Rectangle: Rounded Corners 14">
            <a:extLst>
              <a:ext uri="{FF2B5EF4-FFF2-40B4-BE49-F238E27FC236}">
                <a16:creationId xmlns:a16="http://schemas.microsoft.com/office/drawing/2014/main" id="{47115DE2-2E11-EF4E-A9A1-CC0D6126E071}"/>
              </a:ext>
            </a:extLst>
          </p:cNvPr>
          <p:cNvSpPr>
            <a:spLocks noChangeAspect="1"/>
          </p:cNvSpPr>
          <p:nvPr/>
        </p:nvSpPr>
        <p:spPr>
          <a:xfrm>
            <a:off x="10263008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254" name="6 Rectangle: Rounded Corners 14">
            <a:extLst>
              <a:ext uri="{FF2B5EF4-FFF2-40B4-BE49-F238E27FC236}">
                <a16:creationId xmlns:a16="http://schemas.microsoft.com/office/drawing/2014/main" id="{2D2C619F-E4B3-FE48-9A4A-E2C6B153E453}"/>
              </a:ext>
            </a:extLst>
          </p:cNvPr>
          <p:cNvSpPr>
            <a:spLocks noChangeAspect="1"/>
          </p:cNvSpPr>
          <p:nvPr/>
        </p:nvSpPr>
        <p:spPr>
          <a:xfrm>
            <a:off x="10263008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255" name="5 Rectangle: Rounded Corners 14">
            <a:extLst>
              <a:ext uri="{FF2B5EF4-FFF2-40B4-BE49-F238E27FC236}">
                <a16:creationId xmlns:a16="http://schemas.microsoft.com/office/drawing/2014/main" id="{CB81507D-6CEC-E644-A803-71B01EB25AB8}"/>
              </a:ext>
            </a:extLst>
          </p:cNvPr>
          <p:cNvSpPr>
            <a:spLocks noChangeAspect="1"/>
          </p:cNvSpPr>
          <p:nvPr/>
        </p:nvSpPr>
        <p:spPr>
          <a:xfrm>
            <a:off x="10263008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56" name="4 Rectangle: Rounded Corners 14">
            <a:extLst>
              <a:ext uri="{FF2B5EF4-FFF2-40B4-BE49-F238E27FC236}">
                <a16:creationId xmlns:a16="http://schemas.microsoft.com/office/drawing/2014/main" id="{F8A4D2D4-75C1-1940-AB5A-B8DF67F03E58}"/>
              </a:ext>
            </a:extLst>
          </p:cNvPr>
          <p:cNvSpPr>
            <a:spLocks noChangeAspect="1"/>
          </p:cNvSpPr>
          <p:nvPr/>
        </p:nvSpPr>
        <p:spPr>
          <a:xfrm>
            <a:off x="10263008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57" name="3 Rectangle: Rounded Corners 14">
            <a:extLst>
              <a:ext uri="{FF2B5EF4-FFF2-40B4-BE49-F238E27FC236}">
                <a16:creationId xmlns:a16="http://schemas.microsoft.com/office/drawing/2014/main" id="{CC21DA6C-59D4-664F-BB31-F612B9837347}"/>
              </a:ext>
            </a:extLst>
          </p:cNvPr>
          <p:cNvSpPr>
            <a:spLocks noChangeAspect="1"/>
          </p:cNvSpPr>
          <p:nvPr/>
        </p:nvSpPr>
        <p:spPr>
          <a:xfrm>
            <a:off x="10263008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258" name="2 Rectangle: Rounded Corners 14">
            <a:extLst>
              <a:ext uri="{FF2B5EF4-FFF2-40B4-BE49-F238E27FC236}">
                <a16:creationId xmlns:a16="http://schemas.microsoft.com/office/drawing/2014/main" id="{3C74B932-A968-5B4F-9601-24E4E98DCD1C}"/>
              </a:ext>
            </a:extLst>
          </p:cNvPr>
          <p:cNvSpPr>
            <a:spLocks noChangeAspect="1"/>
          </p:cNvSpPr>
          <p:nvPr/>
        </p:nvSpPr>
        <p:spPr>
          <a:xfrm>
            <a:off x="10263008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259" name="1 Rectangle: Rounded Corners 14">
            <a:extLst>
              <a:ext uri="{FF2B5EF4-FFF2-40B4-BE49-F238E27FC236}">
                <a16:creationId xmlns:a16="http://schemas.microsoft.com/office/drawing/2014/main" id="{DF84DB11-CBDE-7D4A-800C-2F375139D0D1}"/>
              </a:ext>
            </a:extLst>
          </p:cNvPr>
          <p:cNvSpPr>
            <a:spLocks noChangeAspect="1"/>
          </p:cNvSpPr>
          <p:nvPr/>
        </p:nvSpPr>
        <p:spPr>
          <a:xfrm>
            <a:off x="10263008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60" name="0 tog Rectangle: Rounded Corners 14">
            <a:extLst>
              <a:ext uri="{FF2B5EF4-FFF2-40B4-BE49-F238E27FC236}">
                <a16:creationId xmlns:a16="http://schemas.microsoft.com/office/drawing/2014/main" id="{6E162C73-6FC7-CE40-A313-49C145DCB1AD}"/>
              </a:ext>
            </a:extLst>
          </p:cNvPr>
          <p:cNvSpPr>
            <a:spLocks noChangeAspect="1"/>
          </p:cNvSpPr>
          <p:nvPr/>
        </p:nvSpPr>
        <p:spPr>
          <a:xfrm>
            <a:off x="10263008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0</a:t>
            </a:r>
          </a:p>
        </p:txBody>
      </p:sp>
      <p:sp>
        <p:nvSpPr>
          <p:cNvPr id="261" name="9 Rectangle: Rounded Corners 14">
            <a:extLst>
              <a:ext uri="{FF2B5EF4-FFF2-40B4-BE49-F238E27FC236}">
                <a16:creationId xmlns:a16="http://schemas.microsoft.com/office/drawing/2014/main" id="{2882A11D-80CA-084B-9B93-F9CB30149EC1}"/>
              </a:ext>
            </a:extLst>
          </p:cNvPr>
          <p:cNvSpPr>
            <a:spLocks noChangeAspect="1"/>
          </p:cNvSpPr>
          <p:nvPr/>
        </p:nvSpPr>
        <p:spPr>
          <a:xfrm>
            <a:off x="10725316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262" name="8 Rectangle: Rounded Corners 14">
            <a:extLst>
              <a:ext uri="{FF2B5EF4-FFF2-40B4-BE49-F238E27FC236}">
                <a16:creationId xmlns:a16="http://schemas.microsoft.com/office/drawing/2014/main" id="{40705A74-CE38-5F45-8D37-517753DF3EE0}"/>
              </a:ext>
            </a:extLst>
          </p:cNvPr>
          <p:cNvSpPr>
            <a:spLocks noChangeAspect="1"/>
          </p:cNvSpPr>
          <p:nvPr/>
        </p:nvSpPr>
        <p:spPr>
          <a:xfrm>
            <a:off x="10725316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263" name="7 Rectangle: Rounded Corners 14">
            <a:extLst>
              <a:ext uri="{FF2B5EF4-FFF2-40B4-BE49-F238E27FC236}">
                <a16:creationId xmlns:a16="http://schemas.microsoft.com/office/drawing/2014/main" id="{9AF4A4EF-35F4-B442-B2D1-95D5871C4FE0}"/>
              </a:ext>
            </a:extLst>
          </p:cNvPr>
          <p:cNvSpPr>
            <a:spLocks noChangeAspect="1"/>
          </p:cNvSpPr>
          <p:nvPr/>
        </p:nvSpPr>
        <p:spPr>
          <a:xfrm>
            <a:off x="10725316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264" name="6 Rectangle: Rounded Corners 14">
            <a:extLst>
              <a:ext uri="{FF2B5EF4-FFF2-40B4-BE49-F238E27FC236}">
                <a16:creationId xmlns:a16="http://schemas.microsoft.com/office/drawing/2014/main" id="{33CE95E3-0709-D647-B566-9280B253A58A}"/>
              </a:ext>
            </a:extLst>
          </p:cNvPr>
          <p:cNvSpPr>
            <a:spLocks noChangeAspect="1"/>
          </p:cNvSpPr>
          <p:nvPr/>
        </p:nvSpPr>
        <p:spPr>
          <a:xfrm>
            <a:off x="10725316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265" name="5 Rectangle: Rounded Corners 14">
            <a:extLst>
              <a:ext uri="{FF2B5EF4-FFF2-40B4-BE49-F238E27FC236}">
                <a16:creationId xmlns:a16="http://schemas.microsoft.com/office/drawing/2014/main" id="{2B83E6E7-B5E7-C14B-B0FE-4732CB2B9ACC}"/>
              </a:ext>
            </a:extLst>
          </p:cNvPr>
          <p:cNvSpPr>
            <a:spLocks noChangeAspect="1"/>
          </p:cNvSpPr>
          <p:nvPr/>
        </p:nvSpPr>
        <p:spPr>
          <a:xfrm>
            <a:off x="10725316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66" name="4 Rectangle: Rounded Corners 14">
            <a:extLst>
              <a:ext uri="{FF2B5EF4-FFF2-40B4-BE49-F238E27FC236}">
                <a16:creationId xmlns:a16="http://schemas.microsoft.com/office/drawing/2014/main" id="{F92307C2-0218-0E41-998A-E3C03507F0D5}"/>
              </a:ext>
            </a:extLst>
          </p:cNvPr>
          <p:cNvSpPr>
            <a:spLocks noChangeAspect="1"/>
          </p:cNvSpPr>
          <p:nvPr/>
        </p:nvSpPr>
        <p:spPr>
          <a:xfrm>
            <a:off x="10725316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67" name="3 Rectangle: Rounded Corners 14">
            <a:extLst>
              <a:ext uri="{FF2B5EF4-FFF2-40B4-BE49-F238E27FC236}">
                <a16:creationId xmlns:a16="http://schemas.microsoft.com/office/drawing/2014/main" id="{52CEDBAF-82A4-A946-AD85-DCB580F94550}"/>
              </a:ext>
            </a:extLst>
          </p:cNvPr>
          <p:cNvSpPr>
            <a:spLocks noChangeAspect="1"/>
          </p:cNvSpPr>
          <p:nvPr/>
        </p:nvSpPr>
        <p:spPr>
          <a:xfrm>
            <a:off x="10725316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268" name="2 Rectangle: Rounded Corners 14">
            <a:extLst>
              <a:ext uri="{FF2B5EF4-FFF2-40B4-BE49-F238E27FC236}">
                <a16:creationId xmlns:a16="http://schemas.microsoft.com/office/drawing/2014/main" id="{834B4DC5-260E-064A-88A6-4E1D73E98D65}"/>
              </a:ext>
            </a:extLst>
          </p:cNvPr>
          <p:cNvSpPr>
            <a:spLocks noChangeAspect="1"/>
          </p:cNvSpPr>
          <p:nvPr/>
        </p:nvSpPr>
        <p:spPr>
          <a:xfrm>
            <a:off x="10725316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269" name="1 Rectangle: Rounded Corners 14">
            <a:extLst>
              <a:ext uri="{FF2B5EF4-FFF2-40B4-BE49-F238E27FC236}">
                <a16:creationId xmlns:a16="http://schemas.microsoft.com/office/drawing/2014/main" id="{8CE37F8B-8B17-6D4C-89DC-74F12EA4C9AC}"/>
              </a:ext>
            </a:extLst>
          </p:cNvPr>
          <p:cNvSpPr>
            <a:spLocks noChangeAspect="1"/>
          </p:cNvSpPr>
          <p:nvPr/>
        </p:nvSpPr>
        <p:spPr>
          <a:xfrm>
            <a:off x="10725316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70" name="0 tog Rectangle: Rounded Corners 14">
            <a:extLst>
              <a:ext uri="{FF2B5EF4-FFF2-40B4-BE49-F238E27FC236}">
                <a16:creationId xmlns:a16="http://schemas.microsoft.com/office/drawing/2014/main" id="{2CBECAA8-0007-C844-B47B-9F302AF9B8BE}"/>
              </a:ext>
            </a:extLst>
          </p:cNvPr>
          <p:cNvSpPr>
            <a:spLocks noChangeAspect="1"/>
          </p:cNvSpPr>
          <p:nvPr/>
        </p:nvSpPr>
        <p:spPr>
          <a:xfrm>
            <a:off x="10725316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0</a:t>
            </a:r>
          </a:p>
        </p:txBody>
      </p:sp>
      <p:sp>
        <p:nvSpPr>
          <p:cNvPr id="271" name="9 Rectangle: Rounded Corners 14">
            <a:extLst>
              <a:ext uri="{FF2B5EF4-FFF2-40B4-BE49-F238E27FC236}">
                <a16:creationId xmlns:a16="http://schemas.microsoft.com/office/drawing/2014/main" id="{DAED0CBE-2EB5-3D4A-A15D-D5D7523E2EF5}"/>
              </a:ext>
            </a:extLst>
          </p:cNvPr>
          <p:cNvSpPr>
            <a:spLocks noChangeAspect="1"/>
          </p:cNvSpPr>
          <p:nvPr/>
        </p:nvSpPr>
        <p:spPr>
          <a:xfrm>
            <a:off x="11185794" y="384723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272" name="8 Rectangle: Rounded Corners 14">
            <a:extLst>
              <a:ext uri="{FF2B5EF4-FFF2-40B4-BE49-F238E27FC236}">
                <a16:creationId xmlns:a16="http://schemas.microsoft.com/office/drawing/2014/main" id="{BF017196-5D7B-314F-AF08-E1015593ECFA}"/>
              </a:ext>
            </a:extLst>
          </p:cNvPr>
          <p:cNvSpPr>
            <a:spLocks noChangeAspect="1"/>
          </p:cNvSpPr>
          <p:nvPr/>
        </p:nvSpPr>
        <p:spPr>
          <a:xfrm>
            <a:off x="11185794" y="384723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273" name="7 Rectangle: Rounded Corners 14">
            <a:extLst>
              <a:ext uri="{FF2B5EF4-FFF2-40B4-BE49-F238E27FC236}">
                <a16:creationId xmlns:a16="http://schemas.microsoft.com/office/drawing/2014/main" id="{0101A79C-2991-7D48-951E-C580483F1396}"/>
              </a:ext>
            </a:extLst>
          </p:cNvPr>
          <p:cNvSpPr>
            <a:spLocks noChangeAspect="1"/>
          </p:cNvSpPr>
          <p:nvPr/>
        </p:nvSpPr>
        <p:spPr>
          <a:xfrm>
            <a:off x="11185794" y="384723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274" name="6 Rectangle: Rounded Corners 14">
            <a:extLst>
              <a:ext uri="{FF2B5EF4-FFF2-40B4-BE49-F238E27FC236}">
                <a16:creationId xmlns:a16="http://schemas.microsoft.com/office/drawing/2014/main" id="{4D036245-213D-984C-997A-32FD5646077F}"/>
              </a:ext>
            </a:extLst>
          </p:cNvPr>
          <p:cNvSpPr>
            <a:spLocks noChangeAspect="1"/>
          </p:cNvSpPr>
          <p:nvPr/>
        </p:nvSpPr>
        <p:spPr>
          <a:xfrm>
            <a:off x="11185794" y="384723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275" name="5 Rectangle: Rounded Corners 14">
            <a:extLst>
              <a:ext uri="{FF2B5EF4-FFF2-40B4-BE49-F238E27FC236}">
                <a16:creationId xmlns:a16="http://schemas.microsoft.com/office/drawing/2014/main" id="{1682CB7A-4AD0-C643-AC71-0007568DF0E2}"/>
              </a:ext>
            </a:extLst>
          </p:cNvPr>
          <p:cNvSpPr>
            <a:spLocks noChangeAspect="1"/>
          </p:cNvSpPr>
          <p:nvPr/>
        </p:nvSpPr>
        <p:spPr>
          <a:xfrm>
            <a:off x="11185794" y="384723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76" name="4 Rectangle: Rounded Corners 14">
            <a:extLst>
              <a:ext uri="{FF2B5EF4-FFF2-40B4-BE49-F238E27FC236}">
                <a16:creationId xmlns:a16="http://schemas.microsoft.com/office/drawing/2014/main" id="{56226160-3993-C94B-AC53-850B591F9874}"/>
              </a:ext>
            </a:extLst>
          </p:cNvPr>
          <p:cNvSpPr>
            <a:spLocks noChangeAspect="1"/>
          </p:cNvSpPr>
          <p:nvPr/>
        </p:nvSpPr>
        <p:spPr>
          <a:xfrm>
            <a:off x="11185794" y="384723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77" name="3 Rectangle: Rounded Corners 14">
            <a:extLst>
              <a:ext uri="{FF2B5EF4-FFF2-40B4-BE49-F238E27FC236}">
                <a16:creationId xmlns:a16="http://schemas.microsoft.com/office/drawing/2014/main" id="{92B71F95-DD9F-FE4B-A8DA-82660402F07E}"/>
              </a:ext>
            </a:extLst>
          </p:cNvPr>
          <p:cNvSpPr>
            <a:spLocks noChangeAspect="1"/>
          </p:cNvSpPr>
          <p:nvPr/>
        </p:nvSpPr>
        <p:spPr>
          <a:xfrm>
            <a:off x="11185794" y="384723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278" name="2 Rectangle: Rounded Corners 14">
            <a:extLst>
              <a:ext uri="{FF2B5EF4-FFF2-40B4-BE49-F238E27FC236}">
                <a16:creationId xmlns:a16="http://schemas.microsoft.com/office/drawing/2014/main" id="{A29B42EB-BCBB-6F4C-9A3D-8925C835FCE2}"/>
              </a:ext>
            </a:extLst>
          </p:cNvPr>
          <p:cNvSpPr>
            <a:spLocks noChangeAspect="1"/>
          </p:cNvSpPr>
          <p:nvPr/>
        </p:nvSpPr>
        <p:spPr>
          <a:xfrm>
            <a:off x="11185794" y="384723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279" name="1 Rectangle: Rounded Corners 14">
            <a:extLst>
              <a:ext uri="{FF2B5EF4-FFF2-40B4-BE49-F238E27FC236}">
                <a16:creationId xmlns:a16="http://schemas.microsoft.com/office/drawing/2014/main" id="{DB896720-E8BA-3149-AC7D-DDFE19E3F1F4}"/>
              </a:ext>
            </a:extLst>
          </p:cNvPr>
          <p:cNvSpPr>
            <a:spLocks noChangeAspect="1"/>
          </p:cNvSpPr>
          <p:nvPr/>
        </p:nvSpPr>
        <p:spPr>
          <a:xfrm>
            <a:off x="11185794" y="384723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80" name="0 tog Rectangle: Rounded Corners 14">
            <a:extLst>
              <a:ext uri="{FF2B5EF4-FFF2-40B4-BE49-F238E27FC236}">
                <a16:creationId xmlns:a16="http://schemas.microsoft.com/office/drawing/2014/main" id="{546D780B-15F8-FF45-BD74-F1C6F55CA0C3}"/>
              </a:ext>
            </a:extLst>
          </p:cNvPr>
          <p:cNvSpPr>
            <a:spLocks noChangeAspect="1"/>
          </p:cNvSpPr>
          <p:nvPr/>
        </p:nvSpPr>
        <p:spPr>
          <a:xfrm>
            <a:off x="11185794" y="384723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0</a:t>
            </a:r>
          </a:p>
        </p:txBody>
      </p:sp>
      <p:sp>
        <p:nvSpPr>
          <p:cNvPr id="374" name="Oval 373">
            <a:extLst>
              <a:ext uri="{FF2B5EF4-FFF2-40B4-BE49-F238E27FC236}">
                <a16:creationId xmlns:a16="http://schemas.microsoft.com/office/drawing/2014/main" id="{F2E3CAB2-7754-46B2-859E-CD6384C05FE0}"/>
              </a:ext>
            </a:extLst>
          </p:cNvPr>
          <p:cNvSpPr>
            <a:spLocks noChangeAspect="1"/>
          </p:cNvSpPr>
          <p:nvPr/>
        </p:nvSpPr>
        <p:spPr>
          <a:xfrm>
            <a:off x="6110389" y="5051559"/>
            <a:ext cx="640080" cy="640080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71000">
                <a:srgbClr val="FF0000">
                  <a:shade val="67500"/>
                  <a:satMod val="115000"/>
                  <a:alpha val="50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6" name="Character 3">
            <a:extLst>
              <a:ext uri="{FF2B5EF4-FFF2-40B4-BE49-F238E27FC236}">
                <a16:creationId xmlns:a16="http://schemas.microsoft.com/office/drawing/2014/main" id="{62FCBC90-91EE-4F89-9033-A6462C9CE985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4128050" y="2278633"/>
            <a:ext cx="3360999" cy="2337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7" name="20pts">
            <a:extLst>
              <a:ext uri="{FF2B5EF4-FFF2-40B4-BE49-F238E27FC236}">
                <a16:creationId xmlns:a16="http://schemas.microsoft.com/office/drawing/2014/main" id="{ACB63F03-033C-4D0D-95C9-F5D358F85A67}"/>
              </a:ext>
            </a:extLst>
          </p:cNvPr>
          <p:cNvSpPr txBox="1"/>
          <p:nvPr/>
        </p:nvSpPr>
        <p:spPr>
          <a:xfrm>
            <a:off x="4813132" y="3254295"/>
            <a:ext cx="2194560" cy="923330"/>
          </a:xfrm>
          <a:prstGeom prst="rect">
            <a:avLst/>
          </a:prstGeom>
          <a:gradFill flip="none" rotWithShape="1">
            <a:gsLst>
              <a:gs pos="0">
                <a:srgbClr val="FF99FD">
                  <a:alpha val="20000"/>
                </a:srgbClr>
              </a:gs>
              <a:gs pos="46000">
                <a:srgbClr val="FF5AD9">
                  <a:alpha val="70000"/>
                </a:srgbClr>
              </a:gs>
              <a:gs pos="80000">
                <a:srgbClr val="FF2D9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88900" dir="5400000" algn="ctr" rotWithShape="0">
              <a:schemeClr val="tx1">
                <a:lumMod val="65000"/>
                <a:lumOff val="35000"/>
                <a:alpha val="28000"/>
              </a:scheme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20 pts</a:t>
            </a:r>
          </a:p>
        </p:txBody>
      </p:sp>
      <p:pic>
        <p:nvPicPr>
          <p:cNvPr id="379" name="Character 8">
            <a:extLst>
              <a:ext uri="{FF2B5EF4-FFF2-40B4-BE49-F238E27FC236}">
                <a16:creationId xmlns:a16="http://schemas.microsoft.com/office/drawing/2014/main" id="{5E42B192-45C6-401F-B51E-919A1D4A096D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2" t="18765"/>
          <a:stretch/>
        </p:blipFill>
        <p:spPr>
          <a:xfrm>
            <a:off x="4425372" y="2491463"/>
            <a:ext cx="2982294" cy="2163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0" name="10pts">
            <a:extLst>
              <a:ext uri="{FF2B5EF4-FFF2-40B4-BE49-F238E27FC236}">
                <a16:creationId xmlns:a16="http://schemas.microsoft.com/office/drawing/2014/main" id="{62E0B837-C5F3-4408-A0C0-13A6D19DE26F}"/>
              </a:ext>
            </a:extLst>
          </p:cNvPr>
          <p:cNvSpPr txBox="1"/>
          <p:nvPr/>
        </p:nvSpPr>
        <p:spPr>
          <a:xfrm>
            <a:off x="4612944" y="3156306"/>
            <a:ext cx="2194560" cy="923330"/>
          </a:xfrm>
          <a:prstGeom prst="rect">
            <a:avLst/>
          </a:prstGeom>
          <a:gradFill flip="none" rotWithShape="1">
            <a:gsLst>
              <a:gs pos="0">
                <a:srgbClr val="FF99FD">
                  <a:alpha val="20000"/>
                </a:srgbClr>
              </a:gs>
              <a:gs pos="46000">
                <a:srgbClr val="FF5AD9">
                  <a:alpha val="70000"/>
                </a:srgbClr>
              </a:gs>
              <a:gs pos="80000">
                <a:srgbClr val="FF2D9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88900" dir="5400000" algn="ctr" rotWithShape="0">
              <a:schemeClr val="tx1">
                <a:lumMod val="65000"/>
                <a:lumOff val="35000"/>
                <a:alpha val="28000"/>
              </a:scheme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30 pts</a:t>
            </a:r>
          </a:p>
        </p:txBody>
      </p:sp>
      <p:pic>
        <p:nvPicPr>
          <p:cNvPr id="388" name="Character 17">
            <a:extLst>
              <a:ext uri="{FF2B5EF4-FFF2-40B4-BE49-F238E27FC236}">
                <a16:creationId xmlns:a16="http://schemas.microsoft.com/office/drawing/2014/main" id="{A8878D07-1FB7-4ACD-A014-3CA990C71770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88" r="45958" b="5432"/>
          <a:stretch/>
        </p:blipFill>
        <p:spPr>
          <a:xfrm>
            <a:off x="4491767" y="2422539"/>
            <a:ext cx="2824713" cy="22264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9" name="10pts">
            <a:extLst>
              <a:ext uri="{FF2B5EF4-FFF2-40B4-BE49-F238E27FC236}">
                <a16:creationId xmlns:a16="http://schemas.microsoft.com/office/drawing/2014/main" id="{753B8142-8C9A-4F33-8500-557824FC963F}"/>
              </a:ext>
            </a:extLst>
          </p:cNvPr>
          <p:cNvSpPr txBox="1"/>
          <p:nvPr/>
        </p:nvSpPr>
        <p:spPr>
          <a:xfrm>
            <a:off x="4621247" y="3232264"/>
            <a:ext cx="2194560" cy="923330"/>
          </a:xfrm>
          <a:prstGeom prst="rect">
            <a:avLst/>
          </a:prstGeom>
          <a:gradFill flip="none" rotWithShape="1">
            <a:gsLst>
              <a:gs pos="0">
                <a:srgbClr val="FF99FD">
                  <a:alpha val="20000"/>
                </a:srgbClr>
              </a:gs>
              <a:gs pos="46000">
                <a:srgbClr val="FF5AD9">
                  <a:alpha val="70000"/>
                </a:srgbClr>
              </a:gs>
              <a:gs pos="80000">
                <a:srgbClr val="FF2D9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88900" dir="5400000" algn="ctr" rotWithShape="0">
              <a:schemeClr val="tx1">
                <a:lumMod val="65000"/>
                <a:lumOff val="35000"/>
                <a:alpha val="28000"/>
              </a:scheme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30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pt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srgbClr val="FF5AD9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uLnTx/>
              <a:uFillTx/>
              <a:latin typeface="Porky's" pitchFamily="2" charset="0"/>
              <a:ea typeface="+mn-ea"/>
              <a:cs typeface="+mn-cs"/>
            </a:endParaRPr>
          </a:p>
        </p:txBody>
      </p:sp>
      <p:pic>
        <p:nvPicPr>
          <p:cNvPr id="391" name="Character 1">
            <a:extLst>
              <a:ext uri="{FF2B5EF4-FFF2-40B4-BE49-F238E27FC236}">
                <a16:creationId xmlns:a16="http://schemas.microsoft.com/office/drawing/2014/main" id="{1F2BEAAF-C0C1-41AD-AF32-F2698BE04B3F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93" y="2372637"/>
            <a:ext cx="4127228" cy="23482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2" name="10pts">
            <a:extLst>
              <a:ext uri="{FF2B5EF4-FFF2-40B4-BE49-F238E27FC236}">
                <a16:creationId xmlns:a16="http://schemas.microsoft.com/office/drawing/2014/main" id="{1AEC276E-5EA2-4929-BDBD-5AB5A8182614}"/>
              </a:ext>
            </a:extLst>
          </p:cNvPr>
          <p:cNvSpPr txBox="1"/>
          <p:nvPr/>
        </p:nvSpPr>
        <p:spPr>
          <a:xfrm>
            <a:off x="4834564" y="3157589"/>
            <a:ext cx="2194560" cy="923330"/>
          </a:xfrm>
          <a:prstGeom prst="rect">
            <a:avLst/>
          </a:prstGeom>
          <a:gradFill flip="none" rotWithShape="1">
            <a:gsLst>
              <a:gs pos="0">
                <a:srgbClr val="FF99FD">
                  <a:alpha val="20000"/>
                </a:srgbClr>
              </a:gs>
              <a:gs pos="46000">
                <a:srgbClr val="FF5AD9">
                  <a:alpha val="70000"/>
                </a:srgbClr>
              </a:gs>
              <a:gs pos="80000">
                <a:srgbClr val="FF2D9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88900" dir="5400000" algn="ctr" rotWithShape="0">
              <a:schemeClr val="tx1">
                <a:lumMod val="65000"/>
                <a:lumOff val="35000"/>
                <a:alpha val="28000"/>
              </a:scheme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50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pts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srgbClr val="FF5AD9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uLnTx/>
              <a:uFillTx/>
              <a:latin typeface="Porky's" pitchFamily="2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A13AB2-183C-4C3A-9437-473EE947DDD4}"/>
              </a:ext>
            </a:extLst>
          </p:cNvPr>
          <p:cNvSpPr/>
          <p:nvPr/>
        </p:nvSpPr>
        <p:spPr>
          <a:xfrm>
            <a:off x="3904609" y="133096"/>
            <a:ext cx="4218399" cy="1754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………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That’s ………….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02954-C161-4F50-814B-54ABB47B75B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12411" y="1646881"/>
            <a:ext cx="2981325" cy="863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395" name="10pts">
            <a:extLst>
              <a:ext uri="{FF2B5EF4-FFF2-40B4-BE49-F238E27FC236}">
                <a16:creationId xmlns:a16="http://schemas.microsoft.com/office/drawing/2014/main" id="{1632B3F6-5038-4AFA-9D5B-3C4477D72BCF}"/>
              </a:ext>
            </a:extLst>
          </p:cNvPr>
          <p:cNvSpPr txBox="1"/>
          <p:nvPr/>
        </p:nvSpPr>
        <p:spPr>
          <a:xfrm>
            <a:off x="4941026" y="3127703"/>
            <a:ext cx="2194560" cy="923330"/>
          </a:xfrm>
          <a:prstGeom prst="rect">
            <a:avLst/>
          </a:prstGeom>
          <a:gradFill flip="none" rotWithShape="1">
            <a:gsLst>
              <a:gs pos="0">
                <a:srgbClr val="FF99FD">
                  <a:alpha val="20000"/>
                </a:srgbClr>
              </a:gs>
              <a:gs pos="46000">
                <a:srgbClr val="FF5AD9">
                  <a:alpha val="70000"/>
                </a:srgbClr>
              </a:gs>
              <a:gs pos="80000">
                <a:srgbClr val="FF2D9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88900" dir="5400000" algn="ctr" rotWithShape="0">
              <a:schemeClr val="tx1">
                <a:lumMod val="65000"/>
                <a:lumOff val="35000"/>
                <a:alpha val="28000"/>
              </a:scheme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10 pts</a:t>
            </a:r>
          </a:p>
        </p:txBody>
      </p:sp>
      <p:pic>
        <p:nvPicPr>
          <p:cNvPr id="283" name="Picture 4" descr="Amazon Icon">
            <a:hlinkClick r:id="rId30" action="ppaction://hlinksldjump"/>
            <a:extLst>
              <a:ext uri="{FF2B5EF4-FFF2-40B4-BE49-F238E27FC236}">
                <a16:creationId xmlns:a16="http://schemas.microsoft.com/office/drawing/2014/main" id="{0B1C6230-077E-40BF-84DF-D9D1391A6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311" y="5716132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5" name="F3">
            <a:extLst>
              <a:ext uri="{FF2B5EF4-FFF2-40B4-BE49-F238E27FC236}">
                <a16:creationId xmlns:a16="http://schemas.microsoft.com/office/drawing/2014/main" id="{4AAA6DCE-96C5-4AFE-B0DC-7264E1B00ABA}"/>
              </a:ext>
            </a:extLst>
          </p:cNvPr>
          <p:cNvSpPr>
            <a:spLocks noChangeAspect="1"/>
          </p:cNvSpPr>
          <p:nvPr/>
        </p:nvSpPr>
        <p:spPr>
          <a:xfrm>
            <a:off x="1056278" y="1476413"/>
            <a:ext cx="716346" cy="957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0" name="P2">
            <a:extLst>
              <a:ext uri="{FF2B5EF4-FFF2-40B4-BE49-F238E27FC236}">
                <a16:creationId xmlns:a16="http://schemas.microsoft.com/office/drawing/2014/main" id="{03964AF5-7174-4E75-862A-00ADD3C3A5B8}"/>
              </a:ext>
            </a:extLst>
          </p:cNvPr>
          <p:cNvSpPr>
            <a:spLocks noChangeAspect="1"/>
          </p:cNvSpPr>
          <p:nvPr/>
        </p:nvSpPr>
        <p:spPr>
          <a:xfrm>
            <a:off x="1748733" y="1487761"/>
            <a:ext cx="758940" cy="959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3" name="F2">
            <a:extLst>
              <a:ext uri="{FF2B5EF4-FFF2-40B4-BE49-F238E27FC236}">
                <a16:creationId xmlns:a16="http://schemas.microsoft.com/office/drawing/2014/main" id="{BD27D5ED-8888-4B3C-9288-4D582A309270}"/>
              </a:ext>
            </a:extLst>
          </p:cNvPr>
          <p:cNvSpPr>
            <a:spLocks noChangeAspect="1"/>
          </p:cNvSpPr>
          <p:nvPr/>
        </p:nvSpPr>
        <p:spPr>
          <a:xfrm>
            <a:off x="2531230" y="1486666"/>
            <a:ext cx="710096" cy="943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Soup">
            <a:extLst>
              <a:ext uri="{FF2B5EF4-FFF2-40B4-BE49-F238E27FC236}">
                <a16:creationId xmlns:a16="http://schemas.microsoft.com/office/drawing/2014/main" id="{E1D41A3E-A388-BE43-857B-4859AE30C71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837473B0-CC2E-450A-ABE3-18F120FF3D39}">
                <a1611:picAttrSrcUrl xmlns="" xmlns:a1611="http://schemas.microsoft.com/office/drawing/2016/11/main" r:id="rId35"/>
              </a:ext>
            </a:extLst>
          </a:blip>
          <a:srcRect/>
          <a:stretch/>
        </p:blipFill>
        <p:spPr>
          <a:xfrm>
            <a:off x="260001" y="1631044"/>
            <a:ext cx="742712" cy="678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7A1A3B-1439-47A0-A6EB-63662FF6964D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98033" y="2813624"/>
            <a:ext cx="3009900" cy="9504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29" name="Hand">
            <a:extLst>
              <a:ext uri="{FF2B5EF4-FFF2-40B4-BE49-F238E27FC236}">
                <a16:creationId xmlns:a16="http://schemas.microsoft.com/office/drawing/2014/main" id="{308872BC-09E4-CC4C-B45D-6C7D4C53274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/>
          <a:stretch/>
        </p:blipFill>
        <p:spPr>
          <a:xfrm>
            <a:off x="349758" y="2818036"/>
            <a:ext cx="609732" cy="5796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75" name="P4">
            <a:extLst>
              <a:ext uri="{FF2B5EF4-FFF2-40B4-BE49-F238E27FC236}">
                <a16:creationId xmlns:a16="http://schemas.microsoft.com/office/drawing/2014/main" id="{5C608F12-7AE9-404B-9341-131340662FDC}"/>
              </a:ext>
            </a:extLst>
          </p:cNvPr>
          <p:cNvSpPr>
            <a:spLocks noChangeAspect="1"/>
          </p:cNvSpPr>
          <p:nvPr/>
        </p:nvSpPr>
        <p:spPr>
          <a:xfrm>
            <a:off x="2542474" y="2743200"/>
            <a:ext cx="739676" cy="881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P5">
            <a:extLst>
              <a:ext uri="{FF2B5EF4-FFF2-40B4-BE49-F238E27FC236}">
                <a16:creationId xmlns:a16="http://schemas.microsoft.com/office/drawing/2014/main" id="{9D2F51C8-B951-874B-BCEA-21FCF96F0888}"/>
              </a:ext>
            </a:extLst>
          </p:cNvPr>
          <p:cNvSpPr>
            <a:spLocks noChangeAspect="1"/>
          </p:cNvSpPr>
          <p:nvPr/>
        </p:nvSpPr>
        <p:spPr>
          <a:xfrm>
            <a:off x="1757683" y="2761811"/>
            <a:ext cx="749990" cy="848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7" name="P5">
            <a:extLst>
              <a:ext uri="{FF2B5EF4-FFF2-40B4-BE49-F238E27FC236}">
                <a16:creationId xmlns:a16="http://schemas.microsoft.com/office/drawing/2014/main" id="{5E4B7BB4-5578-4A6A-BF03-54208B62EECC}"/>
              </a:ext>
            </a:extLst>
          </p:cNvPr>
          <p:cNvSpPr>
            <a:spLocks noChangeAspect="1"/>
          </p:cNvSpPr>
          <p:nvPr/>
        </p:nvSpPr>
        <p:spPr>
          <a:xfrm>
            <a:off x="1085051" y="2813624"/>
            <a:ext cx="658153" cy="796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E0C2F2-8039-4E28-8EC0-7FBF29358FA3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67132" y="3961476"/>
            <a:ext cx="3010320" cy="859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80" name="W4">
            <a:extLst>
              <a:ext uri="{FF2B5EF4-FFF2-40B4-BE49-F238E27FC236}">
                <a16:creationId xmlns:a16="http://schemas.microsoft.com/office/drawing/2014/main" id="{BB44608A-F514-ED4D-980D-F23C23050B47}"/>
              </a:ext>
            </a:extLst>
          </p:cNvPr>
          <p:cNvSpPr>
            <a:spLocks noChangeAspect="1"/>
          </p:cNvSpPr>
          <p:nvPr/>
        </p:nvSpPr>
        <p:spPr>
          <a:xfrm>
            <a:off x="2542474" y="3864893"/>
            <a:ext cx="720407" cy="912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W2">
            <a:extLst>
              <a:ext uri="{FF2B5EF4-FFF2-40B4-BE49-F238E27FC236}">
                <a16:creationId xmlns:a16="http://schemas.microsoft.com/office/drawing/2014/main" id="{CAB96DB1-3CC3-CC49-A9CC-920F2B4818B2}"/>
              </a:ext>
            </a:extLst>
          </p:cNvPr>
          <p:cNvSpPr>
            <a:spLocks noChangeAspect="1"/>
          </p:cNvSpPr>
          <p:nvPr/>
        </p:nvSpPr>
        <p:spPr>
          <a:xfrm>
            <a:off x="1820823" y="3878388"/>
            <a:ext cx="754917" cy="816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W1">
            <a:extLst>
              <a:ext uri="{FF2B5EF4-FFF2-40B4-BE49-F238E27FC236}">
                <a16:creationId xmlns:a16="http://schemas.microsoft.com/office/drawing/2014/main" id="{FEA5E063-8860-354D-8941-D6D48365B6E9}"/>
              </a:ext>
            </a:extLst>
          </p:cNvPr>
          <p:cNvSpPr>
            <a:spLocks noChangeAspect="1"/>
          </p:cNvSpPr>
          <p:nvPr/>
        </p:nvSpPr>
        <p:spPr>
          <a:xfrm>
            <a:off x="1144437" y="3846257"/>
            <a:ext cx="676386" cy="8600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Bath dog">
            <a:extLst>
              <a:ext uri="{FF2B5EF4-FFF2-40B4-BE49-F238E27FC236}">
                <a16:creationId xmlns:a16="http://schemas.microsoft.com/office/drawing/2014/main" id="{69BE6468-9503-874E-B2B1-24487609F0A4}"/>
              </a:ext>
            </a:extLst>
          </p:cNvPr>
          <p:cNvPicPr>
            <a:picLocks noChangeAspect="1"/>
          </p:cNvPicPr>
          <p:nvPr/>
        </p:nvPicPr>
        <p:blipFill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837473B0-CC2E-450A-ABE3-18F120FF3D39}">
                <a1611:picAttrSrcUrl xmlns="" xmlns:a1611="http://schemas.microsoft.com/office/drawing/2016/11/main" r:id="rId41"/>
              </a:ext>
            </a:extLst>
          </a:blip>
          <a:srcRect/>
          <a:stretch/>
        </p:blipFill>
        <p:spPr>
          <a:xfrm>
            <a:off x="210761" y="3878442"/>
            <a:ext cx="776946" cy="626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D31626-5A05-448D-93AC-ADE641B9A079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252981" y="5068850"/>
            <a:ext cx="3009900" cy="8933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33" name="Ball">
            <a:extLst>
              <a:ext uri="{FF2B5EF4-FFF2-40B4-BE49-F238E27FC236}">
                <a16:creationId xmlns:a16="http://schemas.microsoft.com/office/drawing/2014/main" id="{2A0E4A6A-FFFA-9C43-9E8F-43F226868246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837473B0-CC2E-450A-ABE3-18F120FF3D39}">
                <a1611:picAttrSrcUrl xmlns="" xmlns:a1611="http://schemas.microsoft.com/office/drawing/2016/11/main" r:id="rId44"/>
              </a:ext>
            </a:extLst>
          </a:blip>
          <a:srcRect/>
          <a:stretch/>
        </p:blipFill>
        <p:spPr>
          <a:xfrm>
            <a:off x="160592" y="5002149"/>
            <a:ext cx="896715" cy="7458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142" name="B1">
            <a:extLst>
              <a:ext uri="{FF2B5EF4-FFF2-40B4-BE49-F238E27FC236}">
                <a16:creationId xmlns:a16="http://schemas.microsoft.com/office/drawing/2014/main" id="{2B88D276-B686-B543-8251-BCA8E1DFFAEC}"/>
              </a:ext>
            </a:extLst>
          </p:cNvPr>
          <p:cNvSpPr>
            <a:spLocks noChangeAspect="1"/>
          </p:cNvSpPr>
          <p:nvPr/>
        </p:nvSpPr>
        <p:spPr>
          <a:xfrm>
            <a:off x="1064048" y="4960215"/>
            <a:ext cx="703699" cy="993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W3">
            <a:extLst>
              <a:ext uri="{FF2B5EF4-FFF2-40B4-BE49-F238E27FC236}">
                <a16:creationId xmlns:a16="http://schemas.microsoft.com/office/drawing/2014/main" id="{FC8C8C9C-BC81-6846-BB6F-3CDE5C7DFC43}"/>
              </a:ext>
            </a:extLst>
          </p:cNvPr>
          <p:cNvSpPr>
            <a:spLocks noChangeAspect="1"/>
          </p:cNvSpPr>
          <p:nvPr/>
        </p:nvSpPr>
        <p:spPr>
          <a:xfrm>
            <a:off x="1781229" y="4992507"/>
            <a:ext cx="717218" cy="960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W5">
            <a:extLst>
              <a:ext uri="{FF2B5EF4-FFF2-40B4-BE49-F238E27FC236}">
                <a16:creationId xmlns:a16="http://schemas.microsoft.com/office/drawing/2014/main" id="{9C195071-9072-3243-966A-EE76F6E4F1E8}"/>
              </a:ext>
            </a:extLst>
          </p:cNvPr>
          <p:cNvSpPr>
            <a:spLocks noChangeAspect="1"/>
          </p:cNvSpPr>
          <p:nvPr/>
        </p:nvSpPr>
        <p:spPr>
          <a:xfrm>
            <a:off x="2528629" y="5016309"/>
            <a:ext cx="666769" cy="94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4" name="Character 18">
            <a:extLst>
              <a:ext uri="{FF2B5EF4-FFF2-40B4-BE49-F238E27FC236}">
                <a16:creationId xmlns:a16="http://schemas.microsoft.com/office/drawing/2014/main" id="{F629BA5A-E449-43C9-9EEB-80FAB22EF184}"/>
              </a:ext>
            </a:extLst>
          </p:cNvPr>
          <p:cNvPicPr>
            <a:picLocks noChangeAspect="1"/>
          </p:cNvPicPr>
          <p:nvPr/>
        </p:nvPicPr>
        <p:blipFill>
          <a:blip r:embed="rId45"/>
          <a:srcRect/>
          <a:stretch/>
        </p:blipFill>
        <p:spPr>
          <a:xfrm>
            <a:off x="4186292" y="2352589"/>
            <a:ext cx="3121863" cy="23467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565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6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3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250"/>
                            </p:stCondLst>
                            <p:childTnLst>
                              <p:par>
                                <p:cTn id="42" presetID="5" presetClass="exit" presetSubtype="1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250"/>
                            </p:stCondLst>
                            <p:childTnLst>
                              <p:par>
                                <p:cTn id="64" presetID="5" presetClass="exit" presetSubtype="1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250"/>
                            </p:stCondLst>
                            <p:childTnLst>
                              <p:par>
                                <p:cTn id="86" presetID="5" presetClass="exit" presetSubtype="1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7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2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250"/>
                            </p:stCondLst>
                            <p:childTnLst>
                              <p:par>
                                <p:cTn id="108" presetID="5" presetClass="exit" presetSubtype="1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9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2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000"/>
                            </p:stCondLst>
                            <p:childTnLst>
                              <p:par>
                                <p:cTn id="126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2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250"/>
                            </p:stCondLst>
                            <p:childTnLst>
                              <p:par>
                                <p:cTn id="130" presetID="5" presetClass="exit" presetSubtype="1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1" dur="2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2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6000"/>
                            </p:stCondLst>
                            <p:childTnLst>
                              <p:par>
                                <p:cTn id="14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0" dur="25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250"/>
                            </p:stCondLst>
                            <p:childTnLst>
                              <p:par>
                                <p:cTn id="152" presetID="5" presetClass="exit" presetSubtype="1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3" dur="25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2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6000"/>
                            </p:stCondLst>
                            <p:childTnLst>
                              <p:par>
                                <p:cTn id="17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2" dur="25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250"/>
                            </p:stCondLst>
                            <p:childTnLst>
                              <p:par>
                                <p:cTn id="174" presetID="5" presetClass="exit" presetSubtype="1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5" dur="25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000"/>
                            </p:stCondLst>
                            <p:childTnLst>
                              <p:par>
                                <p:cTn id="19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4" dur="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250"/>
                            </p:stCondLst>
                            <p:childTnLst>
                              <p:par>
                                <p:cTn id="196" presetID="5" presetClass="exit" presetSubtype="1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7" dur="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000"/>
                            </p:stCondLst>
                            <p:childTnLst>
                              <p:par>
                                <p:cTn id="208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2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000"/>
                            </p:stCondLst>
                            <p:childTnLst>
                              <p:par>
                                <p:cTn id="2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250"/>
                            </p:stCondLst>
                            <p:childTnLst>
                              <p:par>
                                <p:cTn id="218" presetID="5" presetClass="exit" presetSubtype="1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9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2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2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5" dur="1122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audio>
              <p:cMediaNode vol="80000">
                <p:cTn id="2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349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0" fill="hold">
                      <p:stCondLst>
                        <p:cond delay="0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384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5" fill="hold">
                      <p:stCondLst>
                        <p:cond delay="0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405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6" fill="hold">
                      <p:stCondLst>
                        <p:cond delay="0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  <p:seq concurrent="1" nextAc="seek">
              <p:cTn id="412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419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0" fill="hold">
                      <p:stCondLst>
                        <p:cond delay="0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433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4" fill="hold">
                      <p:stCondLst>
                        <p:cond delay="0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45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5" fill="hold">
                      <p:stCondLst>
                        <p:cond delay="0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468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9" fill="hold">
                      <p:stCondLst>
                        <p:cond delay="0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489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0" fill="hold">
                      <p:stCondLst>
                        <p:cond delay="0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seq concurrent="1" nextAc="seek">
              <p:cTn id="496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7" fill="hold">
                      <p:stCondLst>
                        <p:cond delay="0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503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4" fill="hold">
                      <p:stCondLst>
                        <p:cond delay="0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510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1" fill="hold">
                      <p:stCondLst>
                        <p:cond delay="0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531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2" fill="hold">
                      <p:stCondLst>
                        <p:cond delay="0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538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9" fill="hold">
                      <p:stCondLst>
                        <p:cond delay="0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545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6" fill="hold">
                      <p:stCondLst>
                        <p:cond delay="0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573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4" fill="hold">
                      <p:stCondLst>
                        <p:cond delay="0"/>
                      </p:stCondLst>
                      <p:childTnLst>
                        <p:par>
                          <p:cTn id="575" fill="hold">
                            <p:stCondLst>
                              <p:cond delay="0"/>
                            </p:stCondLst>
                            <p:childTnLst>
                              <p:par>
                                <p:cTn id="5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594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5" fill="hold">
                      <p:stCondLst>
                        <p:cond delay="0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608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9" fill="hold">
                      <p:stCondLst>
                        <p:cond delay="0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  <p:seq concurrent="1" nextAc="seek">
              <p:cTn id="615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6" fill="hold">
                      <p:stCondLst>
                        <p:cond delay="0"/>
                      </p:stCondLst>
                      <p:childTnLst>
                        <p:par>
                          <p:cTn id="617" fill="hold">
                            <p:stCondLst>
                              <p:cond delay="0"/>
                            </p:stCondLst>
                            <p:childTnLst>
                              <p:par>
                                <p:cTn id="6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seq concurrent="1" nextAc="seek">
              <p:cTn id="622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3" fill="hold">
                      <p:stCondLst>
                        <p:cond delay="0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seq concurrent="1" nextAc="seek">
              <p:cTn id="629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0" fill="hold">
                      <p:stCondLst>
                        <p:cond delay="0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636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7" fill="hold">
                      <p:stCondLst>
                        <p:cond delay="0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  <p:seq concurrent="1" nextAc="seek">
              <p:cTn id="643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4" fill="hold">
                      <p:stCondLst>
                        <p:cond delay="0"/>
                      </p:stCondLst>
                      <p:childTnLst>
                        <p:par>
                          <p:cTn id="645" fill="hold">
                            <p:stCondLst>
                              <p:cond delay="0"/>
                            </p:stCondLst>
                            <p:childTnLst>
                              <p:par>
                                <p:cTn id="6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650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1" fill="hold">
                      <p:stCondLst>
                        <p:cond delay="0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657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8" fill="hold">
                      <p:stCondLst>
                        <p:cond delay="0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seq concurrent="1" nextAc="seek">
              <p:cTn id="664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5" fill="hold">
                      <p:stCondLst>
                        <p:cond delay="0"/>
                      </p:stCondLst>
                      <p:childTnLst>
                        <p:par>
                          <p:cTn id="666" fill="hold">
                            <p:stCondLst>
                              <p:cond delay="0"/>
                            </p:stCondLst>
                            <p:childTnLst>
                              <p:par>
                                <p:cTn id="6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seq concurrent="1" nextAc="seek">
              <p:cTn id="671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2" fill="hold">
                      <p:stCondLst>
                        <p:cond delay="0"/>
                      </p:stCondLst>
                      <p:childTnLst>
                        <p:par>
                          <p:cTn id="673" fill="hold">
                            <p:stCondLst>
                              <p:cond delay="0"/>
                            </p:stCondLst>
                            <p:childTnLst>
                              <p:par>
                                <p:cTn id="6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678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9" fill="hold">
                      <p:stCondLst>
                        <p:cond delay="0"/>
                      </p:stCondLst>
                      <p:childTnLst>
                        <p:par>
                          <p:cTn id="680" fill="hold">
                            <p:stCondLst>
                              <p:cond delay="0"/>
                            </p:stCondLst>
                            <p:childTnLst>
                              <p:par>
                                <p:cTn id="6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685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6" fill="hold">
                      <p:stCondLst>
                        <p:cond delay="0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seq concurrent="1" nextAc="seek">
              <p:cTn id="692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3" fill="hold">
                      <p:stCondLst>
                        <p:cond delay="0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  <p:seq concurrent="1" nextAc="seek">
              <p:cTn id="699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0" fill="hold">
                      <p:stCondLst>
                        <p:cond delay="0"/>
                      </p:stCondLst>
                      <p:childTnLst>
                        <p:par>
                          <p:cTn id="701" fill="hold">
                            <p:stCondLst>
                              <p:cond delay="0"/>
                            </p:stCondLst>
                            <p:childTnLst>
                              <p:par>
                                <p:cTn id="7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706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7" fill="hold">
                      <p:stCondLst>
                        <p:cond delay="0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  <p:seq concurrent="1" nextAc="seek">
              <p:cTn id="713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4" fill="hold">
                      <p:stCondLst>
                        <p:cond delay="0"/>
                      </p:stCondLst>
                      <p:childTnLst>
                        <p:par>
                          <p:cTn id="715" fill="hold">
                            <p:stCondLst>
                              <p:cond delay="0"/>
                            </p:stCondLst>
                            <p:childTnLst>
                              <p:par>
                                <p:cTn id="7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720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1" fill="hold">
                      <p:stCondLst>
                        <p:cond delay="0"/>
                      </p:stCondLst>
                      <p:childTnLst>
                        <p:par>
                          <p:cTn id="722" fill="hold">
                            <p:stCondLst>
                              <p:cond delay="0"/>
                            </p:stCondLst>
                            <p:childTnLst>
                              <p:par>
                                <p:cTn id="7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727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8" fill="hold">
                      <p:stCondLst>
                        <p:cond delay="0"/>
                      </p:stCondLst>
                      <p:childTnLst>
                        <p:par>
                          <p:cTn id="729" fill="hold">
                            <p:stCondLst>
                              <p:cond delay="0"/>
                            </p:stCondLst>
                            <p:childTnLst>
                              <p:par>
                                <p:cTn id="7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734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5" fill="hold">
                      <p:stCondLst>
                        <p:cond delay="0"/>
                      </p:stCondLst>
                      <p:childTnLst>
                        <p:par>
                          <p:cTn id="736" fill="hold">
                            <p:stCondLst>
                              <p:cond delay="0"/>
                            </p:stCondLst>
                            <p:childTnLst>
                              <p:par>
                                <p:cTn id="7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seq concurrent="1" nextAc="seek">
              <p:cTn id="741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2" fill="hold">
                      <p:stCondLst>
                        <p:cond delay="0"/>
                      </p:stCondLst>
                      <p:childTnLst>
                        <p:par>
                          <p:cTn id="743" fill="hold">
                            <p:stCondLst>
                              <p:cond delay="0"/>
                            </p:stCondLst>
                            <p:childTnLst>
                              <p:par>
                                <p:cTn id="7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  <p:seq concurrent="1" nextAc="seek">
              <p:cTn id="748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9" fill="hold">
                      <p:stCondLst>
                        <p:cond delay="0"/>
                      </p:stCondLst>
                      <p:childTnLst>
                        <p:par>
                          <p:cTn id="750" fill="hold">
                            <p:stCondLst>
                              <p:cond delay="0"/>
                            </p:stCondLst>
                            <p:childTnLst>
                              <p:par>
                                <p:cTn id="7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  <p:seq concurrent="1" nextAc="seek">
              <p:cTn id="755" restart="whenNotActive" fill="hold" evtFilter="cancelBubble" nodeType="interactiveSeq">
                <p:stCondLst>
                  <p:cond evt="onClick" delay="0">
                    <p:tgtEl>
                      <p:spTgt spid="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6" fill="hold">
                      <p:stCondLst>
                        <p:cond delay="0"/>
                      </p:stCondLst>
                      <p:childTnLst>
                        <p:par>
                          <p:cTn id="757" fill="hold">
                            <p:stCondLst>
                              <p:cond delay="0"/>
                            </p:stCondLst>
                            <p:childTnLst>
                              <p:par>
                                <p:cTn id="7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"/>
                  </p:tgtEl>
                </p:cond>
              </p:nextCondLst>
            </p:seq>
            <p:seq concurrent="1" nextAc="seek">
              <p:cTn id="762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3" fill="hold">
                      <p:stCondLst>
                        <p:cond delay="0"/>
                      </p:stCondLst>
                      <p:childTnLst>
                        <p:par>
                          <p:cTn id="764" fill="hold">
                            <p:stCondLst>
                              <p:cond delay="0"/>
                            </p:stCondLst>
                            <p:childTnLst>
                              <p:par>
                                <p:cTn id="7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769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0" fill="hold">
                      <p:stCondLst>
                        <p:cond delay="0"/>
                      </p:stCondLst>
                      <p:childTnLst>
                        <p:par>
                          <p:cTn id="771" fill="hold">
                            <p:stCondLst>
                              <p:cond delay="0"/>
                            </p:stCondLst>
                            <p:childTnLst>
                              <p:par>
                                <p:cTn id="7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776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7" fill="hold">
                      <p:stCondLst>
                        <p:cond delay="0"/>
                      </p:stCondLst>
                      <p:childTnLst>
                        <p:par>
                          <p:cTn id="778" fill="hold">
                            <p:stCondLst>
                              <p:cond delay="0"/>
                            </p:stCondLst>
                            <p:childTnLst>
                              <p:par>
                                <p:cTn id="7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783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4" fill="hold">
                      <p:stCondLst>
                        <p:cond delay="0"/>
                      </p:stCondLst>
                      <p:childTnLst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790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1" fill="hold">
                      <p:stCondLst>
                        <p:cond delay="0"/>
                      </p:stCondLst>
                      <p:childTnLst>
                        <p:par>
                          <p:cTn id="792" fill="hold">
                            <p:stCondLst>
                              <p:cond delay="0"/>
                            </p:stCondLst>
                            <p:childTnLst>
                              <p:par>
                                <p:cTn id="7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  <p:seq concurrent="1" nextAc="seek">
              <p:cTn id="797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8" fill="hold">
                      <p:stCondLst>
                        <p:cond delay="0"/>
                      </p:stCondLst>
                      <p:childTnLst>
                        <p:par>
                          <p:cTn id="799" fill="hold">
                            <p:stCondLst>
                              <p:cond delay="0"/>
                            </p:stCondLst>
                            <p:childTnLst>
                              <p:par>
                                <p:cTn id="8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  <p:seq concurrent="1" nextAc="seek">
              <p:cTn id="804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5" fill="hold">
                      <p:stCondLst>
                        <p:cond delay="0"/>
                      </p:stCondLst>
                      <p:childTnLst>
                        <p:par>
                          <p:cTn id="806" fill="hold">
                            <p:stCondLst>
                              <p:cond delay="0"/>
                            </p:stCondLst>
                            <p:childTnLst>
                              <p:par>
                                <p:cTn id="8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811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2" fill="hold">
                      <p:stCondLst>
                        <p:cond delay="0"/>
                      </p:stCondLst>
                      <p:childTnLst>
                        <p:par>
                          <p:cTn id="813" fill="hold">
                            <p:stCondLst>
                              <p:cond delay="0"/>
                            </p:stCondLst>
                            <p:childTnLst>
                              <p:par>
                                <p:cTn id="8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818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9" fill="hold">
                      <p:stCondLst>
                        <p:cond delay="0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825" restart="whenNotActive" fill="hold" evtFilter="cancelBubble" nodeType="interactiveSeq">
                <p:stCondLst>
                  <p:cond evt="onClick" delay="0">
                    <p:tgtEl>
                      <p:spTgt spid="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6" fill="hold">
                      <p:stCondLst>
                        <p:cond delay="0"/>
                      </p:stCondLst>
                      <p:childTnLst>
                        <p:par>
                          <p:cTn id="827" fill="hold">
                            <p:stCondLst>
                              <p:cond delay="0"/>
                            </p:stCondLst>
                            <p:childTnLst>
                              <p:par>
                                <p:cTn id="8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"/>
                  </p:tgtEl>
                </p:cond>
              </p:nextCondLst>
            </p:seq>
            <p:seq concurrent="1" nextAc="seek">
              <p:cTn id="832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3" fill="hold">
                      <p:stCondLst>
                        <p:cond delay="0"/>
                      </p:stCondLst>
                      <p:childTnLst>
                        <p:par>
                          <p:cTn id="834" fill="hold">
                            <p:stCondLst>
                              <p:cond delay="0"/>
                            </p:stCondLst>
                            <p:childTnLst>
                              <p:par>
                                <p:cTn id="8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839" restart="whenNotActive" fill="hold" evtFilter="cancelBubble" nodeType="interactiveSeq">
                <p:stCondLst>
                  <p:cond evt="onClick" delay="0">
                    <p:tgtEl>
                      <p:spTgt spid="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0" fill="hold">
                      <p:stCondLst>
                        <p:cond delay="0"/>
                      </p:stCondLst>
                      <p:childTnLst>
                        <p:par>
                          <p:cTn id="841" fill="hold">
                            <p:stCondLst>
                              <p:cond delay="0"/>
                            </p:stCondLst>
                            <p:childTnLst>
                              <p:par>
                                <p:cTn id="8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"/>
                  </p:tgtEl>
                </p:cond>
              </p:nextCondLst>
            </p:seq>
            <p:seq concurrent="1" nextAc="seek">
              <p:cTn id="846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7" fill="hold">
                      <p:stCondLst>
                        <p:cond delay="0"/>
                      </p:stCondLst>
                      <p:childTnLst>
                        <p:par>
                          <p:cTn id="848" fill="hold">
                            <p:stCondLst>
                              <p:cond delay="0"/>
                            </p:stCondLst>
                            <p:childTnLst>
                              <p:par>
                                <p:cTn id="8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853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4" fill="hold">
                      <p:stCondLst>
                        <p:cond delay="0"/>
                      </p:stCondLst>
                      <p:childTnLst>
                        <p:par>
                          <p:cTn id="855" fill="hold">
                            <p:stCondLst>
                              <p:cond delay="0"/>
                            </p:stCondLst>
                            <p:childTnLst>
                              <p:par>
                                <p:cTn id="8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860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1" fill="hold">
                      <p:stCondLst>
                        <p:cond delay="0"/>
                      </p:stCondLst>
                      <p:childTnLst>
                        <p:par>
                          <p:cTn id="862" fill="hold">
                            <p:stCondLst>
                              <p:cond delay="0"/>
                            </p:stCondLst>
                            <p:childTnLst>
                              <p:par>
                                <p:cTn id="8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867" restart="whenNotActive" fill="hold" evtFilter="cancelBubble" nodeType="interactiveSeq">
                <p:stCondLst>
                  <p:cond evt="onClick" delay="0">
                    <p:tgtEl>
                      <p:spTgt spid="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8" fill="hold">
                      <p:stCondLst>
                        <p:cond delay="0"/>
                      </p:stCondLst>
                      <p:childTnLst>
                        <p:par>
                          <p:cTn id="869" fill="hold">
                            <p:stCondLst>
                              <p:cond delay="0"/>
                            </p:stCondLst>
                            <p:childTnLst>
                              <p:par>
                                <p:cTn id="8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0"/>
                  </p:tgtEl>
                </p:cond>
              </p:nextCondLst>
            </p:seq>
            <p:seq concurrent="1" nextAc="seek">
              <p:cTn id="874" restart="whenNotActive" fill="hold" evtFilter="cancelBubble" nodeType="interactiveSeq">
                <p:stCondLst>
                  <p:cond evt="onClick" delay="0">
                    <p:tgtEl>
                      <p:spTgt spid="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5" fill="hold">
                      <p:stCondLst>
                        <p:cond delay="0"/>
                      </p:stCondLst>
                      <p:childTnLst>
                        <p:par>
                          <p:cTn id="876" fill="hold">
                            <p:stCondLst>
                              <p:cond delay="0"/>
                            </p:stCondLst>
                            <p:childTnLst>
                              <p:par>
                                <p:cTn id="8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9"/>
                  </p:tgtEl>
                </p:cond>
              </p:nextCondLst>
            </p:seq>
            <p:seq concurrent="1" nextAc="seek">
              <p:cTn id="881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2" fill="hold">
                      <p:stCondLst>
                        <p:cond delay="0"/>
                      </p:stCondLst>
                      <p:childTnLst>
                        <p:par>
                          <p:cTn id="883" fill="hold">
                            <p:stCondLst>
                              <p:cond delay="0"/>
                            </p:stCondLst>
                            <p:childTnLst>
                              <p:par>
                                <p:cTn id="8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888" restart="whenNotActive" fill="hold" evtFilter="cancelBubble" nodeType="interactiveSeq">
                <p:stCondLst>
                  <p:cond evt="onClick" delay="0">
                    <p:tgtEl>
                      <p:spTgt spid="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9" fill="hold">
                      <p:stCondLst>
                        <p:cond delay="0"/>
                      </p:stCondLst>
                      <p:childTnLst>
                        <p:par>
                          <p:cTn id="890" fill="hold">
                            <p:stCondLst>
                              <p:cond delay="0"/>
                            </p:stCondLst>
                            <p:childTnLst>
                              <p:par>
                                <p:cTn id="8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"/>
                  </p:tgtEl>
                </p:cond>
              </p:nextCondLst>
            </p:seq>
            <p:seq concurrent="1" nextAc="seek">
              <p:cTn id="895" restart="whenNotActive" fill="hold" evtFilter="cancelBubble" nodeType="interactiveSeq">
                <p:stCondLst>
                  <p:cond evt="onClick" delay="0">
                    <p:tgtEl>
                      <p:spTgt spid="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6" fill="hold">
                      <p:stCondLst>
                        <p:cond delay="0"/>
                      </p:stCondLst>
                      <p:childTnLst>
                        <p:par>
                          <p:cTn id="897" fill="hold">
                            <p:stCondLst>
                              <p:cond delay="0"/>
                            </p:stCondLst>
                            <p:childTnLst>
                              <p:par>
                                <p:cTn id="8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"/>
                  </p:tgtEl>
                </p:cond>
              </p:nextCondLst>
            </p:seq>
            <p:seq concurrent="1" nextAc="seek">
              <p:cTn id="902" restart="whenNotActive" fill="hold" evtFilter="cancelBubble" nodeType="interactiveSeq">
                <p:stCondLst>
                  <p:cond evt="onClick" delay="0">
                    <p:tgtEl>
                      <p:spTgt spid="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3" fill="hold">
                      <p:stCondLst>
                        <p:cond delay="0"/>
                      </p:stCondLst>
                      <p:childTnLst>
                        <p:par>
                          <p:cTn id="904" fill="hold">
                            <p:stCondLst>
                              <p:cond delay="0"/>
                            </p:stCondLst>
                            <p:childTnLst>
                              <p:par>
                                <p:cTn id="9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5"/>
                  </p:tgtEl>
                </p:cond>
              </p:nextCondLst>
            </p:seq>
            <p:seq concurrent="1" nextAc="seek">
              <p:cTn id="909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0" fill="hold">
                      <p:stCondLst>
                        <p:cond delay="0"/>
                      </p:stCondLst>
                      <p:childTnLst>
                        <p:par>
                          <p:cTn id="911" fill="hold">
                            <p:stCondLst>
                              <p:cond delay="0"/>
                            </p:stCondLst>
                            <p:childTnLst>
                              <p:par>
                                <p:cTn id="9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  <p:seq concurrent="1" nextAc="seek">
              <p:cTn id="916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7" fill="hold">
                      <p:stCondLst>
                        <p:cond delay="0"/>
                      </p:stCondLst>
                      <p:childTnLst>
                        <p:par>
                          <p:cTn id="918" fill="hold">
                            <p:stCondLst>
                              <p:cond delay="0"/>
                            </p:stCondLst>
                            <p:childTnLst>
                              <p:par>
                                <p:cTn id="9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  <p:seq concurrent="1" nextAc="seek">
              <p:cTn id="923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4" fill="hold">
                      <p:stCondLst>
                        <p:cond delay="0"/>
                      </p:stCondLst>
                      <p:childTnLst>
                        <p:par>
                          <p:cTn id="925" fill="hold">
                            <p:stCondLst>
                              <p:cond delay="0"/>
                            </p:stCondLst>
                            <p:childTnLst>
                              <p:par>
                                <p:cTn id="9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930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1" fill="hold">
                      <p:stCondLst>
                        <p:cond delay="0"/>
                      </p:stCondLst>
                      <p:childTnLst>
                        <p:par>
                          <p:cTn id="932" fill="hold">
                            <p:stCondLst>
                              <p:cond delay="0"/>
                            </p:stCondLst>
                            <p:childTnLst>
                              <p:par>
                                <p:cTn id="9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937" restart="whenNotActive" fill="hold" evtFilter="cancelBubble" nodeType="interactiveSeq">
                <p:stCondLst>
                  <p:cond evt="onClick" delay="0">
                    <p:tgtEl>
                      <p:spTgt spid="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8" fill="hold">
                      <p:stCondLst>
                        <p:cond delay="0"/>
                      </p:stCondLst>
                      <p:childTnLst>
                        <p:par>
                          <p:cTn id="939" fill="hold">
                            <p:stCondLst>
                              <p:cond delay="0"/>
                            </p:stCondLst>
                            <p:childTnLst>
                              <p:par>
                                <p:cTn id="9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0"/>
                  </p:tgtEl>
                </p:cond>
              </p:nextCondLst>
            </p:seq>
            <p:seq concurrent="1" nextAc="seek">
              <p:cTn id="944" restart="whenNotActive" fill="hold" evtFilter="cancelBubble" nodeType="interactiveSeq">
                <p:stCondLst>
                  <p:cond evt="onClick" delay="0">
                    <p:tgtEl>
                      <p:spTgt spid="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5" fill="hold">
                      <p:stCondLst>
                        <p:cond delay="0"/>
                      </p:stCondLst>
                      <p:childTnLst>
                        <p:par>
                          <p:cTn id="946" fill="hold">
                            <p:stCondLst>
                              <p:cond delay="0"/>
                            </p:stCondLst>
                            <p:childTnLst>
                              <p:par>
                                <p:cTn id="9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9"/>
                  </p:tgtEl>
                </p:cond>
              </p:nextCondLst>
            </p:seq>
            <p:seq concurrent="1" nextAc="seek">
              <p:cTn id="951" restart="whenNotActive" fill="hold" evtFilter="cancelBubble" nodeType="interactiveSeq">
                <p:stCondLst>
                  <p:cond evt="onClick" delay="0">
                    <p:tgtEl>
                      <p:spTgt spid="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2" fill="hold">
                      <p:stCondLst>
                        <p:cond delay="0"/>
                      </p:stCondLst>
                      <p:childTnLst>
                        <p:par>
                          <p:cTn id="953" fill="hold">
                            <p:stCondLst>
                              <p:cond delay="0"/>
                            </p:stCondLst>
                            <p:childTnLst>
                              <p:par>
                                <p:cTn id="9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8"/>
                  </p:tgtEl>
                </p:cond>
              </p:nextCondLst>
            </p:seq>
            <p:seq concurrent="1" nextAc="seek">
              <p:cTn id="958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9" fill="hold">
                      <p:stCondLst>
                        <p:cond delay="0"/>
                      </p:stCondLst>
                      <p:childTnLst>
                        <p:par>
                          <p:cTn id="960" fill="hold">
                            <p:stCondLst>
                              <p:cond delay="0"/>
                            </p:stCondLst>
                            <p:childTnLst>
                              <p:par>
                                <p:cTn id="9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seq concurrent="1" nextAc="seek">
              <p:cTn id="965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6" fill="hold">
                      <p:stCondLst>
                        <p:cond delay="0"/>
                      </p:stCondLst>
                      <p:childTnLst>
                        <p:par>
                          <p:cTn id="967" fill="hold">
                            <p:stCondLst>
                              <p:cond delay="0"/>
                            </p:stCondLst>
                            <p:childTnLst>
                              <p:par>
                                <p:cTn id="9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972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3" fill="hold">
                      <p:stCondLst>
                        <p:cond delay="0"/>
                      </p:stCondLst>
                      <p:childTnLst>
                        <p:par>
                          <p:cTn id="974" fill="hold">
                            <p:stCondLst>
                              <p:cond delay="0"/>
                            </p:stCondLst>
                            <p:childTnLst>
                              <p:par>
                                <p:cTn id="9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  <p:seq concurrent="1" nextAc="seek">
              <p:cTn id="979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0" fill="hold">
                      <p:stCondLst>
                        <p:cond delay="0"/>
                      </p:stCondLst>
                      <p:childTnLst>
                        <p:par>
                          <p:cTn id="981" fill="hold">
                            <p:stCondLst>
                              <p:cond delay="0"/>
                            </p:stCondLst>
                            <p:childTnLst>
                              <p:par>
                                <p:cTn id="9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986" restart="whenNotActive" fill="hold" evtFilter="cancelBubble" nodeType="interactiveSeq">
                <p:stCondLst>
                  <p:cond evt="onClick" delay="0">
                    <p:tgtEl>
                      <p:spTgt spid="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7" fill="hold">
                      <p:stCondLst>
                        <p:cond delay="0"/>
                      </p:stCondLst>
                      <p:childTnLst>
                        <p:par>
                          <p:cTn id="988" fill="hold">
                            <p:stCondLst>
                              <p:cond delay="0"/>
                            </p:stCondLst>
                            <p:childTnLst>
                              <p:par>
                                <p:cTn id="9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"/>
                  </p:tgtEl>
                </p:cond>
              </p:nextCondLst>
            </p:seq>
            <p:seq concurrent="1" nextAc="seek">
              <p:cTn id="993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4" fill="hold">
                      <p:stCondLst>
                        <p:cond delay="0"/>
                      </p:stCondLst>
                      <p:childTnLst>
                        <p:par>
                          <p:cTn id="995" fill="hold">
                            <p:stCondLst>
                              <p:cond delay="0"/>
                            </p:stCondLst>
                            <p:childTnLst>
                              <p:par>
                                <p:cTn id="9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1000" restart="whenNotActive" fill="hold" evtFilter="cancelBubble" nodeType="interactiveSeq">
                <p:stCondLst>
                  <p:cond evt="onClick" delay="0">
                    <p:tgtEl>
                      <p:spTgt spid="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1" fill="hold">
                      <p:stCondLst>
                        <p:cond delay="0"/>
                      </p:stCondLst>
                      <p:childTnLst>
                        <p:par>
                          <p:cTn id="1002" fill="hold">
                            <p:stCondLst>
                              <p:cond delay="0"/>
                            </p:stCondLst>
                            <p:childTnLst>
                              <p:par>
                                <p:cTn id="10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"/>
                  </p:tgtEl>
                </p:cond>
              </p:nextCondLst>
            </p:seq>
            <p:seq concurrent="1" nextAc="seek">
              <p:cTn id="1007" restart="whenNotActive" fill="hold" evtFilter="cancelBubble" nodeType="interactiveSeq">
                <p:stCondLst>
                  <p:cond evt="onClick" delay="0">
                    <p:tgtEl>
                      <p:spTgt spid="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8" fill="hold">
                      <p:stCondLst>
                        <p:cond delay="0"/>
                      </p:stCondLst>
                      <p:childTnLst>
                        <p:par>
                          <p:cTn id="1009" fill="hold">
                            <p:stCondLst>
                              <p:cond delay="0"/>
                            </p:stCondLst>
                            <p:childTnLst>
                              <p:par>
                                <p:cTn id="10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"/>
                  </p:tgtEl>
                </p:cond>
              </p:nextCondLst>
            </p:seq>
            <p:seq concurrent="1" nextAc="seek">
              <p:cTn id="1014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5" fill="hold">
                      <p:stCondLst>
                        <p:cond delay="0"/>
                      </p:stCondLst>
                      <p:childTnLst>
                        <p:par>
                          <p:cTn id="1016" fill="hold">
                            <p:stCondLst>
                              <p:cond delay="0"/>
                            </p:stCondLst>
                            <p:childTnLst>
                              <p:par>
                                <p:cTn id="10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1021" restart="whenNotActive" fill="hold" evtFilter="cancelBubble" nodeType="interactiveSeq">
                <p:stCondLst>
                  <p:cond evt="onClick" delay="0">
                    <p:tgtEl>
                      <p:spTgt spid="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2" fill="hold">
                      <p:stCondLst>
                        <p:cond delay="0"/>
                      </p:stCondLst>
                      <p:childTnLst>
                        <p:par>
                          <p:cTn id="1023" fill="hold">
                            <p:stCondLst>
                              <p:cond delay="0"/>
                            </p:stCondLst>
                            <p:childTnLst>
                              <p:par>
                                <p:cTn id="10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"/>
                  </p:tgtEl>
                </p:cond>
              </p:nextCondLst>
            </p:seq>
            <p:seq concurrent="1" nextAc="seek">
              <p:cTn id="1028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9" fill="hold">
                      <p:stCondLst>
                        <p:cond delay="0"/>
                      </p:stCondLst>
                      <p:childTnLst>
                        <p:par>
                          <p:cTn id="1030" fill="hold">
                            <p:stCondLst>
                              <p:cond delay="0"/>
                            </p:stCondLst>
                            <p:childTnLst>
                              <p:par>
                                <p:cTn id="10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  <p:seq concurrent="1" nextAc="seek">
              <p:cTn id="1035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6" fill="hold">
                      <p:stCondLst>
                        <p:cond delay="0"/>
                      </p:stCondLst>
                      <p:childTnLst>
                        <p:par>
                          <p:cTn id="1037" fill="hold">
                            <p:stCondLst>
                              <p:cond delay="0"/>
                            </p:stCondLst>
                            <p:childTnLst>
                              <p:par>
                                <p:cTn id="10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1042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3" fill="hold">
                      <p:stCondLst>
                        <p:cond delay="0"/>
                      </p:stCondLst>
                      <p:childTnLst>
                        <p:par>
                          <p:cTn id="1044" fill="hold">
                            <p:stCondLst>
                              <p:cond delay="0"/>
                            </p:stCondLst>
                            <p:childTnLst>
                              <p:par>
                                <p:cTn id="10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1049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0" fill="hold">
                      <p:stCondLst>
                        <p:cond delay="0"/>
                      </p:stCondLst>
                      <p:childTnLst>
                        <p:par>
                          <p:cTn id="1051" fill="hold">
                            <p:stCondLst>
                              <p:cond delay="0"/>
                            </p:stCondLst>
                            <p:childTnLst>
                              <p:par>
                                <p:cTn id="10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seq concurrent="1" nextAc="seek">
              <p:cTn id="1056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7" fill="hold">
                      <p:stCondLst>
                        <p:cond delay="0"/>
                      </p:stCondLst>
                      <p:childTnLst>
                        <p:par>
                          <p:cTn id="1058" fill="hold">
                            <p:stCondLst>
                              <p:cond delay="0"/>
                            </p:stCondLst>
                            <p:childTnLst>
                              <p:par>
                                <p:cTn id="10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1063" restart="whenNotActive" fill="hold" evtFilter="cancelBubble" nodeType="interactiveSeq">
                <p:stCondLst>
                  <p:cond evt="onClick" delay="0">
                    <p:tgtEl>
                      <p:spTgt spid="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4" fill="hold">
                      <p:stCondLst>
                        <p:cond delay="0"/>
                      </p:stCondLst>
                      <p:childTnLst>
                        <p:par>
                          <p:cTn id="1065" fill="hold">
                            <p:stCondLst>
                              <p:cond delay="0"/>
                            </p:stCondLst>
                            <p:childTnLst>
                              <p:par>
                                <p:cTn id="10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"/>
                  </p:tgtEl>
                </p:cond>
              </p:nextCondLst>
            </p:seq>
            <p:seq concurrent="1" nextAc="seek">
              <p:cTn id="1070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1" fill="hold">
                      <p:stCondLst>
                        <p:cond delay="0"/>
                      </p:stCondLst>
                      <p:childTnLst>
                        <p:par>
                          <p:cTn id="1072" fill="hold">
                            <p:stCondLst>
                              <p:cond delay="0"/>
                            </p:stCondLst>
                            <p:childTnLst>
                              <p:par>
                                <p:cTn id="10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1077" restart="whenNotActive" fill="hold" evtFilter="cancelBubble" nodeType="interactiveSeq">
                <p:stCondLst>
                  <p:cond evt="onClick" delay="0">
                    <p:tgtEl>
                      <p:spTgt spid="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8" fill="hold">
                      <p:stCondLst>
                        <p:cond delay="0"/>
                      </p:stCondLst>
                      <p:childTnLst>
                        <p:par>
                          <p:cTn id="1079" fill="hold">
                            <p:stCondLst>
                              <p:cond delay="0"/>
                            </p:stCondLst>
                            <p:childTnLst>
                              <p:par>
                                <p:cTn id="10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2" dur="2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3" dur="2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4" dur="2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6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7" dur="2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8" dur="2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9" dur="2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1" fill="hold">
                            <p:stCondLst>
                              <p:cond delay="6000"/>
                            </p:stCondLst>
                            <p:childTnLst>
                              <p:par>
                                <p:cTn id="109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4" dur="25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5" fill="hold">
                            <p:stCondLst>
                              <p:cond delay="6250"/>
                            </p:stCondLst>
                            <p:childTnLst>
                              <p:par>
                                <p:cTn id="1096" presetID="5" presetClass="exit" presetSubtype="1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97" dur="25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5"/>
                  </p:tgtEl>
                </p:cond>
              </p:nextCondLst>
            </p:seq>
            <p:seq concurrent="1" nextAc="seek">
              <p:cTn id="1099" restart="whenNotActive" fill="hold" evtFilter="cancelBubble" nodeType="interactiveSeq">
                <p:stCondLst>
                  <p:cond evt="onClick" delay="0">
                    <p:tgtEl>
                      <p:spTgt spid="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0" fill="hold">
                      <p:stCondLst>
                        <p:cond delay="0"/>
                      </p:stCondLst>
                      <p:childTnLst>
                        <p:par>
                          <p:cTn id="1101" fill="hold">
                            <p:stCondLst>
                              <p:cond delay="0"/>
                            </p:stCondLst>
                            <p:childTnLst>
                              <p:par>
                                <p:cTn id="1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4" dur="2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5" dur="2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6" dur="2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8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9" dur="20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0" dur="20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1" dur="2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6" dur="25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7" fill="hold">
                            <p:stCondLst>
                              <p:cond delay="6250"/>
                            </p:stCondLst>
                            <p:childTnLst>
                              <p:par>
                                <p:cTn id="1118" presetID="5" presetClass="exit" presetSubtype="1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19" dur="25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7"/>
                  </p:tgtEl>
                </p:cond>
              </p:nextCondLst>
            </p:seq>
            <p:seq concurrent="1" nextAc="seek">
              <p:cTn id="1121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2" fill="hold">
                      <p:stCondLst>
                        <p:cond delay="0"/>
                      </p:stCondLst>
                      <p:childTnLst>
                        <p:par>
                          <p:cTn id="1123" fill="hold">
                            <p:stCondLst>
                              <p:cond delay="0"/>
                            </p:stCondLst>
                            <p:childTnLst>
                              <p:par>
                                <p:cTn id="1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6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7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8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0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1" dur="20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2" dur="20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3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5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38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9" fill="hold">
                            <p:stCondLst>
                              <p:cond delay="6250"/>
                            </p:stCondLst>
                            <p:childTnLst>
                              <p:par>
                                <p:cTn id="1140" presetID="5" presetClass="exit" presetSubtype="1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41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  <p:seq concurrent="1" nextAc="seek">
              <p:cTn id="1143" restart="whenNotActive" fill="hold" evtFilter="cancelBubble" nodeType="interactiveSeq">
                <p:stCondLst>
                  <p:cond evt="onClick" delay="0">
                    <p:tgtEl>
                      <p:spTgt spid="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4" fill="hold">
                      <p:stCondLst>
                        <p:cond delay="0"/>
                      </p:stCondLst>
                      <p:childTnLst>
                        <p:par>
                          <p:cTn id="1145" fill="hold">
                            <p:stCondLst>
                              <p:cond delay="0"/>
                            </p:stCondLst>
                            <p:childTnLst>
                              <p:par>
                                <p:cTn id="11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8" dur="2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9" dur="2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0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2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3" dur="20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4" dur="20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5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5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0" dur="25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1" fill="hold">
                            <p:stCondLst>
                              <p:cond delay="6250"/>
                            </p:stCondLst>
                            <p:childTnLst>
                              <p:par>
                                <p:cTn id="1162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63" dur="25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"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73" grpId="0" animBg="1"/>
      <p:bldP spid="173" grpId="1" animBg="1"/>
      <p:bldP spid="174" grpId="0" animBg="1"/>
      <p:bldP spid="174" grpId="1" animBg="1"/>
      <p:bldP spid="162" grpId="0" animBg="1"/>
      <p:bldP spid="162" grpId="1" animBg="1"/>
      <p:bldP spid="157" grpId="0" animBg="1"/>
      <p:bldP spid="157" grpId="1" animBg="1"/>
      <p:bldP spid="176" grpId="0" animBg="1"/>
      <p:bldP spid="176" grpId="1" animBg="1"/>
      <p:bldP spid="312" grpId="0" animBg="1"/>
      <p:bldP spid="312" grpId="1" animBg="1"/>
      <p:bldP spid="313" grpId="0" animBg="1"/>
      <p:bldP spid="313" grpId="1" animBg="1"/>
      <p:bldP spid="316" grpId="0" animBg="1"/>
      <p:bldP spid="316" grpId="1" animBg="1"/>
      <p:bldP spid="166" grpId="0" animBg="1"/>
      <p:bldP spid="166" grpId="1" animBg="1"/>
      <p:bldP spid="155" grpId="0" animBg="1"/>
      <p:bldP spid="155" grpId="1" animBg="1"/>
      <p:bldP spid="125" grpId="0" animBg="1"/>
      <p:bldP spid="125" grpId="1" animBg="1"/>
      <p:bldP spid="126" grpId="0" animBg="1"/>
      <p:bldP spid="126" grpId="1" animBg="1"/>
      <p:bldP spid="128" grpId="0" animBg="1"/>
      <p:bldP spid="128" grpId="1" animBg="1"/>
      <p:bldP spid="130" grpId="0" animBg="1"/>
      <p:bldP spid="130" grpId="1" animBg="1"/>
      <p:bldP spid="132" grpId="0" animBg="1"/>
      <p:bldP spid="132" grpId="1" animBg="1"/>
      <p:bldP spid="134" grpId="0" animBg="1"/>
      <p:bldP spid="134" grpId="1" animBg="1"/>
      <p:bldP spid="136" grpId="0" animBg="1"/>
      <p:bldP spid="136" grpId="1" animBg="1"/>
      <p:bldP spid="143" grpId="0" animBg="1"/>
      <p:bldP spid="143" grpId="1" animBg="1"/>
      <p:bldP spid="145" grpId="0" animBg="1"/>
      <p:bldP spid="145" grpId="1" animBg="1"/>
      <p:bldP spid="147" grpId="0" animBg="1"/>
      <p:bldP spid="147" grpId="1" animBg="1"/>
      <p:bldP spid="159" grpId="0" animBg="1"/>
      <p:bldP spid="159" grpId="1" animBg="1"/>
      <p:bldP spid="163" grpId="0" animBg="1"/>
      <p:bldP spid="163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199" grpId="1" animBg="1"/>
      <p:bldP spid="200" grpId="0" animBg="1"/>
      <p:bldP spid="200" grpId="1" animBg="1"/>
      <p:bldP spid="201" grpId="0" animBg="1"/>
      <p:bldP spid="201" grpId="1" animBg="1"/>
      <p:bldP spid="202" grpId="0" animBg="1"/>
      <p:bldP spid="202" grpId="1" animBg="1"/>
      <p:bldP spid="203" grpId="0" animBg="1"/>
      <p:bldP spid="203" grpId="1" animBg="1"/>
      <p:bldP spid="204" grpId="0" animBg="1"/>
      <p:bldP spid="204" grpId="1" animBg="1"/>
      <p:bldP spid="205" grpId="0" animBg="1"/>
      <p:bldP spid="20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19" grpId="0" animBg="1"/>
      <p:bldP spid="219" grpId="1" animBg="1"/>
      <p:bldP spid="220" grpId="0" animBg="1"/>
      <p:bldP spid="220" grpId="1" animBg="1"/>
      <p:bldP spid="221" grpId="0" animBg="1"/>
      <p:bldP spid="221" grpId="1" animBg="1"/>
      <p:bldP spid="222" grpId="0" animBg="1"/>
      <p:bldP spid="222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37" grpId="1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49" grpId="0" animBg="1"/>
      <p:bldP spid="249" grpId="1" animBg="1"/>
      <p:bldP spid="250" grpId="0" animBg="1"/>
      <p:bldP spid="250" grpId="1" animBg="1"/>
      <p:bldP spid="251" grpId="0" animBg="1"/>
      <p:bldP spid="251" grpId="1" animBg="1"/>
      <p:bldP spid="252" grpId="0" animBg="1"/>
      <p:bldP spid="252" grpId="1" animBg="1"/>
      <p:bldP spid="253" grpId="0" animBg="1"/>
      <p:bldP spid="253" grpId="1" animBg="1"/>
      <p:bldP spid="254" grpId="0" animBg="1"/>
      <p:bldP spid="254" grpId="1" animBg="1"/>
      <p:bldP spid="255" grpId="0" animBg="1"/>
      <p:bldP spid="255" grpId="1" animBg="1"/>
      <p:bldP spid="256" grpId="0" animBg="1"/>
      <p:bldP spid="256" grpId="1" animBg="1"/>
      <p:bldP spid="257" grpId="0" animBg="1"/>
      <p:bldP spid="257" grpId="1" animBg="1"/>
      <p:bldP spid="258" grpId="0" animBg="1"/>
      <p:bldP spid="258" grpId="1" animBg="1"/>
      <p:bldP spid="259" grpId="0" animBg="1"/>
      <p:bldP spid="259" grpId="1" animBg="1"/>
      <p:bldP spid="260" grpId="0" animBg="1"/>
      <p:bldP spid="260" grpId="1" animBg="1"/>
      <p:bldP spid="261" grpId="0" animBg="1"/>
      <p:bldP spid="261" grpId="1" animBg="1"/>
      <p:bldP spid="262" grpId="0" animBg="1"/>
      <p:bldP spid="262" grpId="1" animBg="1"/>
      <p:bldP spid="263" grpId="0" animBg="1"/>
      <p:bldP spid="263" grpId="1" animBg="1"/>
      <p:bldP spid="264" grpId="0" animBg="1"/>
      <p:bldP spid="264" grpId="1" animBg="1"/>
      <p:bldP spid="265" grpId="0" animBg="1"/>
      <p:bldP spid="265" grpId="1" animBg="1"/>
      <p:bldP spid="266" grpId="0" animBg="1"/>
      <p:bldP spid="266" grpId="1" animBg="1"/>
      <p:bldP spid="267" grpId="0" animBg="1"/>
      <p:bldP spid="267" grpId="1" animBg="1"/>
      <p:bldP spid="268" grpId="0" animBg="1"/>
      <p:bldP spid="268" grpId="1" animBg="1"/>
      <p:bldP spid="269" grpId="0" animBg="1"/>
      <p:bldP spid="269" grpId="1" animBg="1"/>
      <p:bldP spid="270" grpId="0" animBg="1"/>
      <p:bldP spid="270" grpId="1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374" grpId="0" animBg="1"/>
      <p:bldP spid="377" grpId="0" animBg="1"/>
      <p:bldP spid="377" grpId="1" animBg="1"/>
      <p:bldP spid="380" grpId="0" animBg="1"/>
      <p:bldP spid="380" grpId="1" animBg="1"/>
      <p:bldP spid="389" grpId="0" animBg="1"/>
      <p:bldP spid="389" grpId="1" animBg="1"/>
      <p:bldP spid="392" grpId="0" animBg="1"/>
      <p:bldP spid="392" grpId="1" animBg="1"/>
      <p:bldP spid="395" grpId="0" animBg="1"/>
      <p:bldP spid="39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DEFEB9-F603-4DB5-8A36-78BD59449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8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id="{72543700-D14E-4EB0-9965-D913F0A4E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l="4025" r="270"/>
          <a:stretch/>
        </p:blipFill>
        <p:spPr>
          <a:xfrm>
            <a:off x="0" y="869820"/>
            <a:ext cx="12159344" cy="4535151"/>
          </a:xfrm>
          <a:prstGeom prst="rect">
            <a:avLst/>
          </a:prstGeom>
        </p:spPr>
      </p:pic>
      <p:pic>
        <p:nvPicPr>
          <p:cNvPr id="10" name="Track 029">
            <a:hlinkClick r:id="" action="ppaction://media"/>
            <a:extLst>
              <a:ext uri="{FF2B5EF4-FFF2-40B4-BE49-F238E27FC236}">
                <a16:creationId xmlns:a16="http://schemas.microsoft.com/office/drawing/2014/main" id="{1E7E1E6A-95B7-4536-998F-7BDCAEAB5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94792" y="996402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188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D3F87E1-28A2-43B5-AB7D-7BB23529C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170362" y="5807742"/>
            <a:ext cx="1021638" cy="1050257"/>
          </a:xfrm>
          <a:prstGeom prst="rect">
            <a:avLst/>
          </a:prstGeom>
        </p:spPr>
      </p:pic>
      <p:pic>
        <p:nvPicPr>
          <p:cNvPr id="8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id="{E2387C6B-9B8E-477E-A49A-F11E707E0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14" y="5976257"/>
            <a:ext cx="874076" cy="87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083143" cy="5856024"/>
          </a:xfrm>
          <a:prstGeom prst="rect">
            <a:avLst/>
          </a:prstGeom>
        </p:spPr>
      </p:pic>
      <p:pic>
        <p:nvPicPr>
          <p:cNvPr id="2" name="Track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91845" y="1033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7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D3F87E1-28A2-43B5-AB7D-7BB23529C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8" name="Picture 4" descr="Amazon Icon">
            <a:hlinkClick r:id="rId4" action="ppaction://hlinksldjump"/>
            <a:extLst>
              <a:ext uri="{FF2B5EF4-FFF2-40B4-BE49-F238E27FC236}">
                <a16:creationId xmlns:a16="http://schemas.microsoft.com/office/drawing/2014/main" id="{E2387C6B-9B8E-477E-A49A-F11E707E0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t="970"/>
          <a:stretch/>
        </p:blipFill>
        <p:spPr>
          <a:xfrm>
            <a:off x="0" y="65313"/>
            <a:ext cx="12224807" cy="555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1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artoon Space Wallpaper Images, Stock Photos &amp;amp; Vectors | Shutterstock">
            <a:extLst>
              <a:ext uri="{FF2B5EF4-FFF2-40B4-BE49-F238E27FC236}">
                <a16:creationId xmlns:a16="http://schemas.microsoft.com/office/drawing/2014/main" id="{A193E8F0-103C-4CDC-BC1A-263DF0852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6"/>
          <a:stretch/>
        </p:blipFill>
        <p:spPr bwMode="auto">
          <a:xfrm>
            <a:off x="0" y="-14070"/>
            <a:ext cx="12192000" cy="688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34CFD5-CD97-4307-9449-3D8CB3EEF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1754905"/>
            <a:ext cx="1182688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2199F-6FC8-46AD-AD75-C545CB274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2948705"/>
            <a:ext cx="13779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B1C5EE-F093-4622-A123-0F976DBF9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1940642"/>
            <a:ext cx="142398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6764CD-4195-47A9-9B52-6FBC374C1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3150317"/>
            <a:ext cx="1200150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CB7F26-FCA5-4A85-94E9-B0859C7E7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4271092"/>
            <a:ext cx="20447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9A3861-B564-4EBC-B405-8DA270AB8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4271092"/>
            <a:ext cx="1309687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6CD20F-7E05-4F7B-A4DB-D79D40664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1527">
            <a:off x="7728053" y="1808133"/>
            <a:ext cx="2003425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C4EDF1-FDDF-44BB-BAD6-0D8D5CDAC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088" y="4055192"/>
            <a:ext cx="1208087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20">
            <a:hlinkClick r:id="rId12" action="ppaction://hlinksldjump"/>
            <a:extLst>
              <a:ext uri="{FF2B5EF4-FFF2-40B4-BE49-F238E27FC236}">
                <a16:creationId xmlns:a16="http://schemas.microsoft.com/office/drawing/2014/main" id="{F82A15AF-D6CF-43CE-848C-8F1E3CC7CBB8}"/>
              </a:ext>
            </a:extLst>
          </p:cNvPr>
          <p:cNvSpPr txBox="1">
            <a:spLocks/>
          </p:cNvSpPr>
          <p:nvPr/>
        </p:nvSpPr>
        <p:spPr>
          <a:xfrm>
            <a:off x="1844675" y="1659655"/>
            <a:ext cx="1422400" cy="134461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4800" dirty="0">
                <a:solidFill>
                  <a:schemeClr val="tx1">
                    <a:lumMod val="90000"/>
                    <a:lumOff val="10000"/>
                  </a:schemeClr>
                </a:solidFill>
                <a:latin typeface="Twinkl" pitchFamily="2" charset="0"/>
              </a:rPr>
              <a:t>1</a:t>
            </a:r>
            <a:endParaRPr lang="en-GB" sz="3600" dirty="0">
              <a:solidFill>
                <a:schemeClr val="tx1">
                  <a:lumMod val="90000"/>
                  <a:lumOff val="10000"/>
                </a:schemeClr>
              </a:solidFill>
              <a:latin typeface="Twinkl" pitchFamily="2" charset="0"/>
            </a:endParaRPr>
          </a:p>
        </p:txBody>
      </p:sp>
      <p:sp>
        <p:nvSpPr>
          <p:cNvPr id="16" name="Title 20">
            <a:hlinkClick r:id="rId13" action="ppaction://hlinksldjump"/>
            <a:extLst>
              <a:ext uri="{FF2B5EF4-FFF2-40B4-BE49-F238E27FC236}">
                <a16:creationId xmlns:a16="http://schemas.microsoft.com/office/drawing/2014/main" id="{880E948A-D8DF-421F-B2D3-B26D98A53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9761" y="1846305"/>
            <a:ext cx="1423988" cy="1344612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7" name="Title 20">
            <a:hlinkClick r:id="rId14" action="ppaction://hlinksldjump"/>
            <a:extLst>
              <a:ext uri="{FF2B5EF4-FFF2-40B4-BE49-F238E27FC236}">
                <a16:creationId xmlns:a16="http://schemas.microsoft.com/office/drawing/2014/main" id="{C32798AB-817E-4FF6-A47A-538A9E105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669" y="1650924"/>
            <a:ext cx="1423988" cy="1344612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b="1" dirty="0">
                <a:solidFill>
                  <a:schemeClr val="bg1"/>
                </a:solidFill>
              </a:rPr>
              <a:t>3</a:t>
            </a:r>
            <a:endParaRPr lang="en-GB" altLang="en-US" sz="3600" b="1" dirty="0">
              <a:solidFill>
                <a:schemeClr val="bg1"/>
              </a:solidFill>
            </a:endParaRPr>
          </a:p>
        </p:txBody>
      </p:sp>
      <p:sp>
        <p:nvSpPr>
          <p:cNvPr id="18" name="Title 20">
            <a:hlinkClick r:id="rId15" action="ppaction://hlinksldjump"/>
            <a:extLst>
              <a:ext uri="{FF2B5EF4-FFF2-40B4-BE49-F238E27FC236}">
                <a16:creationId xmlns:a16="http://schemas.microsoft.com/office/drawing/2014/main" id="{1C36F26C-5C7B-4392-8E2C-9598A5DA7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3186" y="2965373"/>
            <a:ext cx="1423988" cy="134461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b="1" dirty="0">
                <a:solidFill>
                  <a:schemeClr val="bg1"/>
                </a:solidFill>
              </a:rPr>
              <a:t>4</a:t>
            </a:r>
            <a:endParaRPr lang="en-GB" altLang="en-US" sz="3600" b="1" dirty="0">
              <a:solidFill>
                <a:schemeClr val="bg1"/>
              </a:solidFill>
            </a:endParaRPr>
          </a:p>
        </p:txBody>
      </p:sp>
      <p:sp>
        <p:nvSpPr>
          <p:cNvPr id="19" name="Title 20">
            <a:hlinkClick r:id="rId16" action="ppaction://hlinksldjump"/>
            <a:extLst>
              <a:ext uri="{FF2B5EF4-FFF2-40B4-BE49-F238E27FC236}">
                <a16:creationId xmlns:a16="http://schemas.microsoft.com/office/drawing/2014/main" id="{64A5643B-1483-400D-807A-C6CA3DAE56A4}"/>
              </a:ext>
            </a:extLst>
          </p:cNvPr>
          <p:cNvSpPr txBox="1">
            <a:spLocks/>
          </p:cNvSpPr>
          <p:nvPr/>
        </p:nvSpPr>
        <p:spPr>
          <a:xfrm>
            <a:off x="6307340" y="3047054"/>
            <a:ext cx="1422400" cy="134461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4800" dirty="0">
                <a:solidFill>
                  <a:schemeClr val="tx1">
                    <a:lumMod val="90000"/>
                    <a:lumOff val="10000"/>
                  </a:schemeClr>
                </a:solidFill>
                <a:latin typeface="Twinkl" pitchFamily="2" charset="0"/>
              </a:rPr>
              <a:t>5</a:t>
            </a:r>
            <a:endParaRPr lang="en-GB" sz="3600" dirty="0">
              <a:solidFill>
                <a:schemeClr val="tx1">
                  <a:lumMod val="90000"/>
                  <a:lumOff val="10000"/>
                </a:schemeClr>
              </a:solidFill>
              <a:latin typeface="Twinkl" pitchFamily="2" charset="0"/>
            </a:endParaRPr>
          </a:p>
        </p:txBody>
      </p:sp>
      <p:sp>
        <p:nvSpPr>
          <p:cNvPr id="20" name="Title 20">
            <a:hlinkClick r:id="rId17" action="ppaction://hlinksldjump"/>
            <a:extLst>
              <a:ext uri="{FF2B5EF4-FFF2-40B4-BE49-F238E27FC236}">
                <a16:creationId xmlns:a16="http://schemas.microsoft.com/office/drawing/2014/main" id="{193CAD26-AE70-4BD3-A609-E0A30C611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163" y="4247161"/>
            <a:ext cx="1423987" cy="134461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b="1" dirty="0">
                <a:solidFill>
                  <a:schemeClr val="bg1"/>
                </a:solidFill>
              </a:rPr>
              <a:t>6</a:t>
            </a:r>
            <a:endParaRPr lang="en-GB" altLang="en-US" sz="3600" b="1" dirty="0">
              <a:solidFill>
                <a:schemeClr val="bg1"/>
              </a:solidFill>
            </a:endParaRPr>
          </a:p>
        </p:txBody>
      </p:sp>
      <p:sp>
        <p:nvSpPr>
          <p:cNvPr id="21" name="Title 20">
            <a:hlinkClick r:id="rId18" action="ppaction://hlinksldjump"/>
            <a:extLst>
              <a:ext uri="{FF2B5EF4-FFF2-40B4-BE49-F238E27FC236}">
                <a16:creationId xmlns:a16="http://schemas.microsoft.com/office/drawing/2014/main" id="{097AAE6A-0191-4805-9098-AD4EFF0484BF}"/>
              </a:ext>
            </a:extLst>
          </p:cNvPr>
          <p:cNvSpPr txBox="1">
            <a:spLocks/>
          </p:cNvSpPr>
          <p:nvPr/>
        </p:nvSpPr>
        <p:spPr>
          <a:xfrm>
            <a:off x="4653655" y="4211560"/>
            <a:ext cx="1423988" cy="134461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4800" dirty="0">
                <a:solidFill>
                  <a:schemeClr val="tx1">
                    <a:lumMod val="90000"/>
                    <a:lumOff val="10000"/>
                  </a:schemeClr>
                </a:solidFill>
                <a:latin typeface="Twinkl" pitchFamily="2" charset="0"/>
              </a:rPr>
              <a:t>7</a:t>
            </a:r>
            <a:endParaRPr lang="en-GB" sz="3600" dirty="0">
              <a:solidFill>
                <a:schemeClr val="tx1">
                  <a:lumMod val="90000"/>
                  <a:lumOff val="10000"/>
                </a:schemeClr>
              </a:solidFill>
              <a:latin typeface="Twinkl" pitchFamily="2" charset="0"/>
            </a:endParaRPr>
          </a:p>
        </p:txBody>
      </p:sp>
      <p:sp>
        <p:nvSpPr>
          <p:cNvPr id="22" name="Title 20">
            <a:hlinkClick r:id="rId19" action="ppaction://hlinksldjump"/>
            <a:extLst>
              <a:ext uri="{FF2B5EF4-FFF2-40B4-BE49-F238E27FC236}">
                <a16:creationId xmlns:a16="http://schemas.microsoft.com/office/drawing/2014/main" id="{DE2D6809-6141-4A53-80DC-206628AE3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4443" y="3909775"/>
            <a:ext cx="1423987" cy="134461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b="1" dirty="0">
                <a:solidFill>
                  <a:schemeClr val="bg1"/>
                </a:solidFill>
              </a:rPr>
              <a:t>8</a:t>
            </a:r>
            <a:endParaRPr lang="en-GB" altLang="en-US" sz="3600" b="1" dirty="0">
              <a:solidFill>
                <a:schemeClr val="bg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2C2BD1E-C916-46D9-B665-28F0F9FFE023}"/>
              </a:ext>
            </a:extLst>
          </p:cNvPr>
          <p:cNvGrpSpPr/>
          <p:nvPr/>
        </p:nvGrpSpPr>
        <p:grpSpPr>
          <a:xfrm>
            <a:off x="248241" y="136798"/>
            <a:ext cx="1501996" cy="743960"/>
            <a:chOff x="460731" y="-15208"/>
            <a:chExt cx="1501996" cy="74396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476DD77-A9F0-424A-A2AA-EEA7188F078A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6-Point Star 2">
              <a:extLst>
                <a:ext uri="{FF2B5EF4-FFF2-40B4-BE49-F238E27FC236}">
                  <a16:creationId xmlns:a16="http://schemas.microsoft.com/office/drawing/2014/main" id="{91D061B1-B68B-4072-BA3E-4F67D1F85939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A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77EE208-1590-4A52-8C48-4A070BB09ADB}"/>
              </a:ext>
            </a:extLst>
          </p:cNvPr>
          <p:cNvGrpSpPr/>
          <p:nvPr/>
        </p:nvGrpSpPr>
        <p:grpSpPr>
          <a:xfrm>
            <a:off x="2379492" y="152565"/>
            <a:ext cx="1501996" cy="743960"/>
            <a:chOff x="460731" y="-15208"/>
            <a:chExt cx="1501996" cy="74396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ACAEB0C-E344-401F-81D9-1BEDC79CCF77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6-Point Star 111">
              <a:extLst>
                <a:ext uri="{FF2B5EF4-FFF2-40B4-BE49-F238E27FC236}">
                  <a16:creationId xmlns:a16="http://schemas.microsoft.com/office/drawing/2014/main" id="{2B655894-3BF2-4EFB-970D-251821649D83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B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0" name="Picture 4" descr="Amazon Icon">
            <a:hlinkClick r:id="rId20" action="ppaction://hlinksldjump"/>
            <a:extLst>
              <a:ext uri="{FF2B5EF4-FFF2-40B4-BE49-F238E27FC236}">
                <a16:creationId xmlns:a16="http://schemas.microsoft.com/office/drawing/2014/main" id="{FAEDFC5E-DC83-4269-8BE7-22FF89629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E415F22-B360-47BA-981F-BDA38D309E59}"/>
              </a:ext>
            </a:extLst>
          </p:cNvPr>
          <p:cNvGrpSpPr/>
          <p:nvPr/>
        </p:nvGrpSpPr>
        <p:grpSpPr>
          <a:xfrm>
            <a:off x="3973441" y="272647"/>
            <a:ext cx="6660004" cy="823216"/>
            <a:chOff x="5477069" y="1553404"/>
            <a:chExt cx="4547853" cy="802888"/>
          </a:xfrm>
        </p:grpSpPr>
        <p:sp>
          <p:nvSpPr>
            <p:cNvPr id="32" name="Freeform: Shape 2">
              <a:extLst>
                <a:ext uri="{FF2B5EF4-FFF2-40B4-BE49-F238E27FC236}">
                  <a16:creationId xmlns:a16="http://schemas.microsoft.com/office/drawing/2014/main" id="{502C2213-B30D-42B6-A0D5-0784B871402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6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Fun corner &amp; Wrap-up</a:t>
              </a:r>
              <a:endParaRPr lang="en-GB" sz="36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800" b="1" dirty="0" smtClean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5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089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00B0F0"/>
            </a:gs>
            <a:gs pos="6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2" action="ppaction://hlinksldjump"/>
            <a:extLst>
              <a:ext uri="{FF2B5EF4-FFF2-40B4-BE49-F238E27FC236}">
                <a16:creationId xmlns:a16="http://schemas.microsoft.com/office/drawing/2014/main" id="{A346CDDB-0086-4FAE-B2FC-FF5EE0EA5930}"/>
              </a:ext>
            </a:extLst>
          </p:cNvPr>
          <p:cNvSpPr/>
          <p:nvPr/>
        </p:nvSpPr>
        <p:spPr>
          <a:xfrm>
            <a:off x="4085977" y="4409553"/>
            <a:ext cx="4102599" cy="993775"/>
          </a:xfrm>
          <a:prstGeom prst="roundRect">
            <a:avLst>
              <a:gd name="adj" fmla="val 10761"/>
            </a:avLst>
          </a:prstGeom>
          <a:solidFill>
            <a:srgbClr val="16A28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Yes, it is. 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CC724540-E0C4-4D48-A7CB-B4930E021D47}"/>
              </a:ext>
            </a:extLst>
          </p:cNvPr>
          <p:cNvSpPr/>
          <p:nvPr/>
        </p:nvSpPr>
        <p:spPr>
          <a:xfrm>
            <a:off x="3628944" y="4409553"/>
            <a:ext cx="914066" cy="937417"/>
          </a:xfrm>
          <a:prstGeom prst="ellipse">
            <a:avLst/>
          </a:prstGeom>
          <a:solidFill>
            <a:srgbClr val="1AC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A</a:t>
            </a:r>
          </a:p>
        </p:txBody>
      </p:sp>
      <p:sp>
        <p:nvSpPr>
          <p:cNvPr id="18" name="Rectangle: Rounded Corners 17">
            <a:hlinkClick r:id="rId4" action="ppaction://hlinksldjump"/>
            <a:extLst>
              <a:ext uri="{FF2B5EF4-FFF2-40B4-BE49-F238E27FC236}">
                <a16:creationId xmlns:a16="http://schemas.microsoft.com/office/drawing/2014/main" id="{F6086352-0CBA-491C-BCCD-0A3CB5E358C8}"/>
              </a:ext>
            </a:extLst>
          </p:cNvPr>
          <p:cNvSpPr/>
          <p:nvPr/>
        </p:nvSpPr>
        <p:spPr>
          <a:xfrm>
            <a:off x="4054475" y="5375150"/>
            <a:ext cx="4102599" cy="993775"/>
          </a:xfrm>
          <a:prstGeom prst="roundRect">
            <a:avLst>
              <a:gd name="adj" fmla="val 10761"/>
            </a:avLst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No, it isn’t.                                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9" name="Oval 18">
            <a:hlinkClick r:id="rId2" action="ppaction://hlinksldjump"/>
            <a:extLst>
              <a:ext uri="{FF2B5EF4-FFF2-40B4-BE49-F238E27FC236}">
                <a16:creationId xmlns:a16="http://schemas.microsoft.com/office/drawing/2014/main" id="{C1DE347E-A623-44E1-97FC-F36C43D651C9}"/>
              </a:ext>
            </a:extLst>
          </p:cNvPr>
          <p:cNvSpPr/>
          <p:nvPr/>
        </p:nvSpPr>
        <p:spPr>
          <a:xfrm>
            <a:off x="7525254" y="5403328"/>
            <a:ext cx="953585" cy="937418"/>
          </a:xfrm>
          <a:prstGeom prst="ellipse">
            <a:avLst/>
          </a:prstGeom>
          <a:solidFill>
            <a:srgbClr val="EE9A5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B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F38DD40-3F5C-49E7-863D-4B6650D6F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368" y="5445125"/>
            <a:ext cx="145732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0">
            <a:extLst>
              <a:ext uri="{FF2B5EF4-FFF2-40B4-BE49-F238E27FC236}">
                <a16:creationId xmlns:a16="http://schemas.microsoft.com/office/drawing/2014/main" id="{D5C45DC1-3B46-405B-B871-D73BDBDBB9C5}"/>
              </a:ext>
            </a:extLst>
          </p:cNvPr>
          <p:cNvSpPr txBox="1">
            <a:spLocks noChangeArrowheads="1"/>
          </p:cNvSpPr>
          <p:nvPr/>
        </p:nvSpPr>
        <p:spPr>
          <a:xfrm>
            <a:off x="2203450" y="3759700"/>
            <a:ext cx="7785100" cy="661737"/>
          </a:xfrm>
          <a:prstGeom prst="rect">
            <a:avLst/>
          </a:prstGeom>
          <a:ln w="25400" cap="rnd" cmpd="sng" algn="ctr">
            <a:solidFill>
              <a:srgbClr val="0000FF"/>
            </a:solidFill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Twinkl SemiBold" pitchFamily="2" charset="0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altLang="en-US" sz="3200" b="1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Is that Minh?</a:t>
            </a:r>
            <a:endParaRPr lang="en-GB" altLang="en-US" sz="32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winkl SemiBold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57BD8D-1D8F-45E0-BAA7-9B1ED0A9E6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68"/>
          <a:stretch/>
        </p:blipFill>
        <p:spPr>
          <a:xfrm>
            <a:off x="3628944" y="893864"/>
            <a:ext cx="5180412" cy="2672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0023 L -4.79167E-6 0.00093 C 0.00925 -0.03727 0.00027 0.00232 0.00391 -0.02292 C 0.00573 -0.03356 0.00743 -0.03657 0.00847 -0.04606 C 0.00899 -0.05162 0.00951 -0.05718 0.01003 -0.06204 C 0.01055 -0.06643 0.0112 -0.0706 0.01133 -0.0743 C 0.01303 -0.09305 0.01094 -0.07917 0.01342 -0.10301 C 0.01433 -0.1081 0.01498 -0.11296 0.01576 -0.11736 C 0.01667 -0.12222 0.01745 -0.12685 0.01836 -0.13171 C 0.01875 -0.13218 0.02435 -0.15255 0.02514 -0.15625 C 0.02657 -0.16412 0.02891 -0.17963 0.02891 -0.17893 C 0.0293 -0.18426 0.0293 -0.18935 0.02956 -0.19375 C 0.0306 -0.20231 0.03191 -0.20648 0.03334 -0.21296 C 0.0418 -0.26412 0.03034 -0.2 0.03972 -0.24699 C 0.04128 -0.25486 0.04258 -0.26273 0.04415 -0.27014 C 0.04675 -0.28079 0.05886 -0.32292 0.05938 -0.325 C 0.06146 -0.33102 0.06355 -0.33634 0.06511 -0.34167 C 0.0668 -0.34583 0.0681 -0.35093 0.06954 -0.35555 C 0.07357 -0.36667 0.078 -0.37801 0.08204 -0.38958 C 0.0862 -0.40185 0.09076 -0.41412 0.09506 -0.42662 C 0.09662 -0.43055 0.09831 -0.43472 0.09948 -0.43889 C 0.10599 -0.46389 0.10248 -0.45324 0.10964 -0.47268 C 0.11107 -0.4831 0.10951 -0.47407 0.11329 -0.48704 C 0.11394 -0.48981 0.11485 -0.49282 0.11563 -0.49583 C 0.11836 -0.50555 0.12123 -0.51481 0.12422 -0.5243 C 0.12735 -0.5338 0.13073 -0.54282 0.13438 -0.55069 C 0.1362 -0.55532 0.13855 -0.55926 0.1405 -0.56296 C 0.14128 -0.56574 0.14206 -0.56829 0.14323 -0.57037 C 0.14831 -0.58194 0.15339 -0.59329 0.15847 -0.60417 C 0.16185 -0.6118 0.16511 -0.61968 0.16862 -0.62546 C 0.17006 -0.62755 0.17162 -0.63032 0.17292 -0.63241 C 0.175 -0.63657 0.17696 -0.64074 0.17878 -0.64468 C 0.18073 -0.64954 0.18191 -0.65509 0.18386 -0.65926 C 0.18894 -0.66944 0.19402 -0.67963 0.20014 -0.68565 L 0.23646 -0.72477 C 0.23829 -0.72731 0.23998 -0.73032 0.24219 -0.73194 C 0.26224 -0.75231 0.25157 -0.74097 0.26889 -0.75532 C 0.27396 -0.75949 0.27839 -0.76435 0.28295 -0.76759 C 0.29141 -0.77338 0.29909 -0.78102 0.30756 -0.78518 C 0.31211 -0.78773 0.31641 -0.79028 0.32084 -0.79282 C 0.3237 -0.79398 0.3267 -0.79468 0.32943 -0.79583 C 0.33764 -0.80093 0.34284 -0.80718 0.35066 -0.81042 C 0.3556 -0.8125 0.36094 -0.81412 0.36654 -0.81551 C 0.37123 -0.8169 0.38125 -0.81829 0.38581 -0.81944 L 0.40834 -0.82454 C 0.41355 -0.82569 0.42709 -0.82708 0.4323 -0.82708 L 0.51459 -0.82454 C 0.51784 -0.82454 0.52084 -0.82338 0.52396 -0.82292 L 0.54662 -0.81944 C 0.54922 -0.81805 0.55183 -0.81667 0.55469 -0.81551 C 0.56667 -0.81227 0.57839 -0.81111 0.5905 -0.80648 C 0.59219 -0.80625 0.59375 -0.80625 0.59545 -0.80509 C 0.6073 -0.79815 0.61303 -0.7919 0.62553 -0.78171 C 0.62865 -0.77917 0.63243 -0.77731 0.63555 -0.77292 C 0.63998 -0.7669 0.64467 -0.76273 0.64857 -0.75532 C 0.65691 -0.74028 0.66094 -0.73148 0.66993 -0.71968 C 0.6724 -0.7162 0.675 -0.71412 0.67787 -0.71088 C 0.68516 -0.70162 0.69493 -0.6868 0.70118 -0.67523 C 0.70248 -0.67315 0.70326 -0.66944 0.70469 -0.66643 C 0.71485 -0.64352 0.70547 -0.67245 0.7237 -0.62222 C 0.72722 -0.6118 0.7306 -0.60139 0.73451 -0.59167 C 0.73933 -0.5794 0.74493 -0.56829 0.74987 -0.55602 C 0.75274 -0.54954 0.76329 -0.52292 0.76433 -0.52014 C 0.76615 -0.51782 0.76745 -0.51505 0.76875 -0.5118 C 0.7754 -0.49583 0.78165 -0.48032 0.78764 -0.46389 C 0.79076 -0.45579 0.79271 -0.44653 0.79597 -0.43889 C 0.80053 -0.42662 0.80665 -0.41667 0.81107 -0.40324 C 0.81329 -0.39676 0.81524 -0.39028 0.81758 -0.3838 C 0.81993 -0.37847 0.82201 -0.37384 0.82435 -0.36782 C 0.82487 -0.36574 0.82553 -0.36227 0.82631 -0.35903 C 0.82839 -0.35185 0.83086 -0.34514 0.83295 -0.33796 C 0.83477 -0.33102 0.83646 -0.32338 0.83868 -0.31643 C 0.84128 -0.30787 0.84441 -0.3 0.84688 -0.29143 C 0.84792 -0.28773 0.84857 -0.28333 0.84961 -0.27893 C 0.85 -0.27755 0.85066 -0.27569 0.85118 -0.27361 C 0.85209 -0.26921 0.853 -0.26435 0.85417 -0.25972 C 0.85469 -0.25718 0.8556 -0.25625 0.85639 -0.25417 C 0.85899 -0.24537 0.86172 -0.23565 0.86498 -0.22731 C 0.86589 -0.22569 0.86667 -0.22454 0.86719 -0.22199 C 0.87162 -0.20995 0.87618 -0.19745 0.88021 -0.18449 C 0.88217 -0.17963 0.88321 -0.175 0.88542 -0.17083 C 0.88607 -0.16921 0.88685 -0.16829 0.88764 -0.1669 C 0.88803 -0.16551 0.88829 -0.16343 0.88907 -0.1618 C 0.89219 -0.15255 0.89402 -0.15255 0.89714 -0.13843 C 0.89805 -0.1338 0.89883 -0.12917 0.9 -0.12454 C 0.90222 -0.11458 0.90131 -0.12407 0.90287 -0.10833 L 0.90391 -0.10116 L 0.90391 -0.10093 " pathEditMode="relative" rAng="0" ptsTypes="AAAAAAAAAAA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95" y="-4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1433</TotalTime>
  <Words>635</Words>
  <Application>Microsoft Office PowerPoint</Application>
  <PresentationFormat>Widescreen</PresentationFormat>
  <Paragraphs>271</Paragraphs>
  <Slides>22</Slides>
  <Notes>12</Notes>
  <HiddenSlides>0</HiddenSlides>
  <MMClips>16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Forte</vt:lpstr>
      <vt:lpstr>Hobo BT</vt:lpstr>
      <vt:lpstr>맑은 고딕</vt:lpstr>
      <vt:lpstr>Porky's</vt:lpstr>
      <vt:lpstr>Sassoon Infant Rg</vt:lpstr>
      <vt:lpstr>Sport Day</vt:lpstr>
      <vt:lpstr>Tw Cen MT</vt:lpstr>
      <vt:lpstr>Twinkl</vt:lpstr>
      <vt:lpstr>Twinkl SemiBold</vt:lpstr>
      <vt:lpstr>Arial</vt:lpstr>
      <vt:lpstr>Calibri</vt:lpstr>
      <vt:lpstr>Cambria</vt:lpstr>
      <vt:lpstr>Comic Sans MS</vt:lpstr>
      <vt:lpstr>Montserrat</vt:lpstr>
      <vt:lpstr>Trebuchet MS</vt:lpstr>
      <vt:lpstr>Wingdings 3</vt:lpstr>
      <vt:lpstr>Droplet</vt:lpstr>
      <vt:lpstr>Facet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this Mai?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80</cp:revision>
  <dcterms:created xsi:type="dcterms:W3CDTF">2021-12-19T13:46:14Z</dcterms:created>
  <dcterms:modified xsi:type="dcterms:W3CDTF">2024-10-10T13:17:28Z</dcterms:modified>
</cp:coreProperties>
</file>