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6"/>
  </p:notesMasterIdLst>
  <p:sldIdLst>
    <p:sldId id="411" r:id="rId2"/>
    <p:sldId id="413" r:id="rId3"/>
    <p:sldId id="378" r:id="rId4"/>
    <p:sldId id="379" r:id="rId5"/>
    <p:sldId id="380" r:id="rId6"/>
    <p:sldId id="385" r:id="rId7"/>
    <p:sldId id="386" r:id="rId8"/>
    <p:sldId id="387" r:id="rId9"/>
    <p:sldId id="388" r:id="rId10"/>
    <p:sldId id="389" r:id="rId11"/>
    <p:sldId id="390" r:id="rId12"/>
    <p:sldId id="382" r:id="rId13"/>
    <p:sldId id="383" r:id="rId14"/>
    <p:sldId id="384" r:id="rId15"/>
    <p:sldId id="393" r:id="rId16"/>
    <p:sldId id="394" r:id="rId17"/>
    <p:sldId id="396" r:id="rId18"/>
    <p:sldId id="404" r:id="rId19"/>
    <p:sldId id="405" r:id="rId20"/>
    <p:sldId id="406" r:id="rId21"/>
    <p:sldId id="407" r:id="rId22"/>
    <p:sldId id="408" r:id="rId23"/>
    <p:sldId id="409" r:id="rId24"/>
    <p:sldId id="41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FF"/>
    <a:srgbClr val="FF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167" autoAdjust="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3BEC7-72A0-461F-A9CB-E31594EC37E0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418A-8E31-4C8C-8EE1-3D95ED11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849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65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62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04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85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4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GV xem video hướng dẫ</a:t>
            </a:r>
            <a:r>
              <a:rPr lang="en-GB" dirty="0"/>
              <a:t>n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HS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 smtClean="0"/>
              <a:t>điện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thoại</a:t>
            </a:r>
            <a:r>
              <a:rPr lang="en-GB" baseline="0" dirty="0" smtClean="0"/>
              <a:t> </a:t>
            </a:r>
            <a:r>
              <a:rPr lang="en-GB" dirty="0" err="1" smtClean="0"/>
              <a:t>mình</a:t>
            </a:r>
            <a:r>
              <a:rPr lang="en-GB" dirty="0" smtClean="0"/>
              <a:t> </a:t>
            </a:r>
            <a:r>
              <a:rPr lang="en-GB" dirty="0" err="1"/>
              <a:t>thích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 smtClean="0"/>
              <a:t>đi</a:t>
            </a:r>
            <a:r>
              <a:rPr lang="en-GB" baseline="0" dirty="0" smtClean="0"/>
              <a:t> </a:t>
            </a:r>
            <a:r>
              <a:rPr lang="en-GB" dirty="0" err="1" smtClean="0"/>
              <a:t>đến</a:t>
            </a:r>
            <a:r>
              <a:rPr lang="en-GB" dirty="0" smtClean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hỏi</a:t>
            </a:r>
            <a:r>
              <a:rPr lang="en-GB" dirty="0"/>
              <a:t>.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HS </a:t>
            </a:r>
            <a:r>
              <a:rPr lang="en-GB" dirty="0" err="1"/>
              <a:t>trả</a:t>
            </a:r>
            <a:r>
              <a:rPr lang="en-GB" dirty="0"/>
              <a:t> </a:t>
            </a:r>
            <a:r>
              <a:rPr lang="en-GB" dirty="0" err="1"/>
              <a:t>lời</a:t>
            </a:r>
            <a:r>
              <a:rPr lang="en-GB" dirty="0"/>
              <a:t> </a:t>
            </a:r>
            <a:r>
              <a:rPr lang="en-GB" dirty="0" err="1"/>
              <a:t>đúng</a:t>
            </a:r>
            <a:r>
              <a:rPr lang="en-GB" dirty="0"/>
              <a:t>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đi</a:t>
            </a:r>
            <a:r>
              <a:rPr lang="en-GB" dirty="0"/>
              <a:t> </a:t>
            </a:r>
            <a:r>
              <a:rPr lang="en-GB" dirty="0" err="1"/>
              <a:t>đến</a:t>
            </a:r>
            <a:r>
              <a:rPr lang="en-GB" dirty="0"/>
              <a:t> </a:t>
            </a:r>
            <a:r>
              <a:rPr lang="en-GB" dirty="0" err="1"/>
              <a:t>bảng</a:t>
            </a:r>
            <a:r>
              <a:rPr lang="en-GB" dirty="0"/>
              <a:t> </a:t>
            </a:r>
            <a:r>
              <a:rPr lang="en-GB" dirty="0" err="1"/>
              <a:t>nhận</a:t>
            </a:r>
            <a:r>
              <a:rPr lang="en-GB" dirty="0"/>
              <a:t> </a:t>
            </a:r>
            <a:r>
              <a:rPr lang="en-GB" dirty="0" err="1" smtClean="0"/>
              <a:t>điểm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err="1" smtClean="0"/>
              <a:t>Nếu</a:t>
            </a:r>
            <a:r>
              <a:rPr lang="en-GB" baseline="0" dirty="0" smtClean="0"/>
              <a:t> HS</a:t>
            </a:r>
            <a:r>
              <a:rPr lang="en-GB" dirty="0" smtClean="0"/>
              <a:t> </a:t>
            </a:r>
            <a:r>
              <a:rPr lang="en-GB" dirty="0" err="1"/>
              <a:t>trả</a:t>
            </a:r>
            <a:r>
              <a:rPr lang="en-GB" dirty="0"/>
              <a:t> </a:t>
            </a:r>
            <a:r>
              <a:rPr lang="en-GB" dirty="0" err="1"/>
              <a:t>lời</a:t>
            </a:r>
            <a:r>
              <a:rPr lang="en-GB" dirty="0"/>
              <a:t> </a:t>
            </a:r>
            <a:r>
              <a:rPr lang="en-GB" dirty="0" err="1" smtClean="0"/>
              <a:t>sai</a:t>
            </a:r>
            <a:r>
              <a:rPr lang="en-GB" dirty="0" smtClean="0"/>
              <a:t>, </a:t>
            </a:r>
            <a:r>
              <a:rPr lang="en-GB" dirty="0"/>
              <a:t>GV </a:t>
            </a:r>
            <a:r>
              <a:rPr lang="en-GB" dirty="0" err="1"/>
              <a:t>nhấn</a:t>
            </a:r>
            <a:r>
              <a:rPr lang="en-GB" dirty="0"/>
              <a:t> </a:t>
            </a:r>
            <a:r>
              <a:rPr lang="en-GB" dirty="0" err="1"/>
              <a:t>nút</a:t>
            </a:r>
            <a:r>
              <a:rPr lang="en-GB" dirty="0"/>
              <a:t> HOME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về</a:t>
            </a:r>
            <a:r>
              <a:rPr lang="en-GB" dirty="0"/>
              <a:t>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Giáo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viên</a:t>
            </a:r>
            <a:r>
              <a:rPr lang="en-GB" baseline="0" dirty="0" smtClean="0"/>
              <a:t> chia </a:t>
            </a:r>
            <a:r>
              <a:rPr lang="en-GB" baseline="0" dirty="0" err="1" smtClean="0"/>
              <a:t>lớp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thành</a:t>
            </a:r>
            <a:r>
              <a:rPr lang="en-GB" baseline="0" dirty="0" smtClean="0"/>
              <a:t> 2 </a:t>
            </a:r>
            <a:r>
              <a:rPr lang="en-GB" baseline="0" dirty="0" err="1" smtClean="0"/>
              <a:t>đội</a:t>
            </a:r>
            <a:r>
              <a:rPr lang="en-GB" baseline="0" dirty="0" smtClean="0"/>
              <a:t>. </a:t>
            </a:r>
            <a:r>
              <a:rPr lang="en-GB" dirty="0" err="1" smtClean="0"/>
              <a:t>Mỗi</a:t>
            </a:r>
            <a:r>
              <a:rPr lang="en-GB" dirty="0" smtClean="0"/>
              <a:t> </a:t>
            </a:r>
            <a:r>
              <a:rPr lang="en-GB" dirty="0" err="1" smtClean="0"/>
              <a:t>đội</a:t>
            </a:r>
            <a:r>
              <a:rPr lang="en-GB" dirty="0" smtClean="0"/>
              <a:t> </a:t>
            </a:r>
            <a:r>
              <a:rPr lang="en-GB" dirty="0" err="1" smtClean="0"/>
              <a:t>sẽ</a:t>
            </a:r>
            <a:r>
              <a:rPr lang="en-GB" dirty="0" smtClean="0"/>
              <a:t> </a:t>
            </a:r>
            <a:r>
              <a:rPr lang="en-GB" dirty="0" err="1" smtClean="0"/>
              <a:t>chọn</a:t>
            </a:r>
            <a:r>
              <a:rPr lang="en-GB" dirty="0" smtClean="0"/>
              <a:t> </a:t>
            </a:r>
            <a:r>
              <a:rPr lang="en-GB" dirty="0" err="1" smtClean="0"/>
              <a:t>kẹo</a:t>
            </a:r>
            <a:r>
              <a:rPr lang="en-GB" dirty="0" smtClean="0"/>
              <a:t> </a:t>
            </a:r>
            <a:r>
              <a:rPr lang="en-GB" dirty="0" err="1" smtClean="0"/>
              <a:t>của</a:t>
            </a:r>
            <a:r>
              <a:rPr lang="en-GB" dirty="0" smtClean="0"/>
              <a:t> </a:t>
            </a:r>
            <a:r>
              <a:rPr lang="en-GB" dirty="0" err="1" smtClean="0"/>
              <a:t>đội</a:t>
            </a:r>
            <a:r>
              <a:rPr lang="en-GB" dirty="0" smtClean="0"/>
              <a:t> </a:t>
            </a:r>
            <a:r>
              <a:rPr lang="en-GB" dirty="0" err="1" smtClean="0"/>
              <a:t>mình</a:t>
            </a:r>
            <a:r>
              <a:rPr lang="en-GB" dirty="0" smtClean="0"/>
              <a:t> </a:t>
            </a:r>
            <a:r>
              <a:rPr lang="en-GB" dirty="0" err="1" smtClean="0"/>
              <a:t>để</a:t>
            </a:r>
            <a:r>
              <a:rPr lang="en-GB" dirty="0" smtClean="0"/>
              <a:t> </a:t>
            </a:r>
            <a:r>
              <a:rPr lang="en-GB" dirty="0" err="1" smtClean="0"/>
              <a:t>trả</a:t>
            </a:r>
            <a:r>
              <a:rPr lang="en-GB" dirty="0" smtClean="0"/>
              <a:t> </a:t>
            </a:r>
            <a:r>
              <a:rPr lang="en-GB" dirty="0" err="1" smtClean="0"/>
              <a:t>lời</a:t>
            </a:r>
            <a:r>
              <a:rPr lang="en-GB" dirty="0" smtClean="0"/>
              <a:t> </a:t>
            </a:r>
            <a:r>
              <a:rPr lang="en-GB" dirty="0" err="1" smtClean="0"/>
              <a:t>nếu</a:t>
            </a:r>
            <a:r>
              <a:rPr lang="en-GB" dirty="0" smtClean="0"/>
              <a:t> </a:t>
            </a:r>
            <a:r>
              <a:rPr lang="en-GB" dirty="0" err="1" smtClean="0"/>
              <a:t>đúng</a:t>
            </a:r>
            <a:r>
              <a:rPr lang="en-GB" dirty="0" smtClean="0"/>
              <a:t> </a:t>
            </a:r>
            <a:r>
              <a:rPr lang="en-GB" dirty="0" err="1" smtClean="0"/>
              <a:t>sẽ</a:t>
            </a:r>
            <a:r>
              <a:rPr lang="en-GB" dirty="0" smtClean="0"/>
              <a:t> </a:t>
            </a:r>
            <a:r>
              <a:rPr lang="en-GB" dirty="0" err="1" smtClean="0"/>
              <a:t>được</a:t>
            </a:r>
            <a:r>
              <a:rPr lang="en-GB" dirty="0" smtClean="0"/>
              <a:t> </a:t>
            </a:r>
            <a:r>
              <a:rPr lang="en-GB" dirty="0" err="1" smtClean="0"/>
              <a:t>thưởng</a:t>
            </a:r>
            <a:r>
              <a:rPr lang="en-GB" dirty="0" smtClean="0"/>
              <a:t> </a:t>
            </a:r>
            <a:r>
              <a:rPr lang="en-GB" dirty="0" err="1" smtClean="0"/>
              <a:t>kẹo</a:t>
            </a:r>
            <a:r>
              <a:rPr lang="en-GB" dirty="0" smtClean="0"/>
              <a:t> </a:t>
            </a:r>
            <a:r>
              <a:rPr lang="en-GB" dirty="0" err="1" smtClean="0"/>
              <a:t>vào</a:t>
            </a:r>
            <a:r>
              <a:rPr lang="en-GB" dirty="0" smtClean="0"/>
              <a:t> </a:t>
            </a:r>
            <a:r>
              <a:rPr lang="en-GB" dirty="0" err="1" smtClean="0"/>
              <a:t>lọ</a:t>
            </a:r>
            <a:r>
              <a:rPr lang="en-GB" dirty="0" smtClean="0"/>
              <a:t> </a:t>
            </a:r>
            <a:r>
              <a:rPr lang="en-GB" dirty="0" err="1" smtClean="0"/>
              <a:t>kẹo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Chú</a:t>
            </a:r>
            <a:r>
              <a:rPr lang="en-GB" dirty="0" smtClean="0"/>
              <a:t> ý: </a:t>
            </a:r>
            <a:r>
              <a:rPr lang="en-GB" dirty="0" err="1" smtClean="0"/>
              <a:t>Gv</a:t>
            </a:r>
            <a:r>
              <a:rPr lang="en-GB" dirty="0" smtClean="0"/>
              <a:t> click </a:t>
            </a:r>
            <a:r>
              <a:rPr lang="en-GB" dirty="0" err="1" smtClean="0"/>
              <a:t>vào</a:t>
            </a:r>
            <a:r>
              <a:rPr lang="en-GB" dirty="0" smtClean="0"/>
              <a:t> DIỀM 2 ĐẦU </a:t>
            </a:r>
            <a:r>
              <a:rPr lang="en-GB" dirty="0" err="1" smtClean="0"/>
              <a:t>của</a:t>
            </a:r>
            <a:r>
              <a:rPr lang="en-GB" dirty="0" smtClean="0"/>
              <a:t> </a:t>
            </a:r>
            <a:r>
              <a:rPr lang="en-GB" dirty="0" err="1" smtClean="0"/>
              <a:t>cái</a:t>
            </a:r>
            <a:r>
              <a:rPr lang="en-GB" dirty="0" smtClean="0"/>
              <a:t> </a:t>
            </a:r>
            <a:r>
              <a:rPr lang="en-GB" dirty="0" err="1" smtClean="0"/>
              <a:t>kẹo</a:t>
            </a:r>
            <a:r>
              <a:rPr lang="en-GB" dirty="0" smtClean="0"/>
              <a:t> </a:t>
            </a:r>
            <a:r>
              <a:rPr lang="en-GB" dirty="0" err="1" smtClean="0"/>
              <a:t>để</a:t>
            </a:r>
            <a:r>
              <a:rPr lang="en-GB" dirty="0" smtClean="0"/>
              <a:t> </a:t>
            </a:r>
            <a:r>
              <a:rPr lang="en-GB" dirty="0" err="1" smtClean="0"/>
              <a:t>đi</a:t>
            </a:r>
            <a:r>
              <a:rPr lang="en-GB" dirty="0" smtClean="0"/>
              <a:t> </a:t>
            </a:r>
            <a:r>
              <a:rPr lang="en-GB" dirty="0" err="1" smtClean="0"/>
              <a:t>đến</a:t>
            </a:r>
            <a:r>
              <a:rPr lang="en-GB" dirty="0" smtClean="0"/>
              <a:t> </a:t>
            </a:r>
            <a:r>
              <a:rPr lang="en-GB" dirty="0" err="1" smtClean="0"/>
              <a:t>câu</a:t>
            </a:r>
            <a:r>
              <a:rPr lang="en-GB" dirty="0" smtClean="0"/>
              <a:t> </a:t>
            </a:r>
            <a:r>
              <a:rPr lang="en-GB" dirty="0" err="1" smtClean="0"/>
              <a:t>hỏi</a:t>
            </a:r>
            <a:r>
              <a:rPr lang="en-GB" dirty="0" smtClean="0"/>
              <a:t>. Click </a:t>
            </a:r>
            <a:r>
              <a:rPr lang="en-GB" dirty="0" err="1" smtClean="0"/>
              <a:t>vào</a:t>
            </a:r>
            <a:r>
              <a:rPr lang="en-GB" dirty="0" smtClean="0"/>
              <a:t> GIỮA CÁI KẸO </a:t>
            </a:r>
            <a:r>
              <a:rPr lang="en-GB" dirty="0" err="1" smtClean="0"/>
              <a:t>phần</a:t>
            </a:r>
            <a:r>
              <a:rPr lang="en-GB" dirty="0" smtClean="0"/>
              <a:t> </a:t>
            </a:r>
            <a:r>
              <a:rPr lang="en-GB" dirty="0" err="1" smtClean="0"/>
              <a:t>có</a:t>
            </a:r>
            <a:r>
              <a:rPr lang="en-GB" dirty="0" smtClean="0"/>
              <a:t> </a:t>
            </a:r>
            <a:r>
              <a:rPr lang="en-GB" dirty="0" err="1" smtClean="0"/>
              <a:t>chữ</a:t>
            </a:r>
            <a:r>
              <a:rPr lang="en-GB" dirty="0" smtClean="0"/>
              <a:t> </a:t>
            </a:r>
            <a:r>
              <a:rPr lang="en-GB" dirty="0" err="1" smtClean="0"/>
              <a:t>để</a:t>
            </a:r>
            <a:r>
              <a:rPr lang="en-GB" dirty="0" smtClean="0"/>
              <a:t> </a:t>
            </a:r>
            <a:r>
              <a:rPr lang="en-GB" dirty="0" err="1" smtClean="0"/>
              <a:t>phát</a:t>
            </a:r>
            <a:r>
              <a:rPr lang="en-GB" dirty="0" smtClean="0"/>
              <a:t> </a:t>
            </a:r>
            <a:r>
              <a:rPr lang="en-GB" dirty="0" err="1" smtClean="0"/>
              <a:t>kẹo</a:t>
            </a:r>
            <a:r>
              <a:rPr lang="en-GB" dirty="0" smtClean="0"/>
              <a:t> </a:t>
            </a:r>
            <a:r>
              <a:rPr lang="en-GB" dirty="0" err="1" smtClean="0"/>
              <a:t>vào</a:t>
            </a:r>
            <a:r>
              <a:rPr lang="en-GB" dirty="0" smtClean="0"/>
              <a:t> </a:t>
            </a:r>
            <a:r>
              <a:rPr lang="en-GB" dirty="0" err="1" smtClean="0"/>
              <a:t>lọ</a:t>
            </a:r>
            <a:r>
              <a:rPr lang="en-GB" dirty="0" smtClean="0"/>
              <a:t>.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70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15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43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5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7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110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3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04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3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1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9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9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1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2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7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9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9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slide" Target="slide1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7.tiff"/><Relationship Id="rId10" Type="http://schemas.openxmlformats.org/officeDocument/2006/relationships/image" Target="../media/image30.png"/><Relationship Id="rId4" Type="http://schemas.openxmlformats.org/officeDocument/2006/relationships/slide" Target="slide15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7.tiff"/><Relationship Id="rId4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slide" Target="slide2.xml"/><Relationship Id="rId4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slide" Target="slide2.xml"/><Relationship Id="rId4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slide" Target="slide23.xml"/><Relationship Id="rId3" Type="http://schemas.openxmlformats.org/officeDocument/2006/relationships/image" Target="../media/image7.tiff"/><Relationship Id="rId7" Type="http://schemas.openxmlformats.org/officeDocument/2006/relationships/image" Target="../media/image37.jpeg"/><Relationship Id="rId12" Type="http://schemas.openxmlformats.org/officeDocument/2006/relationships/slide" Target="slide20.xml"/><Relationship Id="rId2" Type="http://schemas.openxmlformats.org/officeDocument/2006/relationships/notesSlide" Target="../notesSlides/notesSlide6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slide" Target="slide22.xml"/><Relationship Id="rId5" Type="http://schemas.openxmlformats.org/officeDocument/2006/relationships/image" Target="../media/image11.png"/><Relationship Id="rId15" Type="http://schemas.openxmlformats.org/officeDocument/2006/relationships/slide" Target="slide19.xml"/><Relationship Id="rId10" Type="http://schemas.openxmlformats.org/officeDocument/2006/relationships/slide" Target="slide24.xml"/><Relationship Id="rId4" Type="http://schemas.openxmlformats.org/officeDocument/2006/relationships/slide" Target="slide2.xml"/><Relationship Id="rId9" Type="http://schemas.openxmlformats.org/officeDocument/2006/relationships/slide" Target="slide21.xml"/><Relationship Id="rId1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40.jpeg"/><Relationship Id="rId5" Type="http://schemas.openxmlformats.org/officeDocument/2006/relationships/image" Target="../media/image7.tiff"/><Relationship Id="rId10" Type="http://schemas.openxmlformats.org/officeDocument/2006/relationships/image" Target="../media/image21.png"/><Relationship Id="rId4" Type="http://schemas.openxmlformats.org/officeDocument/2006/relationships/audio" Target="../media/audio5.wav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41.png"/><Relationship Id="rId5" Type="http://schemas.openxmlformats.org/officeDocument/2006/relationships/image" Target="../media/image7.tiff"/><Relationship Id="rId10" Type="http://schemas.openxmlformats.org/officeDocument/2006/relationships/image" Target="../media/image40.jpeg"/><Relationship Id="rId4" Type="http://schemas.openxmlformats.org/officeDocument/2006/relationships/audio" Target="../media/audio5.wav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42.png"/><Relationship Id="rId5" Type="http://schemas.openxmlformats.org/officeDocument/2006/relationships/image" Target="../media/image7.tiff"/><Relationship Id="rId10" Type="http://schemas.openxmlformats.org/officeDocument/2006/relationships/image" Target="../media/image40.jpeg"/><Relationship Id="rId4" Type="http://schemas.openxmlformats.org/officeDocument/2006/relationships/audio" Target="../media/audio5.wav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slide" Target="slide13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slide" Target="slide16.xml"/><Relationship Id="rId4" Type="http://schemas.openxmlformats.org/officeDocument/2006/relationships/image" Target="../media/image9.png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43.png"/><Relationship Id="rId5" Type="http://schemas.openxmlformats.org/officeDocument/2006/relationships/image" Target="../media/image7.tiff"/><Relationship Id="rId10" Type="http://schemas.openxmlformats.org/officeDocument/2006/relationships/image" Target="../media/image40.jpeg"/><Relationship Id="rId4" Type="http://schemas.openxmlformats.org/officeDocument/2006/relationships/audio" Target="../media/audio5.wav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30.png"/><Relationship Id="rId5" Type="http://schemas.openxmlformats.org/officeDocument/2006/relationships/image" Target="../media/image7.tiff"/><Relationship Id="rId10" Type="http://schemas.openxmlformats.org/officeDocument/2006/relationships/image" Target="../media/image40.jpeg"/><Relationship Id="rId4" Type="http://schemas.openxmlformats.org/officeDocument/2006/relationships/audio" Target="../media/audio5.wav"/><Relationship Id="rId9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44.png"/><Relationship Id="rId5" Type="http://schemas.openxmlformats.org/officeDocument/2006/relationships/image" Target="../media/image7.tiff"/><Relationship Id="rId10" Type="http://schemas.openxmlformats.org/officeDocument/2006/relationships/image" Target="../media/image40.jpeg"/><Relationship Id="rId4" Type="http://schemas.openxmlformats.org/officeDocument/2006/relationships/audio" Target="../media/audio5.wav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45.png"/><Relationship Id="rId5" Type="http://schemas.openxmlformats.org/officeDocument/2006/relationships/image" Target="../media/image7.tiff"/><Relationship Id="rId10" Type="http://schemas.openxmlformats.org/officeDocument/2006/relationships/image" Target="../media/image40.jpeg"/><Relationship Id="rId4" Type="http://schemas.openxmlformats.org/officeDocument/2006/relationships/audio" Target="../media/audio5.wav"/><Relationship Id="rId9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46.png"/><Relationship Id="rId5" Type="http://schemas.openxmlformats.org/officeDocument/2006/relationships/image" Target="../media/image7.tiff"/><Relationship Id="rId10" Type="http://schemas.openxmlformats.org/officeDocument/2006/relationships/image" Target="../media/image40.jpeg"/><Relationship Id="rId4" Type="http://schemas.openxmlformats.org/officeDocument/2006/relationships/audio" Target="../media/audio5.wav"/><Relationship Id="rId9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slide" Target="slide7.xml"/><Relationship Id="rId18" Type="http://schemas.openxmlformats.org/officeDocument/2006/relationships/image" Target="../media/image17.jpeg"/><Relationship Id="rId3" Type="http://schemas.openxmlformats.org/officeDocument/2006/relationships/audio" Target="../media/audio2.wav"/><Relationship Id="rId21" Type="http://schemas.openxmlformats.org/officeDocument/2006/relationships/slide" Target="slide11.xml"/><Relationship Id="rId7" Type="http://schemas.openxmlformats.org/officeDocument/2006/relationships/slide" Target="slide4.xml"/><Relationship Id="rId12" Type="http://schemas.openxmlformats.org/officeDocument/2006/relationships/image" Target="../media/image14.jpeg"/><Relationship Id="rId17" Type="http://schemas.openxmlformats.org/officeDocument/2006/relationships/slide" Target="slide9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slide" Target="slide6.xml"/><Relationship Id="rId5" Type="http://schemas.openxmlformats.org/officeDocument/2006/relationships/image" Target="../media/image11.png"/><Relationship Id="rId15" Type="http://schemas.openxmlformats.org/officeDocument/2006/relationships/slide" Target="slide8.xml"/><Relationship Id="rId10" Type="http://schemas.openxmlformats.org/officeDocument/2006/relationships/image" Target="../media/image13.jpeg"/><Relationship Id="rId19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5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slide" Target="slide1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7.tiff"/><Relationship Id="rId10" Type="http://schemas.openxmlformats.org/officeDocument/2006/relationships/image" Target="../media/image24.png"/><Relationship Id="rId4" Type="http://schemas.openxmlformats.org/officeDocument/2006/relationships/slide" Target="slide14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slide" Target="slide1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7.tiff"/><Relationship Id="rId10" Type="http://schemas.openxmlformats.org/officeDocument/2006/relationships/image" Target="../media/image26.png"/><Relationship Id="rId4" Type="http://schemas.openxmlformats.org/officeDocument/2006/relationships/slide" Target="slide16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7.tiff"/><Relationship Id="rId10" Type="http://schemas.openxmlformats.org/officeDocument/2006/relationships/image" Target="../media/image28.png"/><Relationship Id="rId4" Type="http://schemas.openxmlformats.org/officeDocument/2006/relationships/slide" Target="slide13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2 – PERIOD 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3355704" y="487453"/>
            <a:ext cx="5816544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Our friends</a:t>
            </a:r>
          </a:p>
        </p:txBody>
      </p: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61D02B-CFF8-4874-9512-40BB7E49F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0495" y="3159425"/>
            <a:ext cx="5611008" cy="2934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37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EE9D97-9754-47FC-B962-74D36A14F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0332"/>
          </a:xfrm>
          <a:prstGeom prst="rect">
            <a:avLst/>
          </a:prstGeom>
        </p:spPr>
      </p:pic>
      <p:pic>
        <p:nvPicPr>
          <p:cNvPr id="4" name="Picture 4" descr="Amazon Icon">
            <a:hlinkClick r:id="rId4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">
            <a:hlinkClick r:id="rId7" action="ppaction://hlinksldjump"/>
            <a:extLst>
              <a:ext uri="{FF2B5EF4-FFF2-40B4-BE49-F238E27FC236}">
                <a16:creationId xmlns:a16="http://schemas.microsoft.com/office/drawing/2014/main" id="{1EE1AD12-5425-43CE-BF95-59581489F61B}"/>
              </a:ext>
            </a:extLst>
          </p:cNvPr>
          <p:cNvSpPr/>
          <p:nvPr/>
        </p:nvSpPr>
        <p:spPr>
          <a:xfrm>
            <a:off x="10875527" y="6215188"/>
            <a:ext cx="1240972" cy="587828"/>
          </a:xfrm>
          <a:prstGeom prst="roundRect">
            <a:avLst/>
          </a:prstGeom>
          <a:solidFill>
            <a:schemeClr val="accent6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0"/>
                <a:ea typeface="+mn-ea"/>
                <a:cs typeface="+mn-cs"/>
              </a:rPr>
              <a:t>next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764A7073-980E-401A-B7EC-401604941A25}"/>
              </a:ext>
            </a:extLst>
          </p:cNvPr>
          <p:cNvSpPr/>
          <p:nvPr/>
        </p:nvSpPr>
        <p:spPr>
          <a:xfrm>
            <a:off x="5376323" y="6185411"/>
            <a:ext cx="1240972" cy="587828"/>
          </a:xfrm>
          <a:prstGeom prst="roundRect">
            <a:avLst/>
          </a:prstGeom>
          <a:solidFill>
            <a:srgbClr val="00B050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0"/>
                <a:ea typeface="+mn-ea"/>
                <a:cs typeface="+mn-cs"/>
              </a:rPr>
              <a:t>check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10">
            <a:extLst>
              <a:ext uri="{FF2B5EF4-FFF2-40B4-BE49-F238E27FC236}">
                <a16:creationId xmlns:a16="http://schemas.microsoft.com/office/drawing/2014/main" id="{351966EC-FA93-45D3-8629-97F7410970D0}"/>
              </a:ext>
            </a:extLst>
          </p:cNvPr>
          <p:cNvGrpSpPr/>
          <p:nvPr/>
        </p:nvGrpSpPr>
        <p:grpSpPr>
          <a:xfrm>
            <a:off x="3686970" y="2011726"/>
            <a:ext cx="4273393" cy="2618640"/>
            <a:chOff x="1236145" y="3957977"/>
            <a:chExt cx="3529223" cy="2536246"/>
          </a:xfrm>
          <a:noFill/>
        </p:grpSpPr>
        <p:sp>
          <p:nvSpPr>
            <p:cNvPr id="10" name="5">
              <a:extLst>
                <a:ext uri="{FF2B5EF4-FFF2-40B4-BE49-F238E27FC236}">
                  <a16:creationId xmlns:a16="http://schemas.microsoft.com/office/drawing/2014/main" id="{0D7F898C-EB42-4330-B77F-1571BC3E5633}"/>
                </a:ext>
              </a:extLst>
            </p:cNvPr>
            <p:cNvSpPr/>
            <p:nvPr/>
          </p:nvSpPr>
          <p:spPr>
            <a:xfrm>
              <a:off x="1236145" y="4086933"/>
              <a:ext cx="3425952" cy="2326386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BCBF3E8-5C7C-4444-9FBE-112DE0125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23123" y="3957977"/>
              <a:ext cx="3342245" cy="2536246"/>
            </a:xfrm>
            <a:prstGeom prst="rect">
              <a:avLst/>
            </a:prstGeom>
            <a:grpFill/>
            <a:ln w="57150">
              <a:noFill/>
            </a:ln>
          </p:spPr>
        </p:pic>
      </p:grpSp>
      <p:sp>
        <p:nvSpPr>
          <p:cNvPr id="12" name="6">
            <a:extLst>
              <a:ext uri="{FF2B5EF4-FFF2-40B4-BE49-F238E27FC236}">
                <a16:creationId xmlns:a16="http://schemas.microsoft.com/office/drawing/2014/main" id="{3AB250AE-A240-4FCE-8DA6-C70ABCEB1B05}"/>
              </a:ext>
            </a:extLst>
          </p:cNvPr>
          <p:cNvSpPr/>
          <p:nvPr/>
        </p:nvSpPr>
        <p:spPr>
          <a:xfrm>
            <a:off x="8505031" y="3021258"/>
            <a:ext cx="578398" cy="569285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8ECAB986-4D6A-4CB6-80F4-9C1CCF9CD6A1}"/>
              </a:ext>
            </a:extLst>
          </p:cNvPr>
          <p:cNvSpPr txBox="1"/>
          <p:nvPr/>
        </p:nvSpPr>
        <p:spPr>
          <a:xfrm>
            <a:off x="4379053" y="5010243"/>
            <a:ext cx="3456264" cy="120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No, it isn’t.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2FDA6E-2F41-4312-8CB3-6CA2235EC067}"/>
              </a:ext>
            </a:extLst>
          </p:cNvPr>
          <p:cNvSpPr/>
          <p:nvPr/>
        </p:nvSpPr>
        <p:spPr>
          <a:xfrm>
            <a:off x="4033263" y="495051"/>
            <a:ext cx="3927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 that Minh?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98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196571-7119-417B-8B9D-BE2E1950E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7666"/>
            <a:ext cx="12191999" cy="6857999"/>
          </a:xfrm>
          <a:prstGeom prst="rect">
            <a:avLst/>
          </a:prstGeom>
        </p:spPr>
      </p:pic>
      <p:pic>
        <p:nvPicPr>
          <p:cNvPr id="3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C8561-4B9E-46C8-A4EC-58BAA24798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1859" y="566413"/>
            <a:ext cx="5613635" cy="5762625"/>
          </a:xfrm>
          <a:prstGeom prst="rect">
            <a:avLst/>
          </a:prstGeom>
        </p:spPr>
      </p:pic>
      <p:sp>
        <p:nvSpPr>
          <p:cNvPr id="10" name="7">
            <a:extLst>
              <a:ext uri="{FF2B5EF4-FFF2-40B4-BE49-F238E27FC236}">
                <a16:creationId xmlns:a16="http://schemas.microsoft.com/office/drawing/2014/main" id="{978C91BC-5FE5-478B-AD37-A6F97D32E2DD}"/>
              </a:ext>
            </a:extLst>
          </p:cNvPr>
          <p:cNvSpPr/>
          <p:nvPr/>
        </p:nvSpPr>
        <p:spPr>
          <a:xfrm>
            <a:off x="8679656" y="4124148"/>
            <a:ext cx="1240972" cy="587828"/>
          </a:xfrm>
          <a:prstGeom prst="roundRect">
            <a:avLst/>
          </a:prstGeom>
          <a:solidFill>
            <a:srgbClr val="00B050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0"/>
                <a:ea typeface="+mn-ea"/>
                <a:cs typeface="+mn-cs"/>
              </a:rPr>
              <a:t>check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10">
            <a:extLst>
              <a:ext uri="{FF2B5EF4-FFF2-40B4-BE49-F238E27FC236}">
                <a16:creationId xmlns:a16="http://schemas.microsoft.com/office/drawing/2014/main" id="{8B9C2140-DF53-45C7-8175-F546441DC8E2}"/>
              </a:ext>
            </a:extLst>
          </p:cNvPr>
          <p:cNvGrpSpPr/>
          <p:nvPr/>
        </p:nvGrpSpPr>
        <p:grpSpPr>
          <a:xfrm>
            <a:off x="4912847" y="1398053"/>
            <a:ext cx="2157616" cy="3204593"/>
            <a:chOff x="1137531" y="4086933"/>
            <a:chExt cx="3524566" cy="2326386"/>
          </a:xfrm>
          <a:noFill/>
        </p:grpSpPr>
        <p:sp>
          <p:nvSpPr>
            <p:cNvPr id="12" name="5">
              <a:extLst>
                <a:ext uri="{FF2B5EF4-FFF2-40B4-BE49-F238E27FC236}">
                  <a16:creationId xmlns:a16="http://schemas.microsoft.com/office/drawing/2014/main" id="{F407B20A-73CC-4CD9-A0F3-79E657E93C96}"/>
                </a:ext>
              </a:extLst>
            </p:cNvPr>
            <p:cNvSpPr/>
            <p:nvPr/>
          </p:nvSpPr>
          <p:spPr>
            <a:xfrm>
              <a:off x="1236145" y="4086933"/>
              <a:ext cx="3425952" cy="2326386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BE2253C-F545-4766-80E6-1AC33D8DA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7531" y="4112023"/>
              <a:ext cx="3519812" cy="2276204"/>
            </a:xfrm>
            <a:prstGeom prst="rect">
              <a:avLst/>
            </a:prstGeom>
            <a:grpFill/>
            <a:ln w="57150">
              <a:noFill/>
            </a:ln>
          </p:spPr>
        </p:pic>
      </p:grpSp>
      <p:sp>
        <p:nvSpPr>
          <p:cNvPr id="14" name="6">
            <a:extLst>
              <a:ext uri="{FF2B5EF4-FFF2-40B4-BE49-F238E27FC236}">
                <a16:creationId xmlns:a16="http://schemas.microsoft.com/office/drawing/2014/main" id="{43B91EC5-AF13-4D25-B165-1C478E347D47}"/>
              </a:ext>
            </a:extLst>
          </p:cNvPr>
          <p:cNvSpPr/>
          <p:nvPr/>
        </p:nvSpPr>
        <p:spPr>
          <a:xfrm>
            <a:off x="5863904" y="4711976"/>
            <a:ext cx="429014" cy="41602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2">
            <a:extLst>
              <a:ext uri="{FF2B5EF4-FFF2-40B4-BE49-F238E27FC236}">
                <a16:creationId xmlns:a16="http://schemas.microsoft.com/office/drawing/2014/main" id="{C87ACE6C-DA1B-49AE-88AF-E84BE773CA5A}"/>
              </a:ext>
            </a:extLst>
          </p:cNvPr>
          <p:cNvSpPr txBox="1"/>
          <p:nvPr/>
        </p:nvSpPr>
        <p:spPr>
          <a:xfrm>
            <a:off x="7895555" y="2397878"/>
            <a:ext cx="3811850" cy="120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Yes, it is.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B208C9-E8A6-45C7-BF3C-76D524A7ED4A}"/>
              </a:ext>
            </a:extLst>
          </p:cNvPr>
          <p:cNvSpPr/>
          <p:nvPr/>
        </p:nvSpPr>
        <p:spPr>
          <a:xfrm>
            <a:off x="449027" y="2701225"/>
            <a:ext cx="3474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 this Mai?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26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84" t="6635" r="941" b="3444"/>
          <a:stretch/>
        </p:blipFill>
        <p:spPr>
          <a:xfrm>
            <a:off x="311935" y="1678535"/>
            <a:ext cx="11128585" cy="3439518"/>
          </a:xfrm>
          <a:prstGeom prst="rect">
            <a:avLst/>
          </a:prstGeom>
        </p:spPr>
      </p:pic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154526" y="100919"/>
            <a:ext cx="898187" cy="923347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1" y="6089514"/>
            <a:ext cx="682997" cy="6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rack 031">
            <a:hlinkClick r:id="" action="ppaction://media"/>
            <a:extLst>
              <a:ext uri="{FF2B5EF4-FFF2-40B4-BE49-F238E27FC236}">
                <a16:creationId xmlns:a16="http://schemas.microsoft.com/office/drawing/2014/main" id="{8490F177-01A2-4A6B-BEFE-BE297E0057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17676" y="181438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EB2E84-730E-4BD8-9AF4-990C6E48E21F}"/>
              </a:ext>
            </a:extLst>
          </p:cNvPr>
          <p:cNvSpPr txBox="1"/>
          <p:nvPr/>
        </p:nvSpPr>
        <p:spPr>
          <a:xfrm>
            <a:off x="5769888" y="4467433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DA49F9-3D38-4502-9879-4FCD780F288C}"/>
              </a:ext>
            </a:extLst>
          </p:cNvPr>
          <p:cNvSpPr txBox="1"/>
          <p:nvPr/>
        </p:nvSpPr>
        <p:spPr>
          <a:xfrm>
            <a:off x="3042547" y="446743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CA81D-2154-400C-9F2E-069641141E68}"/>
              </a:ext>
            </a:extLst>
          </p:cNvPr>
          <p:cNvSpPr txBox="1"/>
          <p:nvPr/>
        </p:nvSpPr>
        <p:spPr>
          <a:xfrm>
            <a:off x="10934754" y="4467433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A7F284-EC33-44F7-9087-B0D6EA475742}"/>
              </a:ext>
            </a:extLst>
          </p:cNvPr>
          <p:cNvSpPr txBox="1"/>
          <p:nvPr/>
        </p:nvSpPr>
        <p:spPr>
          <a:xfrm flipH="1">
            <a:off x="8336604" y="4467433"/>
            <a:ext cx="37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4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96" y="45994"/>
            <a:ext cx="10437778" cy="6216694"/>
          </a:xfrm>
          <a:prstGeom prst="rect">
            <a:avLst/>
          </a:prstGeom>
        </p:spPr>
      </p:pic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416068" y="6060332"/>
            <a:ext cx="775932" cy="797668"/>
          </a:xfrm>
          <a:prstGeom prst="rect">
            <a:avLst/>
          </a:prstGeom>
        </p:spPr>
      </p:pic>
      <p:pic>
        <p:nvPicPr>
          <p:cNvPr id="4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1" y="6262688"/>
            <a:ext cx="587645" cy="58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F2A802-DF6D-4694-B9E1-E84DBB4DE9ED}"/>
              </a:ext>
            </a:extLst>
          </p:cNvPr>
          <p:cNvSpPr txBox="1"/>
          <p:nvPr/>
        </p:nvSpPr>
        <p:spPr>
          <a:xfrm>
            <a:off x="3047287" y="2302831"/>
            <a:ext cx="117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211BB-3196-45C9-B9D6-245059C0C9A0}"/>
              </a:ext>
            </a:extLst>
          </p:cNvPr>
          <p:cNvSpPr txBox="1"/>
          <p:nvPr/>
        </p:nvSpPr>
        <p:spPr>
          <a:xfrm>
            <a:off x="8126144" y="2302832"/>
            <a:ext cx="117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692AD5-7D53-40BD-80EA-D28D0D3C094C}"/>
              </a:ext>
            </a:extLst>
          </p:cNvPr>
          <p:cNvSpPr txBox="1"/>
          <p:nvPr/>
        </p:nvSpPr>
        <p:spPr>
          <a:xfrm>
            <a:off x="3047287" y="5144443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that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4D1C89-C6F4-43C4-B26E-7B9BD9D7A760}"/>
              </a:ext>
            </a:extLst>
          </p:cNvPr>
          <p:cNvSpPr txBox="1"/>
          <p:nvPr/>
        </p:nvSpPr>
        <p:spPr>
          <a:xfrm>
            <a:off x="8094734" y="5158059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that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13" y="68093"/>
            <a:ext cx="10596725" cy="6782239"/>
          </a:xfrm>
          <a:prstGeom prst="rect">
            <a:avLst/>
          </a:prstGeom>
        </p:spPr>
      </p:pic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463380" y="6108970"/>
            <a:ext cx="728620" cy="749030"/>
          </a:xfrm>
          <a:prstGeom prst="rect">
            <a:avLst/>
          </a:prstGeom>
        </p:spPr>
      </p:pic>
      <p:pic>
        <p:nvPicPr>
          <p:cNvPr id="4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8" y="6177064"/>
            <a:ext cx="673269" cy="67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9C90875-2A0C-46DB-87EE-CEFA707B2001}"/>
              </a:ext>
            </a:extLst>
          </p:cNvPr>
          <p:cNvSpPr/>
          <p:nvPr/>
        </p:nvSpPr>
        <p:spPr>
          <a:xfrm>
            <a:off x="4540487" y="3898939"/>
            <a:ext cx="372672" cy="1543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21D6A5-6029-4F4B-92F5-8FB7AAED9E13}"/>
              </a:ext>
            </a:extLst>
          </p:cNvPr>
          <p:cNvSpPr/>
          <p:nvPr/>
        </p:nvSpPr>
        <p:spPr>
          <a:xfrm>
            <a:off x="5933929" y="5442011"/>
            <a:ext cx="1653588" cy="3542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732404-CC53-4298-A682-E76C9341D046}"/>
              </a:ext>
            </a:extLst>
          </p:cNvPr>
          <p:cNvSpPr/>
          <p:nvPr/>
        </p:nvSpPr>
        <p:spPr>
          <a:xfrm>
            <a:off x="5354450" y="3931416"/>
            <a:ext cx="929617" cy="3521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9FE6A7-FF01-475E-876E-D1343884D3C4}"/>
              </a:ext>
            </a:extLst>
          </p:cNvPr>
          <p:cNvSpPr/>
          <p:nvPr/>
        </p:nvSpPr>
        <p:spPr>
          <a:xfrm rot="5400000">
            <a:off x="4897642" y="5082920"/>
            <a:ext cx="1110227" cy="305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BE4502-9A63-4C90-BA33-39C75AFA7B77}"/>
              </a:ext>
            </a:extLst>
          </p:cNvPr>
          <p:cNvSpPr/>
          <p:nvPr/>
        </p:nvSpPr>
        <p:spPr>
          <a:xfrm rot="5400000">
            <a:off x="6261535" y="3320208"/>
            <a:ext cx="1378361" cy="379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4" descr="Amazon Icon">
            <a:hlinkClick r:id="rId4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32F186-4E5A-423A-853B-A1164952BA31}"/>
              </a:ext>
            </a:extLst>
          </p:cNvPr>
          <p:cNvSpPr/>
          <p:nvPr/>
        </p:nvSpPr>
        <p:spPr>
          <a:xfrm>
            <a:off x="2337985" y="1751073"/>
            <a:ext cx="7356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Game: Let’s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have 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candies!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415F22-B360-47BA-981F-BDA38D309E59}"/>
              </a:ext>
            </a:extLst>
          </p:cNvPr>
          <p:cNvGrpSpPr/>
          <p:nvPr/>
        </p:nvGrpSpPr>
        <p:grpSpPr>
          <a:xfrm>
            <a:off x="2841326" y="456671"/>
            <a:ext cx="6660004" cy="823216"/>
            <a:chOff x="5477069" y="1553404"/>
            <a:chExt cx="4547853" cy="802888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502C2213-B30D-42B6-A0D5-0784B8714026}"/>
                </a:ext>
              </a:extLst>
            </p:cNvPr>
            <p:cNvSpPr/>
            <p:nvPr/>
          </p:nvSpPr>
          <p:spPr>
            <a:xfrm>
              <a:off x="5839498" y="1553404"/>
              <a:ext cx="4185424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6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Fun corner &amp; Wrap-up</a:t>
              </a:r>
              <a:endParaRPr lang="en-GB" sz="3600" b="1" dirty="0">
                <a:ln w="18000">
                  <a:noFill/>
                  <a:prstDash val="solid"/>
                  <a:miter lim="800000"/>
                </a:ln>
                <a:solidFill>
                  <a:srgbClr val="DF821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4E580BA-36A7-46E6-A416-1DE6BACC7937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b="1" dirty="0" smtClean="0">
                  <a:ln w="180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Forte" pitchFamily="66" charset="0"/>
                  <a:cs typeface="Arial" charset="0"/>
                </a:rPr>
                <a:t>5</a:t>
              </a:r>
              <a:endParaRPr lang="en-US" sz="4800" b="1" dirty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5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4" descr="Amazon Icon">
            <a:hlinkClick r:id="rId4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Lo Keo 2" descr="Realistic empty glass jar for canning and preserving set- Premium Vector">
            <a:extLst>
              <a:ext uri="{FF2B5EF4-FFF2-40B4-BE49-F238E27FC236}">
                <a16:creationId xmlns:a16="http://schemas.microsoft.com/office/drawing/2014/main" id="{67D76499-CDEC-4DDC-B54B-B33A81B12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7" t="21275" r="11235" b="8533"/>
          <a:stretch/>
        </p:blipFill>
        <p:spPr bwMode="auto">
          <a:xfrm>
            <a:off x="6849557" y="3512338"/>
            <a:ext cx="3857088" cy="336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alistic empty glass jar for canning and preserving set- Premium Vector">
            <a:extLst>
              <a:ext uri="{FF2B5EF4-FFF2-40B4-BE49-F238E27FC236}">
                <a16:creationId xmlns:a16="http://schemas.microsoft.com/office/drawing/2014/main" id="{19EE21F3-5568-456D-AD4B-62AE5A6FA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0" t="8370" r="16079" b="80591"/>
          <a:stretch/>
        </p:blipFill>
        <p:spPr bwMode="auto">
          <a:xfrm>
            <a:off x="7322626" y="3361384"/>
            <a:ext cx="2823100" cy="8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 set of sweet candies in a package of different colors Premium Vector">
            <a:extLst>
              <a:ext uri="{FF2B5EF4-FFF2-40B4-BE49-F238E27FC236}">
                <a16:creationId xmlns:a16="http://schemas.microsoft.com/office/drawing/2014/main" id="{AAAD56CD-5E5C-4378-B928-0437016ED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t="3195" r="23007" b="69968"/>
          <a:stretch/>
        </p:blipFill>
        <p:spPr bwMode="auto">
          <a:xfrm>
            <a:off x="2610685" y="4163567"/>
            <a:ext cx="2071688" cy="10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 set of sweet candies in a package of different colors Premium Vector">
            <a:extLst>
              <a:ext uri="{FF2B5EF4-FFF2-40B4-BE49-F238E27FC236}">
                <a16:creationId xmlns:a16="http://schemas.microsoft.com/office/drawing/2014/main" id="{CEF2FBBD-090B-473A-9142-34A66DED2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4" t="68884" r="22738" b="4279"/>
          <a:stretch/>
        </p:blipFill>
        <p:spPr bwMode="auto">
          <a:xfrm rot="1189508">
            <a:off x="7235842" y="4390023"/>
            <a:ext cx="2071688" cy="10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 set of sweet candies in a package of different colors Premium Vector">
            <a:extLst>
              <a:ext uri="{FF2B5EF4-FFF2-40B4-BE49-F238E27FC236}">
                <a16:creationId xmlns:a16="http://schemas.microsoft.com/office/drawing/2014/main" id="{BBE07C7F-8FAF-4520-BEA0-E63F32820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t="3195" r="23007" b="69968"/>
          <a:stretch/>
        </p:blipFill>
        <p:spPr bwMode="auto">
          <a:xfrm rot="1494757">
            <a:off x="7145595" y="5437918"/>
            <a:ext cx="2071688" cy="10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 set of sweet candies in a package of different colors Premium Vector">
            <a:extLst>
              <a:ext uri="{FF2B5EF4-FFF2-40B4-BE49-F238E27FC236}">
                <a16:creationId xmlns:a16="http://schemas.microsoft.com/office/drawing/2014/main" id="{9284310E-6D4F-4E0F-BC36-E09D7744A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4" t="68884" r="22738" b="4279"/>
          <a:stretch/>
        </p:blipFill>
        <p:spPr bwMode="auto">
          <a:xfrm rot="7524691">
            <a:off x="8370044" y="4553450"/>
            <a:ext cx="2071688" cy="10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مجموعة E90">
            <a:extLst>
              <a:ext uri="{FF2B5EF4-FFF2-40B4-BE49-F238E27FC236}">
                <a16:creationId xmlns:a16="http://schemas.microsoft.com/office/drawing/2014/main" id="{5EAB704B-8DEF-4F7F-A521-5D4D8829F3A1}"/>
              </a:ext>
            </a:extLst>
          </p:cNvPr>
          <p:cNvGrpSpPr/>
          <p:nvPr/>
        </p:nvGrpSpPr>
        <p:grpSpPr>
          <a:xfrm rot="20439276">
            <a:off x="7189116" y="1230776"/>
            <a:ext cx="2071688" cy="1038363"/>
            <a:chOff x="2597271" y="553069"/>
            <a:chExt cx="2071688" cy="1038363"/>
          </a:xfrm>
        </p:grpSpPr>
        <p:pic>
          <p:nvPicPr>
            <p:cNvPr id="23" name="Picture 4" descr="A set of sweet candies in a package of different colors Premium Vector">
              <a:hlinkClick r:id="rId9" action="ppaction://hlinksldjump"/>
              <a:extLst>
                <a:ext uri="{FF2B5EF4-FFF2-40B4-BE49-F238E27FC236}">
                  <a16:creationId xmlns:a16="http://schemas.microsoft.com/office/drawing/2014/main" id="{4FC56747-19CA-4C18-81AA-CE67E46DB0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74" t="68884" r="22738" b="4279"/>
            <a:stretch/>
          </p:blipFill>
          <p:spPr bwMode="auto">
            <a:xfrm>
              <a:off x="2597271" y="559682"/>
              <a:ext cx="2071688" cy="103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مربع نص 92">
              <a:extLst>
                <a:ext uri="{FF2B5EF4-FFF2-40B4-BE49-F238E27FC236}">
                  <a16:creationId xmlns:a16="http://schemas.microsoft.com/office/drawing/2014/main" id="{1CD8AA6E-AE62-465A-96B6-CEC12D677FDA}"/>
                </a:ext>
              </a:extLst>
            </p:cNvPr>
            <p:cNvSpPr txBox="1"/>
            <p:nvPr/>
          </p:nvSpPr>
          <p:spPr>
            <a:xfrm>
              <a:off x="3344908" y="553069"/>
              <a:ext cx="617477" cy="92333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en-US" sz="5400" b="1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E</a:t>
              </a:r>
              <a:endParaRPr lang="ar-SA" sz="5400" b="1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مجموعة H93">
            <a:extLst>
              <a:ext uri="{FF2B5EF4-FFF2-40B4-BE49-F238E27FC236}">
                <a16:creationId xmlns:a16="http://schemas.microsoft.com/office/drawing/2014/main" id="{786F140D-AA49-4CC9-A8E7-7128A1820B79}"/>
              </a:ext>
            </a:extLst>
          </p:cNvPr>
          <p:cNvGrpSpPr/>
          <p:nvPr/>
        </p:nvGrpSpPr>
        <p:grpSpPr>
          <a:xfrm rot="20204799">
            <a:off x="9457726" y="2156429"/>
            <a:ext cx="2071688" cy="1031750"/>
            <a:chOff x="3387526" y="1191846"/>
            <a:chExt cx="2071688" cy="1031750"/>
          </a:xfrm>
        </p:grpSpPr>
        <p:pic>
          <p:nvPicPr>
            <p:cNvPr id="26" name="Picture 4" descr="A set of sweet candies in a package of different colors Premium Vector">
              <a:hlinkClick r:id="rId10" action="ppaction://hlinksldjump"/>
              <a:extLst>
                <a:ext uri="{FF2B5EF4-FFF2-40B4-BE49-F238E27FC236}">
                  <a16:creationId xmlns:a16="http://schemas.microsoft.com/office/drawing/2014/main" id="{6E0749D6-1EA9-4065-B3A6-3FD4CDCED0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05" t="3195" r="23007" b="69968"/>
            <a:stretch/>
          </p:blipFill>
          <p:spPr bwMode="auto">
            <a:xfrm>
              <a:off x="3387526" y="1191846"/>
              <a:ext cx="2071688" cy="103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95">
              <a:extLst>
                <a:ext uri="{FF2B5EF4-FFF2-40B4-BE49-F238E27FC236}">
                  <a16:creationId xmlns:a16="http://schemas.microsoft.com/office/drawing/2014/main" id="{0497F515-9E05-46AB-9F8D-B1098BEB289D}"/>
                </a:ext>
              </a:extLst>
            </p:cNvPr>
            <p:cNvSpPr txBox="1"/>
            <p:nvPr/>
          </p:nvSpPr>
          <p:spPr>
            <a:xfrm>
              <a:off x="4063749" y="1278827"/>
              <a:ext cx="716863" cy="92333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en-US" sz="5400" b="1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H</a:t>
              </a:r>
              <a:endParaRPr lang="ar-SA" sz="5400" b="1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1" name="مجموعة G99">
            <a:extLst>
              <a:ext uri="{FF2B5EF4-FFF2-40B4-BE49-F238E27FC236}">
                <a16:creationId xmlns:a16="http://schemas.microsoft.com/office/drawing/2014/main" id="{4022EDFF-97C7-42AE-A37A-901A1EE05595}"/>
              </a:ext>
            </a:extLst>
          </p:cNvPr>
          <p:cNvGrpSpPr/>
          <p:nvPr/>
        </p:nvGrpSpPr>
        <p:grpSpPr>
          <a:xfrm rot="20052775">
            <a:off x="9387280" y="1007414"/>
            <a:ext cx="2071688" cy="1031750"/>
            <a:chOff x="2597271" y="559682"/>
            <a:chExt cx="2071688" cy="1031750"/>
          </a:xfrm>
        </p:grpSpPr>
        <p:pic>
          <p:nvPicPr>
            <p:cNvPr id="32" name="Picture 4" descr="A set of sweet candies in a package of different colors Premium Vector">
              <a:hlinkClick r:id="rId11" action="ppaction://hlinksldjump"/>
              <a:extLst>
                <a:ext uri="{FF2B5EF4-FFF2-40B4-BE49-F238E27FC236}">
                  <a16:creationId xmlns:a16="http://schemas.microsoft.com/office/drawing/2014/main" id="{66E8DD2A-2FAB-475A-9968-ED6693E8EE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74" t="68884" r="22738" b="4279"/>
            <a:stretch/>
          </p:blipFill>
          <p:spPr bwMode="auto">
            <a:xfrm>
              <a:off x="2597271" y="559682"/>
              <a:ext cx="2071688" cy="103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101">
              <a:extLst>
                <a:ext uri="{FF2B5EF4-FFF2-40B4-BE49-F238E27FC236}">
                  <a16:creationId xmlns:a16="http://schemas.microsoft.com/office/drawing/2014/main" id="{0C023221-05D8-4095-BFE5-D3711A86F3D4}"/>
                </a:ext>
              </a:extLst>
            </p:cNvPr>
            <p:cNvSpPr txBox="1"/>
            <p:nvPr/>
          </p:nvSpPr>
          <p:spPr>
            <a:xfrm>
              <a:off x="3315227" y="579795"/>
              <a:ext cx="655949" cy="92333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en-US" sz="5400" b="1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G</a:t>
              </a:r>
              <a:endParaRPr lang="ar-SA" sz="5400" b="1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4" name="مجموعة D102">
            <a:extLst>
              <a:ext uri="{FF2B5EF4-FFF2-40B4-BE49-F238E27FC236}">
                <a16:creationId xmlns:a16="http://schemas.microsoft.com/office/drawing/2014/main" id="{C0065370-05C6-4D7F-97FF-2B16E9B9AA22}"/>
              </a:ext>
            </a:extLst>
          </p:cNvPr>
          <p:cNvGrpSpPr/>
          <p:nvPr/>
        </p:nvGrpSpPr>
        <p:grpSpPr>
          <a:xfrm rot="1686302">
            <a:off x="2534033" y="2106741"/>
            <a:ext cx="2071688" cy="1031750"/>
            <a:chOff x="3322828" y="705929"/>
            <a:chExt cx="2071688" cy="1031750"/>
          </a:xfrm>
        </p:grpSpPr>
        <p:pic>
          <p:nvPicPr>
            <p:cNvPr id="35" name="Picture 4" descr="A set of sweet candies in a package of different colors Premium Vector">
              <a:hlinkClick r:id="rId12" action="ppaction://hlinksldjump"/>
              <a:extLst>
                <a:ext uri="{FF2B5EF4-FFF2-40B4-BE49-F238E27FC236}">
                  <a16:creationId xmlns:a16="http://schemas.microsoft.com/office/drawing/2014/main" id="{331A22BA-8198-47D9-85DA-15690B87B0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05" t="3195" r="23007" b="69968"/>
            <a:stretch/>
          </p:blipFill>
          <p:spPr bwMode="auto">
            <a:xfrm>
              <a:off x="3322828" y="705929"/>
              <a:ext cx="2071688" cy="103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مربع نص 104">
              <a:extLst>
                <a:ext uri="{FF2B5EF4-FFF2-40B4-BE49-F238E27FC236}">
                  <a16:creationId xmlns:a16="http://schemas.microsoft.com/office/drawing/2014/main" id="{6B0BE6E4-7115-460E-A643-CAB4AEF1DDE2}"/>
                </a:ext>
              </a:extLst>
            </p:cNvPr>
            <p:cNvSpPr txBox="1"/>
            <p:nvPr/>
          </p:nvSpPr>
          <p:spPr>
            <a:xfrm>
              <a:off x="4122338" y="710602"/>
              <a:ext cx="559241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sz="5400" b="1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D</a:t>
              </a:r>
              <a:endParaRPr lang="ar-SA" sz="5400" b="1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7" name="LO Keo 1" descr="Realistic empty glass jar for canning and preserving set- Premium Vector">
            <a:extLst>
              <a:ext uri="{FF2B5EF4-FFF2-40B4-BE49-F238E27FC236}">
                <a16:creationId xmlns:a16="http://schemas.microsoft.com/office/drawing/2014/main" id="{3BA29410-64B3-46F4-80BE-E2378DEFF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7" t="21275" r="11235" b="8533"/>
          <a:stretch/>
        </p:blipFill>
        <p:spPr bwMode="auto">
          <a:xfrm>
            <a:off x="1478396" y="3528711"/>
            <a:ext cx="3791864" cy="334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ealistic empty glass jar for canning and preserving set- Premium Vector">
            <a:extLst>
              <a:ext uri="{FF2B5EF4-FFF2-40B4-BE49-F238E27FC236}">
                <a16:creationId xmlns:a16="http://schemas.microsoft.com/office/drawing/2014/main" id="{9A860510-E989-4575-B724-7C14408B9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0" t="8370" r="16079" b="80591"/>
          <a:stretch/>
        </p:blipFill>
        <p:spPr bwMode="auto">
          <a:xfrm>
            <a:off x="1881290" y="3321954"/>
            <a:ext cx="2841630" cy="8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A set of sweet candies in a package of different colors Premium Vector">
            <a:extLst>
              <a:ext uri="{FF2B5EF4-FFF2-40B4-BE49-F238E27FC236}">
                <a16:creationId xmlns:a16="http://schemas.microsoft.com/office/drawing/2014/main" id="{F1C2BD10-AB73-471D-A606-0BA5D2B36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4" t="68884" r="22738" b="4279"/>
          <a:stretch/>
        </p:blipFill>
        <p:spPr bwMode="auto">
          <a:xfrm rot="2396778">
            <a:off x="1605169" y="5435876"/>
            <a:ext cx="2071688" cy="10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A set of sweet candies in a package of different colors Premium Vector">
            <a:extLst>
              <a:ext uri="{FF2B5EF4-FFF2-40B4-BE49-F238E27FC236}">
                <a16:creationId xmlns:a16="http://schemas.microsoft.com/office/drawing/2014/main" id="{8E2E0C02-A107-4956-B722-3E527F273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t="3195" r="23007" b="69968"/>
          <a:stretch/>
        </p:blipFill>
        <p:spPr bwMode="auto">
          <a:xfrm rot="18864170">
            <a:off x="8343806" y="5272897"/>
            <a:ext cx="2071688" cy="10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A set of sweet candies in a package of different colors Premium Vector">
            <a:extLst>
              <a:ext uri="{FF2B5EF4-FFF2-40B4-BE49-F238E27FC236}">
                <a16:creationId xmlns:a16="http://schemas.microsoft.com/office/drawing/2014/main" id="{46BB2052-E4F8-48C2-97D8-BDBE2DCF8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4" t="68884" r="22738" b="4279"/>
          <a:stretch/>
        </p:blipFill>
        <p:spPr bwMode="auto">
          <a:xfrm rot="6433746">
            <a:off x="3096502" y="5231914"/>
            <a:ext cx="2071688" cy="10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A set of sweet candies in a package of different colors Premium Vector">
            <a:extLst>
              <a:ext uri="{FF2B5EF4-FFF2-40B4-BE49-F238E27FC236}">
                <a16:creationId xmlns:a16="http://schemas.microsoft.com/office/drawing/2014/main" id="{42724105-0BD5-4021-8B56-C40EE42BF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t="3195" r="23007" b="69968"/>
          <a:stretch/>
        </p:blipFill>
        <p:spPr bwMode="auto">
          <a:xfrm rot="1848250">
            <a:off x="1857452" y="4444488"/>
            <a:ext cx="2071688" cy="10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مجموعة F40">
            <a:extLst>
              <a:ext uri="{FF2B5EF4-FFF2-40B4-BE49-F238E27FC236}">
                <a16:creationId xmlns:a16="http://schemas.microsoft.com/office/drawing/2014/main" id="{60E61DF0-C451-4AE0-B46C-1BCC0BEF6259}"/>
              </a:ext>
            </a:extLst>
          </p:cNvPr>
          <p:cNvGrpSpPr/>
          <p:nvPr/>
        </p:nvGrpSpPr>
        <p:grpSpPr>
          <a:xfrm rot="19827867">
            <a:off x="7343782" y="2245303"/>
            <a:ext cx="2071688" cy="1031750"/>
            <a:chOff x="3465512" y="702018"/>
            <a:chExt cx="2071688" cy="1031750"/>
          </a:xfrm>
        </p:grpSpPr>
        <p:pic>
          <p:nvPicPr>
            <p:cNvPr id="55" name="Picture 4" descr="A set of sweet candies in a package of different colors Premium Vector">
              <a:hlinkClick r:id="rId13" action="ppaction://hlinksldjump"/>
              <a:extLst>
                <a:ext uri="{FF2B5EF4-FFF2-40B4-BE49-F238E27FC236}">
                  <a16:creationId xmlns:a16="http://schemas.microsoft.com/office/drawing/2014/main" id="{F51D7283-734F-4315-9C4B-3482DA8E8C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05" t="3195" r="23007" b="69968"/>
            <a:stretch/>
          </p:blipFill>
          <p:spPr bwMode="auto">
            <a:xfrm>
              <a:off x="3465512" y="702018"/>
              <a:ext cx="2071688" cy="103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مربع نص 42">
              <a:extLst>
                <a:ext uri="{FF2B5EF4-FFF2-40B4-BE49-F238E27FC236}">
                  <a16:creationId xmlns:a16="http://schemas.microsoft.com/office/drawing/2014/main" id="{11ADACA2-EEC5-40EC-B4F8-BD5037E62110}"/>
                </a:ext>
              </a:extLst>
            </p:cNvPr>
            <p:cNvSpPr txBox="1"/>
            <p:nvPr/>
          </p:nvSpPr>
          <p:spPr>
            <a:xfrm>
              <a:off x="4208691" y="786260"/>
              <a:ext cx="604653" cy="92333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en-US" sz="5400" b="1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F</a:t>
              </a:r>
              <a:endParaRPr lang="ar-SA" sz="5400" b="1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7" name="B49">
            <a:extLst>
              <a:ext uri="{FF2B5EF4-FFF2-40B4-BE49-F238E27FC236}">
                <a16:creationId xmlns:a16="http://schemas.microsoft.com/office/drawing/2014/main" id="{18E4443F-5455-41B4-8005-D91B74AE9C72}"/>
              </a:ext>
            </a:extLst>
          </p:cNvPr>
          <p:cNvGrpSpPr/>
          <p:nvPr/>
        </p:nvGrpSpPr>
        <p:grpSpPr>
          <a:xfrm rot="1748360">
            <a:off x="315509" y="2085335"/>
            <a:ext cx="2071688" cy="1031750"/>
            <a:chOff x="2990772" y="998699"/>
            <a:chExt cx="2071688" cy="1031750"/>
          </a:xfrm>
        </p:grpSpPr>
        <p:pic>
          <p:nvPicPr>
            <p:cNvPr id="58" name="Picture 4" descr="A set of sweet candies in a package of different colors Premium Vector">
              <a:hlinkClick r:id="rId14" action="ppaction://hlinksldjump"/>
              <a:extLst>
                <a:ext uri="{FF2B5EF4-FFF2-40B4-BE49-F238E27FC236}">
                  <a16:creationId xmlns:a16="http://schemas.microsoft.com/office/drawing/2014/main" id="{AB9F02F4-558F-4A00-9BE3-0778ADA2B5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74" t="68884" r="22738" b="4279"/>
            <a:stretch/>
          </p:blipFill>
          <p:spPr bwMode="auto">
            <a:xfrm>
              <a:off x="2990772" y="998699"/>
              <a:ext cx="2071688" cy="103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مربع نص 51">
              <a:extLst>
                <a:ext uri="{FF2B5EF4-FFF2-40B4-BE49-F238E27FC236}">
                  <a16:creationId xmlns:a16="http://schemas.microsoft.com/office/drawing/2014/main" id="{B7A031EB-DB71-4237-9F09-0C817120E72E}"/>
                </a:ext>
              </a:extLst>
            </p:cNvPr>
            <p:cNvSpPr txBox="1"/>
            <p:nvPr/>
          </p:nvSpPr>
          <p:spPr>
            <a:xfrm>
              <a:off x="3788692" y="1027994"/>
              <a:ext cx="523431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sz="5400" b="1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B</a:t>
              </a:r>
              <a:endParaRPr lang="ar-SA" sz="5400" b="1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3" name="مجموعة C58">
            <a:extLst>
              <a:ext uri="{FF2B5EF4-FFF2-40B4-BE49-F238E27FC236}">
                <a16:creationId xmlns:a16="http://schemas.microsoft.com/office/drawing/2014/main" id="{6F68058E-F5AC-4935-A48A-C040A6DA6EAA}"/>
              </a:ext>
            </a:extLst>
          </p:cNvPr>
          <p:cNvGrpSpPr/>
          <p:nvPr/>
        </p:nvGrpSpPr>
        <p:grpSpPr>
          <a:xfrm rot="887432">
            <a:off x="2891242" y="1092781"/>
            <a:ext cx="2071688" cy="1031750"/>
            <a:chOff x="3465512" y="702018"/>
            <a:chExt cx="2071688" cy="1031750"/>
          </a:xfrm>
        </p:grpSpPr>
        <p:pic>
          <p:nvPicPr>
            <p:cNvPr id="64" name="Picture 4" descr="A set of sweet candies in a package of different colors Premium Vector">
              <a:hlinkClick r:id="rId15" action="ppaction://hlinksldjump"/>
              <a:extLst>
                <a:ext uri="{FF2B5EF4-FFF2-40B4-BE49-F238E27FC236}">
                  <a16:creationId xmlns:a16="http://schemas.microsoft.com/office/drawing/2014/main" id="{E32DCBD3-6F56-455D-B350-E92011EC43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05" t="3195" r="23007" b="69968"/>
            <a:stretch/>
          </p:blipFill>
          <p:spPr bwMode="auto">
            <a:xfrm>
              <a:off x="3465512" y="702018"/>
              <a:ext cx="2071688" cy="103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مربع نص 60">
              <a:extLst>
                <a:ext uri="{FF2B5EF4-FFF2-40B4-BE49-F238E27FC236}">
                  <a16:creationId xmlns:a16="http://schemas.microsoft.com/office/drawing/2014/main" id="{56A55846-A0DF-4076-B4A4-EEB00D1A7B35}"/>
                </a:ext>
              </a:extLst>
            </p:cNvPr>
            <p:cNvSpPr txBox="1"/>
            <p:nvPr/>
          </p:nvSpPr>
          <p:spPr>
            <a:xfrm>
              <a:off x="4217462" y="706154"/>
              <a:ext cx="447813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sz="5400" b="1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C</a:t>
              </a:r>
              <a:endParaRPr lang="ar-SA" sz="5400" b="1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6" name="مجموعة A67">
            <a:extLst>
              <a:ext uri="{FF2B5EF4-FFF2-40B4-BE49-F238E27FC236}">
                <a16:creationId xmlns:a16="http://schemas.microsoft.com/office/drawing/2014/main" id="{DBC85B0E-1D81-4F62-B388-920B1FD7D748}"/>
              </a:ext>
            </a:extLst>
          </p:cNvPr>
          <p:cNvGrpSpPr/>
          <p:nvPr/>
        </p:nvGrpSpPr>
        <p:grpSpPr>
          <a:xfrm rot="1513987">
            <a:off x="726431" y="948079"/>
            <a:ext cx="2071688" cy="1070197"/>
            <a:chOff x="2597270" y="521235"/>
            <a:chExt cx="2071688" cy="1070197"/>
          </a:xfrm>
        </p:grpSpPr>
        <p:pic>
          <p:nvPicPr>
            <p:cNvPr id="67" name="Picture 4" descr="A set of sweet candies in a package of different colors Premium Vector">
              <a:hlinkClick r:id="rId16" action="ppaction://hlinksldjump"/>
              <a:extLst>
                <a:ext uri="{FF2B5EF4-FFF2-40B4-BE49-F238E27FC236}">
                  <a16:creationId xmlns:a16="http://schemas.microsoft.com/office/drawing/2014/main" id="{8D3DBD8F-075B-4CB6-A013-C33BD82D29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74" t="68884" r="22738" b="4279"/>
            <a:stretch/>
          </p:blipFill>
          <p:spPr bwMode="auto">
            <a:xfrm>
              <a:off x="2597270" y="559682"/>
              <a:ext cx="2071688" cy="103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مربع نص 69">
              <a:extLst>
                <a:ext uri="{FF2B5EF4-FFF2-40B4-BE49-F238E27FC236}">
                  <a16:creationId xmlns:a16="http://schemas.microsoft.com/office/drawing/2014/main" id="{46B7C670-52B1-4106-8872-3F563258AF76}"/>
                </a:ext>
              </a:extLst>
            </p:cNvPr>
            <p:cNvSpPr txBox="1"/>
            <p:nvPr/>
          </p:nvSpPr>
          <p:spPr>
            <a:xfrm>
              <a:off x="3357504" y="521235"/>
              <a:ext cx="518458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sz="5400" b="1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A</a:t>
              </a:r>
              <a:endParaRPr lang="ar-SA" sz="5400" b="1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9413841-F6FB-48F1-88C9-522B33C1D052}"/>
              </a:ext>
            </a:extLst>
          </p:cNvPr>
          <p:cNvSpPr/>
          <p:nvPr/>
        </p:nvSpPr>
        <p:spPr>
          <a:xfrm>
            <a:off x="2020024" y="31173"/>
            <a:ext cx="2394759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Team 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1BF1306-F709-4C52-A098-E78176B6CDCF}"/>
              </a:ext>
            </a:extLst>
          </p:cNvPr>
          <p:cNvSpPr/>
          <p:nvPr/>
        </p:nvSpPr>
        <p:spPr>
          <a:xfrm>
            <a:off x="8236773" y="48236"/>
            <a:ext cx="228575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Team B</a:t>
            </a:r>
          </a:p>
        </p:txBody>
      </p:sp>
    </p:spTree>
    <p:extLst>
      <p:ext uri="{BB962C8B-B14F-4D97-AF65-F5344CB8AC3E}">
        <p14:creationId xmlns:p14="http://schemas.microsoft.com/office/powerpoint/2010/main" val="32522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52" y="224959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Of The Small Wooden Bridge In The Woods | Cartoon background, Artsy  background, Background for photography">
            <a:extLst>
              <a:ext uri="{FF2B5EF4-FFF2-40B4-BE49-F238E27FC236}">
                <a16:creationId xmlns:a16="http://schemas.microsoft.com/office/drawing/2014/main" id="{4CF7E383-01BE-46B2-A811-0B0F3AE5A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8" y="3031"/>
            <a:ext cx="12201118" cy="68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5358E6FA-2E9A-4963-934F-430730D06FBB}"/>
              </a:ext>
            </a:extLst>
          </p:cNvPr>
          <p:cNvSpPr/>
          <p:nvPr/>
        </p:nvSpPr>
        <p:spPr>
          <a:xfrm>
            <a:off x="771384" y="841450"/>
            <a:ext cx="3913094" cy="968188"/>
          </a:xfrm>
          <a:prstGeom prst="roundRect">
            <a:avLst/>
          </a:prstGeom>
          <a:solidFill>
            <a:srgbClr val="FFFFCC"/>
          </a:solidFill>
          <a:ln w="57150" cmpd="thickThin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Is this….?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9AF6B78D-61C0-484A-BBD0-F564AA49694B}"/>
              </a:ext>
            </a:extLst>
          </p:cNvPr>
          <p:cNvSpPr/>
          <p:nvPr/>
        </p:nvSpPr>
        <p:spPr>
          <a:xfrm>
            <a:off x="7676639" y="783455"/>
            <a:ext cx="3913094" cy="968188"/>
          </a:xfrm>
          <a:prstGeom prst="roundRect">
            <a:avLst/>
          </a:prstGeom>
          <a:solidFill>
            <a:srgbClr val="FFFFCC"/>
          </a:solidFill>
          <a:ln w="57150" cmpd="thickThin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Is that….?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" name="10">
            <a:extLst>
              <a:ext uri="{FF2B5EF4-FFF2-40B4-BE49-F238E27FC236}">
                <a16:creationId xmlns:a16="http://schemas.microsoft.com/office/drawing/2014/main" id="{5264B1D2-4D65-443A-BFA7-CD317F1B17CA}"/>
              </a:ext>
            </a:extLst>
          </p:cNvPr>
          <p:cNvGrpSpPr/>
          <p:nvPr/>
        </p:nvGrpSpPr>
        <p:grpSpPr>
          <a:xfrm>
            <a:off x="4270158" y="2851124"/>
            <a:ext cx="3980155" cy="2910684"/>
            <a:chOff x="1236145" y="3775706"/>
            <a:chExt cx="3425952" cy="2637613"/>
          </a:xfrm>
          <a:noFill/>
        </p:grpSpPr>
        <p:sp>
          <p:nvSpPr>
            <p:cNvPr id="6" name="5">
              <a:extLst>
                <a:ext uri="{FF2B5EF4-FFF2-40B4-BE49-F238E27FC236}">
                  <a16:creationId xmlns:a16="http://schemas.microsoft.com/office/drawing/2014/main" id="{2B0C6E89-0F95-46FC-AB70-98ECDCBACEE1}"/>
                </a:ext>
              </a:extLst>
            </p:cNvPr>
            <p:cNvSpPr/>
            <p:nvPr/>
          </p:nvSpPr>
          <p:spPr>
            <a:xfrm>
              <a:off x="1236145" y="4086933"/>
              <a:ext cx="3425952" cy="2326386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A8C2D03-36DC-43A7-921B-EE1776E19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26716" y="3775706"/>
              <a:ext cx="2531194" cy="2487515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034" name="Picture 10" descr="Cartoon Girl Talking Png, Transparent Png - kindpng">
            <a:extLst>
              <a:ext uri="{FF2B5EF4-FFF2-40B4-BE49-F238E27FC236}">
                <a16:creationId xmlns:a16="http://schemas.microsoft.com/office/drawing/2014/main" id="{896A6E3A-6F98-482F-BFFB-CE0356E29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1"/>
          <a:stretch/>
        </p:blipFill>
        <p:spPr bwMode="auto">
          <a:xfrm>
            <a:off x="1669939" y="2952724"/>
            <a:ext cx="211598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Girl Talking Png, Transparent Png - kindpng">
            <a:extLst>
              <a:ext uri="{FF2B5EF4-FFF2-40B4-BE49-F238E27FC236}">
                <a16:creationId xmlns:a16="http://schemas.microsoft.com/office/drawing/2014/main" id="{687586EE-18D4-4FCC-A657-A9AE9CA6F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554479" y="2971321"/>
            <a:ext cx="21574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D53E00-D3A8-4DB9-BA2D-A4A670BC4096}"/>
              </a:ext>
            </a:extLst>
          </p:cNvPr>
          <p:cNvSpPr txBox="1"/>
          <p:nvPr/>
        </p:nvSpPr>
        <p:spPr>
          <a:xfrm>
            <a:off x="4270158" y="5761808"/>
            <a:ext cx="37375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A: ……. Mary?</a:t>
            </a:r>
          </a:p>
          <a:p>
            <a:r>
              <a:rPr lang="en-US" sz="2800" b="1" dirty="0"/>
              <a:t>B: Yes, it is.</a:t>
            </a:r>
            <a:endParaRPr lang="vi-VN" sz="2800" b="1" dirty="0"/>
          </a:p>
        </p:txBody>
      </p:sp>
      <p:pic>
        <p:nvPicPr>
          <p:cNvPr id="20" name="Picture 4" descr="A set of sweet candies in a package of different colors Premium Vector">
            <a:hlinkClick r:id="rId12" action="ppaction://hlinksldjump"/>
            <a:extLst>
              <a:ext uri="{FF2B5EF4-FFF2-40B4-BE49-F238E27FC236}">
                <a16:creationId xmlns:a16="http://schemas.microsoft.com/office/drawing/2014/main" id="{67695F90-DDF7-4DB9-8EBF-04448AB34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t="3195" r="23007" b="69968"/>
          <a:stretch/>
        </p:blipFill>
        <p:spPr bwMode="auto">
          <a:xfrm rot="18864170">
            <a:off x="10220336" y="5462504"/>
            <a:ext cx="2071688" cy="10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4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52" y="224959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Of The Small Wooden Bridge In The Woods | Cartoon background, Artsy  background, Background for photography">
            <a:extLst>
              <a:ext uri="{FF2B5EF4-FFF2-40B4-BE49-F238E27FC236}">
                <a16:creationId xmlns:a16="http://schemas.microsoft.com/office/drawing/2014/main" id="{4CF7E383-01BE-46B2-A811-0B0F3AE5A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8" y="3031"/>
            <a:ext cx="12201118" cy="68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Girl Talking Png, Transparent Png - kindpng">
            <a:extLst>
              <a:ext uri="{FF2B5EF4-FFF2-40B4-BE49-F238E27FC236}">
                <a16:creationId xmlns:a16="http://schemas.microsoft.com/office/drawing/2014/main" id="{896A6E3A-6F98-482F-BFFB-CE0356E29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1"/>
          <a:stretch/>
        </p:blipFill>
        <p:spPr bwMode="auto">
          <a:xfrm>
            <a:off x="1669939" y="2952724"/>
            <a:ext cx="211598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Girl Talking Png, Transparent Png - kindpng">
            <a:extLst>
              <a:ext uri="{FF2B5EF4-FFF2-40B4-BE49-F238E27FC236}">
                <a16:creationId xmlns:a16="http://schemas.microsoft.com/office/drawing/2014/main" id="{687586EE-18D4-4FCC-A657-A9AE9CA6F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554479" y="2971321"/>
            <a:ext cx="21574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D53E00-D3A8-4DB9-BA2D-A4A670BC4096}"/>
              </a:ext>
            </a:extLst>
          </p:cNvPr>
          <p:cNvSpPr txBox="1"/>
          <p:nvPr/>
        </p:nvSpPr>
        <p:spPr>
          <a:xfrm>
            <a:off x="4270158" y="5761808"/>
            <a:ext cx="37375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A: ……. Mary?</a:t>
            </a:r>
          </a:p>
          <a:p>
            <a:r>
              <a:rPr lang="en-US" sz="2800" b="1" dirty="0"/>
              <a:t>B: No, it isn’t. It’s Lucy.</a:t>
            </a:r>
            <a:endParaRPr lang="vi-VN" sz="2800" b="1" dirty="0"/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2165DBCD-D2E9-4CA8-9822-403EA1402F17}"/>
              </a:ext>
            </a:extLst>
          </p:cNvPr>
          <p:cNvSpPr/>
          <p:nvPr/>
        </p:nvSpPr>
        <p:spPr>
          <a:xfrm>
            <a:off x="7869304" y="926076"/>
            <a:ext cx="3913094" cy="968188"/>
          </a:xfrm>
          <a:prstGeom prst="roundRect">
            <a:avLst/>
          </a:prstGeom>
          <a:solidFill>
            <a:srgbClr val="FFFFCC"/>
          </a:solidFill>
          <a:ln w="57150" cmpd="thickThin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Is that….?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D92FC8F6-D04E-4732-BBDD-66CB188D26D9}"/>
              </a:ext>
            </a:extLst>
          </p:cNvPr>
          <p:cNvSpPr/>
          <p:nvPr/>
        </p:nvSpPr>
        <p:spPr>
          <a:xfrm>
            <a:off x="491961" y="941612"/>
            <a:ext cx="3913094" cy="968188"/>
          </a:xfrm>
          <a:prstGeom prst="roundRect">
            <a:avLst/>
          </a:prstGeom>
          <a:solidFill>
            <a:srgbClr val="FFFFCC"/>
          </a:solidFill>
          <a:ln w="57150" cmpd="thickThin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Is this….?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3A6034-2207-46D2-B02B-376BB1E4347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1" r="16888"/>
          <a:stretch/>
        </p:blipFill>
        <p:spPr>
          <a:xfrm>
            <a:off x="4114799" y="2929339"/>
            <a:ext cx="4000058" cy="2611086"/>
          </a:xfrm>
          <a:prstGeom prst="rect">
            <a:avLst/>
          </a:prstGeom>
        </p:spPr>
      </p:pic>
      <p:pic>
        <p:nvPicPr>
          <p:cNvPr id="17" name="Picture 4" descr="A set of sweet candies in a package of different colors Premium Vector">
            <a:hlinkClick r:id="rId12" action="ppaction://hlinksldjump"/>
            <a:extLst>
              <a:ext uri="{FF2B5EF4-FFF2-40B4-BE49-F238E27FC236}">
                <a16:creationId xmlns:a16="http://schemas.microsoft.com/office/drawing/2014/main" id="{6A48F6B0-EF00-49C1-B36A-5C42B41E8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t="3195" r="23007" b="69968"/>
          <a:stretch/>
        </p:blipFill>
        <p:spPr bwMode="auto">
          <a:xfrm rot="18864170">
            <a:off x="10220336" y="5462504"/>
            <a:ext cx="2071688" cy="10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5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52" y="224959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Of The Small Wooden Bridge In The Woods | Cartoon background, Artsy  background, Background for photography">
            <a:extLst>
              <a:ext uri="{FF2B5EF4-FFF2-40B4-BE49-F238E27FC236}">
                <a16:creationId xmlns:a16="http://schemas.microsoft.com/office/drawing/2014/main" id="{4CF7E383-01BE-46B2-A811-0B0F3AE5A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8" y="3031"/>
            <a:ext cx="12201118" cy="68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5358E6FA-2E9A-4963-934F-430730D06FBB}"/>
              </a:ext>
            </a:extLst>
          </p:cNvPr>
          <p:cNvSpPr/>
          <p:nvPr/>
        </p:nvSpPr>
        <p:spPr>
          <a:xfrm>
            <a:off x="771384" y="841450"/>
            <a:ext cx="3913094" cy="968188"/>
          </a:xfrm>
          <a:prstGeom prst="roundRect">
            <a:avLst/>
          </a:prstGeom>
          <a:solidFill>
            <a:srgbClr val="FFFFCC"/>
          </a:solidFill>
          <a:ln w="57150" cmpd="thickThin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Is this….?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9AF6B78D-61C0-484A-BBD0-F564AA49694B}"/>
              </a:ext>
            </a:extLst>
          </p:cNvPr>
          <p:cNvSpPr/>
          <p:nvPr/>
        </p:nvSpPr>
        <p:spPr>
          <a:xfrm>
            <a:off x="7676639" y="783455"/>
            <a:ext cx="3913094" cy="968188"/>
          </a:xfrm>
          <a:prstGeom prst="roundRect">
            <a:avLst/>
          </a:prstGeom>
          <a:solidFill>
            <a:srgbClr val="FFFFCC"/>
          </a:solidFill>
          <a:ln w="57150" cmpd="thickThin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Is that….?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4" name="Picture 10" descr="Cartoon Girl Talking Png, Transparent Png - kindpng">
            <a:extLst>
              <a:ext uri="{FF2B5EF4-FFF2-40B4-BE49-F238E27FC236}">
                <a16:creationId xmlns:a16="http://schemas.microsoft.com/office/drawing/2014/main" id="{896A6E3A-6F98-482F-BFFB-CE0356E29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1"/>
          <a:stretch/>
        </p:blipFill>
        <p:spPr bwMode="auto">
          <a:xfrm>
            <a:off x="1669939" y="2952724"/>
            <a:ext cx="211598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Girl Talking Png, Transparent Png - kindpng">
            <a:extLst>
              <a:ext uri="{FF2B5EF4-FFF2-40B4-BE49-F238E27FC236}">
                <a16:creationId xmlns:a16="http://schemas.microsoft.com/office/drawing/2014/main" id="{687586EE-18D4-4FCC-A657-A9AE9CA6F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554479" y="2971321"/>
            <a:ext cx="21574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D53E00-D3A8-4DB9-BA2D-A4A670BC4096}"/>
              </a:ext>
            </a:extLst>
          </p:cNvPr>
          <p:cNvSpPr txBox="1"/>
          <p:nvPr/>
        </p:nvSpPr>
        <p:spPr>
          <a:xfrm>
            <a:off x="4270158" y="5761808"/>
            <a:ext cx="37375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A: …….Ben?</a:t>
            </a:r>
          </a:p>
          <a:p>
            <a:r>
              <a:rPr lang="en-US" sz="2800" b="1" dirty="0"/>
              <a:t>B: Yes, it is.</a:t>
            </a:r>
            <a:endParaRPr lang="vi-VN" sz="28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84752-BBF4-4291-BD1B-604D5DDFA1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05" y="2427949"/>
            <a:ext cx="3717272" cy="3210372"/>
          </a:xfrm>
          <a:prstGeom prst="rect">
            <a:avLst/>
          </a:prstGeom>
        </p:spPr>
      </p:pic>
      <p:pic>
        <p:nvPicPr>
          <p:cNvPr id="14" name="Picture 4" descr="A set of sweet candies in a package of different colors Premium Vector">
            <a:hlinkClick r:id="rId12" action="ppaction://hlinksldjump"/>
            <a:extLst>
              <a:ext uri="{FF2B5EF4-FFF2-40B4-BE49-F238E27FC236}">
                <a16:creationId xmlns:a16="http://schemas.microsoft.com/office/drawing/2014/main" id="{32CDA1A3-BCE1-4377-B48E-9C4916E98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t="3195" r="23007" b="69968"/>
          <a:stretch/>
        </p:blipFill>
        <p:spPr bwMode="auto">
          <a:xfrm rot="18864170">
            <a:off x="10220336" y="5462504"/>
            <a:ext cx="2071688" cy="10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28;p37">
            <a:extLst>
              <a:ext uri="{FF2B5EF4-FFF2-40B4-BE49-F238E27FC236}">
                <a16:creationId xmlns:a16="http://schemas.microsoft.com/office/drawing/2014/main" id="{9C108D98-5715-453B-912A-7DFDA143DB6A}"/>
              </a:ext>
            </a:extLst>
          </p:cNvPr>
          <p:cNvSpPr txBox="1">
            <a:spLocks/>
          </p:cNvSpPr>
          <p:nvPr/>
        </p:nvSpPr>
        <p:spPr>
          <a:xfrm>
            <a:off x="2616745" y="43261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Montserrat"/>
              <a:buNone/>
              <a:defRPr sz="35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lvl="0" indent="0" fontAlgn="base"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en-US" sz="5400" dirty="0" smtClean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DFD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  <a:ea typeface="+mn-ea"/>
                <a:cs typeface="Arial" charset="0"/>
              </a:rPr>
              <a:t>CONTENTS</a:t>
            </a:r>
            <a:endParaRPr lang="en-US" sz="5400" dirty="0">
              <a:ln w="1905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DFD1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orte" pitchFamily="66" charset="0"/>
              <a:ea typeface="+mn-ea"/>
              <a:cs typeface="Arial" charset="0"/>
            </a:endParaRPr>
          </a:p>
        </p:txBody>
      </p:sp>
      <p:pic>
        <p:nvPicPr>
          <p:cNvPr id="3" name="Picture 2" descr="kisspng-cartoon-friendship-illustration-tree-friends-5a7a1252f12d95.9684630315179495229879">
            <a:extLst>
              <a:ext uri="{FF2B5EF4-FFF2-40B4-BE49-F238E27FC236}">
                <a16:creationId xmlns:a16="http://schemas.microsoft.com/office/drawing/2014/main" id="{DC724263-F01D-4681-A82E-93B650E5D69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>
            <a:lum bright="3000" contrast="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18238" r="8609" b="6726"/>
          <a:stretch/>
        </p:blipFill>
        <p:spPr>
          <a:xfrm>
            <a:off x="379141" y="1182029"/>
            <a:ext cx="5006897" cy="4962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FBC7A1B-A275-4656-8314-65DB984C93BC}"/>
              </a:ext>
            </a:extLst>
          </p:cNvPr>
          <p:cNvGrpSpPr/>
          <p:nvPr/>
        </p:nvGrpSpPr>
        <p:grpSpPr>
          <a:xfrm>
            <a:off x="4730621" y="1286047"/>
            <a:ext cx="6881369" cy="802888"/>
            <a:chOff x="5477069" y="1553404"/>
            <a:chExt cx="6881369" cy="802888"/>
          </a:xfrm>
        </p:grpSpPr>
        <p:sp>
          <p:nvSpPr>
            <p:cNvPr id="9" name="Freeform: Shape 8">
              <a:hlinkClick r:id="rId6" action="ppaction://hlinksldjump"/>
              <a:extLst>
                <a:ext uri="{FF2B5EF4-FFF2-40B4-BE49-F238E27FC236}">
                  <a16:creationId xmlns:a16="http://schemas.microsoft.com/office/drawing/2014/main" id="{ACCD0958-0484-4991-838E-D72DC14F120F}"/>
                </a:ext>
              </a:extLst>
            </p:cNvPr>
            <p:cNvSpPr/>
            <p:nvPr/>
          </p:nvSpPr>
          <p:spPr>
            <a:xfrm>
              <a:off x="5839498" y="1553404"/>
              <a:ext cx="6518940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0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Warm up &amp; Review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FD1EB6-06CF-4B6B-B8D4-E9C643EC926A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1</a:t>
              </a: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2062C3-04AD-4087-A9C2-0BD0E8DED1AA}"/>
              </a:ext>
            </a:extLst>
          </p:cNvPr>
          <p:cNvGrpSpPr/>
          <p:nvPr/>
        </p:nvGrpSpPr>
        <p:grpSpPr>
          <a:xfrm>
            <a:off x="5326251" y="2314281"/>
            <a:ext cx="6285739" cy="802888"/>
            <a:chOff x="5413752" y="1553404"/>
            <a:chExt cx="5029484" cy="802888"/>
          </a:xfrm>
        </p:grpSpPr>
        <p:sp>
          <p:nvSpPr>
            <p:cNvPr id="12" name="Freeform: Shape 11">
              <a:hlinkClick r:id="rId7" action="ppaction://hlinksldjump"/>
              <a:extLst>
                <a:ext uri="{FF2B5EF4-FFF2-40B4-BE49-F238E27FC236}">
                  <a16:creationId xmlns:a16="http://schemas.microsoft.com/office/drawing/2014/main" id="{19A16767-753F-4CF1-B10B-1B39CD15FC92}"/>
                </a:ext>
              </a:extLst>
            </p:cNvPr>
            <p:cNvSpPr/>
            <p:nvPr/>
          </p:nvSpPr>
          <p:spPr>
            <a:xfrm>
              <a:off x="5839497" y="1553404"/>
              <a:ext cx="4603739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0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Listen and number.</a:t>
              </a:r>
              <a:endParaRPr lang="en-US" sz="3000" b="1" dirty="0">
                <a:ln w="18000">
                  <a:noFill/>
                  <a:prstDash val="solid"/>
                  <a:miter lim="800000"/>
                </a:ln>
                <a:solidFill>
                  <a:srgbClr val="DF821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9A2A5C3-E9A9-4823-9CF0-D89A0B6EAA5E}"/>
                </a:ext>
              </a:extLst>
            </p:cNvPr>
            <p:cNvSpPr/>
            <p:nvPr/>
          </p:nvSpPr>
          <p:spPr>
            <a:xfrm>
              <a:off x="5413752" y="159952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2</a:t>
              </a: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08599C-5BB9-4299-B02C-E118C32AEDE1}"/>
              </a:ext>
            </a:extLst>
          </p:cNvPr>
          <p:cNvGrpSpPr/>
          <p:nvPr/>
        </p:nvGrpSpPr>
        <p:grpSpPr>
          <a:xfrm>
            <a:off x="5455477" y="3400061"/>
            <a:ext cx="6357382" cy="802888"/>
            <a:chOff x="5477069" y="1553404"/>
            <a:chExt cx="4547853" cy="802888"/>
          </a:xfrm>
        </p:grpSpPr>
        <p:sp>
          <p:nvSpPr>
            <p:cNvPr id="22" name="Freeform: Shape 21">
              <a:hlinkClick r:id="rId8" action="ppaction://hlinksldjump"/>
              <a:extLst>
                <a:ext uri="{FF2B5EF4-FFF2-40B4-BE49-F238E27FC236}">
                  <a16:creationId xmlns:a16="http://schemas.microsoft.com/office/drawing/2014/main" id="{E6B79495-F6ED-43F6-8890-B01B97539436}"/>
                </a:ext>
              </a:extLst>
            </p:cNvPr>
            <p:cNvSpPr/>
            <p:nvPr/>
          </p:nvSpPr>
          <p:spPr>
            <a:xfrm>
              <a:off x="5839498" y="1553404"/>
              <a:ext cx="4185424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0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Look, complete and read.</a:t>
              </a:r>
              <a:endParaRPr lang="en-US" sz="3000" b="1" dirty="0">
                <a:ln w="18000">
                  <a:noFill/>
                  <a:prstDash val="solid"/>
                  <a:miter lim="800000"/>
                </a:ln>
                <a:solidFill>
                  <a:srgbClr val="DF821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64EDF83-7EEA-471A-84CA-B38369068A2C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C9F561-1616-46E0-9F6A-2BFD9934599B}"/>
              </a:ext>
            </a:extLst>
          </p:cNvPr>
          <p:cNvGrpSpPr/>
          <p:nvPr/>
        </p:nvGrpSpPr>
        <p:grpSpPr>
          <a:xfrm>
            <a:off x="5004079" y="4447374"/>
            <a:ext cx="5791168" cy="802888"/>
            <a:chOff x="5477069" y="1553404"/>
            <a:chExt cx="4547853" cy="802888"/>
          </a:xfrm>
        </p:grpSpPr>
        <p:sp>
          <p:nvSpPr>
            <p:cNvPr id="25" name="Freeform: Shape 24">
              <a:hlinkClick r:id="rId9" action="ppaction://hlinksldjump"/>
              <a:extLst>
                <a:ext uri="{FF2B5EF4-FFF2-40B4-BE49-F238E27FC236}">
                  <a16:creationId xmlns:a16="http://schemas.microsoft.com/office/drawing/2014/main" id="{4CCB458D-CFAB-43D4-9EA5-1CED0498549A}"/>
                </a:ext>
              </a:extLst>
            </p:cNvPr>
            <p:cNvSpPr/>
            <p:nvPr/>
          </p:nvSpPr>
          <p:spPr>
            <a:xfrm>
              <a:off x="5878947" y="1553404"/>
              <a:ext cx="4145975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0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lang="en-GB" sz="30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Let’s play.</a:t>
              </a:r>
              <a:endParaRPr lang="en-US" sz="3000" b="1" dirty="0">
                <a:ln w="18000">
                  <a:noFill/>
                  <a:prstDash val="solid"/>
                  <a:miter lim="800000"/>
                </a:ln>
                <a:solidFill>
                  <a:srgbClr val="DF821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5838FE3-D8D9-4947-989B-DF092B7D7597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4</a:t>
              </a: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32BF37-CC02-4CEA-98CD-37C10B82F37F}"/>
              </a:ext>
            </a:extLst>
          </p:cNvPr>
          <p:cNvGrpSpPr/>
          <p:nvPr/>
        </p:nvGrpSpPr>
        <p:grpSpPr>
          <a:xfrm>
            <a:off x="4383923" y="5369425"/>
            <a:ext cx="7428936" cy="802888"/>
            <a:chOff x="5477069" y="1553404"/>
            <a:chExt cx="7428936" cy="802888"/>
          </a:xfrm>
        </p:grpSpPr>
        <p:sp>
          <p:nvSpPr>
            <p:cNvPr id="28" name="Freeform: Shape 27">
              <a:hlinkClick r:id="rId10" action="ppaction://hlinksldjump"/>
              <a:extLst>
                <a:ext uri="{FF2B5EF4-FFF2-40B4-BE49-F238E27FC236}">
                  <a16:creationId xmlns:a16="http://schemas.microsoft.com/office/drawing/2014/main" id="{FDE0FE01-4F7E-420D-8FB6-F4290D9FD1DB}"/>
                </a:ext>
              </a:extLst>
            </p:cNvPr>
            <p:cNvSpPr/>
            <p:nvPr/>
          </p:nvSpPr>
          <p:spPr>
            <a:xfrm>
              <a:off x="5839497" y="1553404"/>
              <a:ext cx="7066508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0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lang="en-GB" sz="30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   Fun </a:t>
              </a:r>
              <a:r>
                <a:rPr lang="en-GB" sz="30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corner &amp; </a:t>
              </a:r>
              <a:r>
                <a:rPr lang="en-GB" sz="30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Wrap-up</a:t>
              </a:r>
              <a:endParaRPr lang="en-GB" sz="3000" b="1" dirty="0">
                <a:ln w="18000">
                  <a:noFill/>
                  <a:prstDash val="solid"/>
                  <a:miter lim="800000"/>
                </a:ln>
                <a:solidFill>
                  <a:srgbClr val="DF821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A30F452-850F-4D52-97D4-A24519FB3B37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5</a:t>
              </a: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19" name="34 Pentágon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380643-D34C-415E-9CD0-CE524062AFC3}"/>
              </a:ext>
            </a:extLst>
          </p:cNvPr>
          <p:cNvSpPr/>
          <p:nvPr/>
        </p:nvSpPr>
        <p:spPr>
          <a:xfrm>
            <a:off x="10599473" y="6172313"/>
            <a:ext cx="1481830" cy="627650"/>
          </a:xfrm>
          <a:prstGeom prst="homePlate">
            <a:avLst/>
          </a:prstGeom>
          <a:blipFill dpi="0"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Next</a:t>
            </a:r>
            <a:endParaRPr lang="es-E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16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origami"/>
        <p:sndAc>
          <p:stSnd>
            <p:snd r:embed="rId3" name="breeze.wav"/>
          </p:stSnd>
        </p:sndAc>
      </p:transition>
    </mc:Choice>
    <mc:Fallback xmlns="">
      <p:transition spd="med">
        <p:fade/>
        <p:sndAc>
          <p:stSnd>
            <p:snd r:embed="rId13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52" y="224959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Of The Small Wooden Bridge In The Woods | Cartoon background, Artsy  background, Background for photography">
            <a:extLst>
              <a:ext uri="{FF2B5EF4-FFF2-40B4-BE49-F238E27FC236}">
                <a16:creationId xmlns:a16="http://schemas.microsoft.com/office/drawing/2014/main" id="{4CF7E383-01BE-46B2-A811-0B0F3AE5A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8" y="3031"/>
            <a:ext cx="12201118" cy="68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Girl Talking Png, Transparent Png - kindpng">
            <a:extLst>
              <a:ext uri="{FF2B5EF4-FFF2-40B4-BE49-F238E27FC236}">
                <a16:creationId xmlns:a16="http://schemas.microsoft.com/office/drawing/2014/main" id="{896A6E3A-6F98-482F-BFFB-CE0356E29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1"/>
          <a:stretch/>
        </p:blipFill>
        <p:spPr bwMode="auto">
          <a:xfrm>
            <a:off x="1669939" y="2952724"/>
            <a:ext cx="211598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Girl Talking Png, Transparent Png - kindpng">
            <a:extLst>
              <a:ext uri="{FF2B5EF4-FFF2-40B4-BE49-F238E27FC236}">
                <a16:creationId xmlns:a16="http://schemas.microsoft.com/office/drawing/2014/main" id="{687586EE-18D4-4FCC-A657-A9AE9CA6F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554479" y="2971321"/>
            <a:ext cx="21574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D53E00-D3A8-4DB9-BA2D-A4A670BC4096}"/>
              </a:ext>
            </a:extLst>
          </p:cNvPr>
          <p:cNvSpPr txBox="1"/>
          <p:nvPr/>
        </p:nvSpPr>
        <p:spPr>
          <a:xfrm>
            <a:off x="4270158" y="5761808"/>
            <a:ext cx="37375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A: ……. Ben?</a:t>
            </a:r>
          </a:p>
          <a:p>
            <a:r>
              <a:rPr lang="en-US" sz="2800" b="1" dirty="0"/>
              <a:t>B: No, it isn’t. It’s Bill.</a:t>
            </a:r>
            <a:endParaRPr lang="vi-VN" sz="2800" b="1" dirty="0"/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2165DBCD-D2E9-4CA8-9822-403EA1402F17}"/>
              </a:ext>
            </a:extLst>
          </p:cNvPr>
          <p:cNvSpPr/>
          <p:nvPr/>
        </p:nvSpPr>
        <p:spPr>
          <a:xfrm>
            <a:off x="7869304" y="926076"/>
            <a:ext cx="3913094" cy="968188"/>
          </a:xfrm>
          <a:prstGeom prst="roundRect">
            <a:avLst/>
          </a:prstGeom>
          <a:solidFill>
            <a:srgbClr val="FFFFCC"/>
          </a:solidFill>
          <a:ln w="57150" cmpd="thickThin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Is that….?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D92FC8F6-D04E-4732-BBDD-66CB188D26D9}"/>
              </a:ext>
            </a:extLst>
          </p:cNvPr>
          <p:cNvSpPr/>
          <p:nvPr/>
        </p:nvSpPr>
        <p:spPr>
          <a:xfrm>
            <a:off x="491961" y="941612"/>
            <a:ext cx="3913094" cy="968188"/>
          </a:xfrm>
          <a:prstGeom prst="roundRect">
            <a:avLst/>
          </a:prstGeom>
          <a:solidFill>
            <a:srgbClr val="FFFFCC"/>
          </a:solidFill>
          <a:ln w="57150" cmpd="thickThin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Is this….?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36CDF7-9C31-4C97-B508-0EFCF72F56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06" y="2064254"/>
            <a:ext cx="2955836" cy="3555469"/>
          </a:xfrm>
          <a:prstGeom prst="rect">
            <a:avLst/>
          </a:prstGeom>
        </p:spPr>
      </p:pic>
      <p:pic>
        <p:nvPicPr>
          <p:cNvPr id="16" name="Picture 4" descr="A set of sweet candies in a package of different colors Premium Vector">
            <a:hlinkClick r:id="rId12" action="ppaction://hlinksldjump"/>
            <a:extLst>
              <a:ext uri="{FF2B5EF4-FFF2-40B4-BE49-F238E27FC236}">
                <a16:creationId xmlns:a16="http://schemas.microsoft.com/office/drawing/2014/main" id="{8C44CA55-354B-45EE-A48D-4B21E7D01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t="3195" r="23007" b="69968"/>
          <a:stretch/>
        </p:blipFill>
        <p:spPr bwMode="auto">
          <a:xfrm rot="18864170">
            <a:off x="10220336" y="5462504"/>
            <a:ext cx="2071688" cy="10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93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52" y="224959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Of The Small Wooden Bridge In The Woods | Cartoon background, Artsy  background, Background for photography">
            <a:extLst>
              <a:ext uri="{FF2B5EF4-FFF2-40B4-BE49-F238E27FC236}">
                <a16:creationId xmlns:a16="http://schemas.microsoft.com/office/drawing/2014/main" id="{4CF7E383-01BE-46B2-A811-0B0F3AE5A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8" y="3031"/>
            <a:ext cx="12201118" cy="68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5358E6FA-2E9A-4963-934F-430730D06FBB}"/>
              </a:ext>
            </a:extLst>
          </p:cNvPr>
          <p:cNvSpPr/>
          <p:nvPr/>
        </p:nvSpPr>
        <p:spPr>
          <a:xfrm>
            <a:off x="771384" y="841450"/>
            <a:ext cx="3913094" cy="968188"/>
          </a:xfrm>
          <a:prstGeom prst="roundRect">
            <a:avLst/>
          </a:prstGeom>
          <a:solidFill>
            <a:srgbClr val="FFFFCC"/>
          </a:solidFill>
          <a:ln w="57150" cmpd="thickThin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Is this….?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9AF6B78D-61C0-484A-BBD0-F564AA49694B}"/>
              </a:ext>
            </a:extLst>
          </p:cNvPr>
          <p:cNvSpPr/>
          <p:nvPr/>
        </p:nvSpPr>
        <p:spPr>
          <a:xfrm>
            <a:off x="7676639" y="783455"/>
            <a:ext cx="3913094" cy="968188"/>
          </a:xfrm>
          <a:prstGeom prst="roundRect">
            <a:avLst/>
          </a:prstGeom>
          <a:solidFill>
            <a:srgbClr val="FFFFCC"/>
          </a:solidFill>
          <a:ln w="57150" cmpd="thickThin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Is that….?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4" name="Picture 10" descr="Cartoon Girl Talking Png, Transparent Png - kindpng">
            <a:extLst>
              <a:ext uri="{FF2B5EF4-FFF2-40B4-BE49-F238E27FC236}">
                <a16:creationId xmlns:a16="http://schemas.microsoft.com/office/drawing/2014/main" id="{896A6E3A-6F98-482F-BFFB-CE0356E29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1"/>
          <a:stretch/>
        </p:blipFill>
        <p:spPr bwMode="auto">
          <a:xfrm>
            <a:off x="1669939" y="2952724"/>
            <a:ext cx="211598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Girl Talking Png, Transparent Png - kindpng">
            <a:extLst>
              <a:ext uri="{FF2B5EF4-FFF2-40B4-BE49-F238E27FC236}">
                <a16:creationId xmlns:a16="http://schemas.microsoft.com/office/drawing/2014/main" id="{687586EE-18D4-4FCC-A657-A9AE9CA6F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554479" y="2971321"/>
            <a:ext cx="21574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D53E00-D3A8-4DB9-BA2D-A4A670BC4096}"/>
              </a:ext>
            </a:extLst>
          </p:cNvPr>
          <p:cNvSpPr txBox="1"/>
          <p:nvPr/>
        </p:nvSpPr>
        <p:spPr>
          <a:xfrm>
            <a:off x="4270158" y="5761808"/>
            <a:ext cx="37375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A: ……. Linh?</a:t>
            </a:r>
          </a:p>
          <a:p>
            <a:r>
              <a:rPr lang="en-US" sz="2800" b="1" dirty="0"/>
              <a:t>B: No, it isn’t. It’s Mai.</a:t>
            </a:r>
            <a:endParaRPr lang="vi-VN" sz="28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02A14A-EC2A-4176-83EF-7437DD3E79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1" y="1751643"/>
            <a:ext cx="2888934" cy="4203900"/>
          </a:xfrm>
          <a:prstGeom prst="rect">
            <a:avLst/>
          </a:prstGeom>
        </p:spPr>
      </p:pic>
      <p:pic>
        <p:nvPicPr>
          <p:cNvPr id="14" name="Picture 4" descr="A set of sweet candies in a package of different colors Premium Vector">
            <a:hlinkClick r:id="rId12" action="ppaction://hlinksldjump"/>
            <a:extLst>
              <a:ext uri="{FF2B5EF4-FFF2-40B4-BE49-F238E27FC236}">
                <a16:creationId xmlns:a16="http://schemas.microsoft.com/office/drawing/2014/main" id="{B421C79E-B9DC-420D-A414-7D82A657D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t="3195" r="23007" b="69968"/>
          <a:stretch/>
        </p:blipFill>
        <p:spPr bwMode="auto">
          <a:xfrm rot="18864170">
            <a:off x="10220336" y="5462504"/>
            <a:ext cx="2071688" cy="10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5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52" y="224959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Of The Small Wooden Bridge In The Woods | Cartoon background, Artsy  background, Background for photography">
            <a:extLst>
              <a:ext uri="{FF2B5EF4-FFF2-40B4-BE49-F238E27FC236}">
                <a16:creationId xmlns:a16="http://schemas.microsoft.com/office/drawing/2014/main" id="{4CF7E383-01BE-46B2-A811-0B0F3AE5A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8" y="3031"/>
            <a:ext cx="12201118" cy="68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Girl Talking Png, Transparent Png - kindpng">
            <a:extLst>
              <a:ext uri="{FF2B5EF4-FFF2-40B4-BE49-F238E27FC236}">
                <a16:creationId xmlns:a16="http://schemas.microsoft.com/office/drawing/2014/main" id="{896A6E3A-6F98-482F-BFFB-CE0356E29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1"/>
          <a:stretch/>
        </p:blipFill>
        <p:spPr bwMode="auto">
          <a:xfrm>
            <a:off x="1669939" y="2952724"/>
            <a:ext cx="211598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Girl Talking Png, Transparent Png - kindpng">
            <a:extLst>
              <a:ext uri="{FF2B5EF4-FFF2-40B4-BE49-F238E27FC236}">
                <a16:creationId xmlns:a16="http://schemas.microsoft.com/office/drawing/2014/main" id="{687586EE-18D4-4FCC-A657-A9AE9CA6F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554479" y="2971321"/>
            <a:ext cx="21574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D53E00-D3A8-4DB9-BA2D-A4A670BC4096}"/>
              </a:ext>
            </a:extLst>
          </p:cNvPr>
          <p:cNvSpPr txBox="1"/>
          <p:nvPr/>
        </p:nvSpPr>
        <p:spPr>
          <a:xfrm>
            <a:off x="4058952" y="5775879"/>
            <a:ext cx="438557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A: ……. </a:t>
            </a:r>
            <a:r>
              <a:rPr lang="en-US" sz="2800" b="1" dirty="0" err="1" smtClean="0"/>
              <a:t>Mr</a:t>
            </a:r>
            <a:r>
              <a:rPr lang="en-US" sz="2800" b="1" dirty="0" smtClean="0"/>
              <a:t> </a:t>
            </a:r>
            <a:r>
              <a:rPr lang="en-US" sz="2800" b="1" dirty="0"/>
              <a:t>Tuan?</a:t>
            </a:r>
          </a:p>
          <a:p>
            <a:r>
              <a:rPr lang="en-US" sz="2800" b="1" dirty="0"/>
              <a:t>B: No, it isn’t. It’s </a:t>
            </a:r>
            <a:r>
              <a:rPr lang="en-US" sz="2800" b="1" dirty="0" err="1" smtClean="0"/>
              <a:t>Mr</a:t>
            </a:r>
            <a:r>
              <a:rPr lang="en-US" sz="2800" b="1" dirty="0" smtClean="0"/>
              <a:t> </a:t>
            </a:r>
            <a:r>
              <a:rPr lang="en-US" sz="2800" b="1" dirty="0"/>
              <a:t>Long.</a:t>
            </a:r>
            <a:endParaRPr lang="vi-VN" sz="2800" b="1" dirty="0"/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2165DBCD-D2E9-4CA8-9822-403EA1402F17}"/>
              </a:ext>
            </a:extLst>
          </p:cNvPr>
          <p:cNvSpPr/>
          <p:nvPr/>
        </p:nvSpPr>
        <p:spPr>
          <a:xfrm>
            <a:off x="7869304" y="926076"/>
            <a:ext cx="3913094" cy="968188"/>
          </a:xfrm>
          <a:prstGeom prst="roundRect">
            <a:avLst/>
          </a:prstGeom>
          <a:solidFill>
            <a:srgbClr val="FFFFCC"/>
          </a:solidFill>
          <a:ln w="57150" cmpd="thickThin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Is that….?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D92FC8F6-D04E-4732-BBDD-66CB188D26D9}"/>
              </a:ext>
            </a:extLst>
          </p:cNvPr>
          <p:cNvSpPr/>
          <p:nvPr/>
        </p:nvSpPr>
        <p:spPr>
          <a:xfrm>
            <a:off x="491961" y="941612"/>
            <a:ext cx="3913094" cy="968188"/>
          </a:xfrm>
          <a:prstGeom prst="roundRect">
            <a:avLst/>
          </a:prstGeom>
          <a:solidFill>
            <a:srgbClr val="FFFFCC"/>
          </a:solidFill>
          <a:ln w="57150" cmpd="thickThin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Is this….?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389A99-6C40-4428-80BC-B3F8AE28C2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886" y="2730144"/>
            <a:ext cx="4310019" cy="2889580"/>
          </a:xfrm>
          <a:prstGeom prst="rect">
            <a:avLst/>
          </a:prstGeom>
        </p:spPr>
      </p:pic>
      <p:pic>
        <p:nvPicPr>
          <p:cNvPr id="17" name="Picture 4" descr="A set of sweet candies in a package of different colors Premium Vector">
            <a:hlinkClick r:id="rId12" action="ppaction://hlinksldjump"/>
            <a:extLst>
              <a:ext uri="{FF2B5EF4-FFF2-40B4-BE49-F238E27FC236}">
                <a16:creationId xmlns:a16="http://schemas.microsoft.com/office/drawing/2014/main" id="{5116CA21-447B-4800-B090-748A0C382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t="3195" r="23007" b="69968"/>
          <a:stretch/>
        </p:blipFill>
        <p:spPr bwMode="auto">
          <a:xfrm rot="18864170">
            <a:off x="10220336" y="5462504"/>
            <a:ext cx="2071688" cy="10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52" y="224959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Of The Small Wooden Bridge In The Woods | Cartoon background, Artsy  background, Background for photography">
            <a:extLst>
              <a:ext uri="{FF2B5EF4-FFF2-40B4-BE49-F238E27FC236}">
                <a16:creationId xmlns:a16="http://schemas.microsoft.com/office/drawing/2014/main" id="{4CF7E383-01BE-46B2-A811-0B0F3AE5A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8" y="3031"/>
            <a:ext cx="12201118" cy="68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5358E6FA-2E9A-4963-934F-430730D06FBB}"/>
              </a:ext>
            </a:extLst>
          </p:cNvPr>
          <p:cNvSpPr/>
          <p:nvPr/>
        </p:nvSpPr>
        <p:spPr>
          <a:xfrm>
            <a:off x="771384" y="841450"/>
            <a:ext cx="3913094" cy="968188"/>
          </a:xfrm>
          <a:prstGeom prst="roundRect">
            <a:avLst/>
          </a:prstGeom>
          <a:solidFill>
            <a:srgbClr val="FFFFCC"/>
          </a:solidFill>
          <a:ln w="57150" cmpd="thickThin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Is this….?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9AF6B78D-61C0-484A-BBD0-F564AA49694B}"/>
              </a:ext>
            </a:extLst>
          </p:cNvPr>
          <p:cNvSpPr/>
          <p:nvPr/>
        </p:nvSpPr>
        <p:spPr>
          <a:xfrm>
            <a:off x="7676639" y="783455"/>
            <a:ext cx="3913094" cy="968188"/>
          </a:xfrm>
          <a:prstGeom prst="roundRect">
            <a:avLst/>
          </a:prstGeom>
          <a:solidFill>
            <a:srgbClr val="FFFFCC"/>
          </a:solidFill>
          <a:ln w="57150" cmpd="thickThin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Is that….?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4" name="Picture 10" descr="Cartoon Girl Talking Png, Transparent Png - kindpng">
            <a:extLst>
              <a:ext uri="{FF2B5EF4-FFF2-40B4-BE49-F238E27FC236}">
                <a16:creationId xmlns:a16="http://schemas.microsoft.com/office/drawing/2014/main" id="{896A6E3A-6F98-482F-BFFB-CE0356E29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1"/>
          <a:stretch/>
        </p:blipFill>
        <p:spPr bwMode="auto">
          <a:xfrm>
            <a:off x="1669939" y="2952724"/>
            <a:ext cx="211598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Girl Talking Png, Transparent Png - kindpng">
            <a:extLst>
              <a:ext uri="{FF2B5EF4-FFF2-40B4-BE49-F238E27FC236}">
                <a16:creationId xmlns:a16="http://schemas.microsoft.com/office/drawing/2014/main" id="{687586EE-18D4-4FCC-A657-A9AE9CA6F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554479" y="2971321"/>
            <a:ext cx="21574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D53E00-D3A8-4DB9-BA2D-A4A670BC4096}"/>
              </a:ext>
            </a:extLst>
          </p:cNvPr>
          <p:cNvSpPr txBox="1"/>
          <p:nvPr/>
        </p:nvSpPr>
        <p:spPr>
          <a:xfrm>
            <a:off x="4222691" y="5761808"/>
            <a:ext cx="37375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A: ……. Lucy?</a:t>
            </a:r>
          </a:p>
          <a:p>
            <a:r>
              <a:rPr lang="en-US" sz="2800" b="1" dirty="0"/>
              <a:t>B: Yes, it is.</a:t>
            </a:r>
            <a:endParaRPr lang="vi-VN" sz="2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D56176-25C9-4F6A-8CCC-7CA0BE0151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92" y="2510070"/>
            <a:ext cx="3292820" cy="3067484"/>
          </a:xfrm>
          <a:prstGeom prst="rect">
            <a:avLst/>
          </a:prstGeom>
        </p:spPr>
      </p:pic>
      <p:pic>
        <p:nvPicPr>
          <p:cNvPr id="16" name="Picture 4" descr="A set of sweet candies in a package of different colors Premium Vector">
            <a:hlinkClick r:id="rId12" action="ppaction://hlinksldjump"/>
            <a:extLst>
              <a:ext uri="{FF2B5EF4-FFF2-40B4-BE49-F238E27FC236}">
                <a16:creationId xmlns:a16="http://schemas.microsoft.com/office/drawing/2014/main" id="{855833E4-7F72-41E2-BB98-204B1BF28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t="3195" r="23007" b="69968"/>
          <a:stretch/>
        </p:blipFill>
        <p:spPr bwMode="auto">
          <a:xfrm rot="18864170">
            <a:off x="10220336" y="5462504"/>
            <a:ext cx="2071688" cy="10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1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52" y="224959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Of The Small Wooden Bridge In The Woods | Cartoon background, Artsy  background, Background for photography">
            <a:extLst>
              <a:ext uri="{FF2B5EF4-FFF2-40B4-BE49-F238E27FC236}">
                <a16:creationId xmlns:a16="http://schemas.microsoft.com/office/drawing/2014/main" id="{4CF7E383-01BE-46B2-A811-0B0F3AE5A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8" y="3031"/>
            <a:ext cx="12201118" cy="68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Girl Talking Png, Transparent Png - kindpng">
            <a:extLst>
              <a:ext uri="{FF2B5EF4-FFF2-40B4-BE49-F238E27FC236}">
                <a16:creationId xmlns:a16="http://schemas.microsoft.com/office/drawing/2014/main" id="{896A6E3A-6F98-482F-BFFB-CE0356E29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1"/>
          <a:stretch/>
        </p:blipFill>
        <p:spPr bwMode="auto">
          <a:xfrm>
            <a:off x="1669939" y="2952724"/>
            <a:ext cx="211598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Girl Talking Png, Transparent Png - kindpng">
            <a:extLst>
              <a:ext uri="{FF2B5EF4-FFF2-40B4-BE49-F238E27FC236}">
                <a16:creationId xmlns:a16="http://schemas.microsoft.com/office/drawing/2014/main" id="{687586EE-18D4-4FCC-A657-A9AE9CA6F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554479" y="2971321"/>
            <a:ext cx="21574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D53E00-D3A8-4DB9-BA2D-A4A670BC4096}"/>
              </a:ext>
            </a:extLst>
          </p:cNvPr>
          <p:cNvSpPr txBox="1"/>
          <p:nvPr/>
        </p:nvSpPr>
        <p:spPr>
          <a:xfrm>
            <a:off x="4270158" y="5761808"/>
            <a:ext cx="37375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A: ……. </a:t>
            </a:r>
            <a:r>
              <a:rPr lang="en-US" sz="2800" b="1" dirty="0" err="1" smtClean="0"/>
              <a:t>Ms</a:t>
            </a:r>
            <a:r>
              <a:rPr lang="en-US" sz="2800" b="1" dirty="0" smtClean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?</a:t>
            </a:r>
          </a:p>
          <a:p>
            <a:r>
              <a:rPr lang="en-US" sz="2800" b="1" dirty="0"/>
              <a:t>B: Yes, it is.</a:t>
            </a:r>
            <a:endParaRPr lang="vi-VN" sz="2800" b="1" dirty="0"/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2165DBCD-D2E9-4CA8-9822-403EA1402F17}"/>
              </a:ext>
            </a:extLst>
          </p:cNvPr>
          <p:cNvSpPr/>
          <p:nvPr/>
        </p:nvSpPr>
        <p:spPr>
          <a:xfrm>
            <a:off x="7869304" y="926076"/>
            <a:ext cx="3913094" cy="968188"/>
          </a:xfrm>
          <a:prstGeom prst="roundRect">
            <a:avLst/>
          </a:prstGeom>
          <a:solidFill>
            <a:srgbClr val="FFFFCC"/>
          </a:solidFill>
          <a:ln w="57150" cmpd="thickThin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Is that….?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D92FC8F6-D04E-4732-BBDD-66CB188D26D9}"/>
              </a:ext>
            </a:extLst>
          </p:cNvPr>
          <p:cNvSpPr/>
          <p:nvPr/>
        </p:nvSpPr>
        <p:spPr>
          <a:xfrm>
            <a:off x="491961" y="941612"/>
            <a:ext cx="3913094" cy="968188"/>
          </a:xfrm>
          <a:prstGeom prst="roundRect">
            <a:avLst/>
          </a:prstGeom>
          <a:solidFill>
            <a:srgbClr val="FFFFCC"/>
          </a:solidFill>
          <a:ln w="57150" cmpd="thickThin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Is this….?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90CA64-19DE-46F7-861A-5F33C18746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36" y="2986857"/>
            <a:ext cx="4922396" cy="2538032"/>
          </a:xfrm>
          <a:prstGeom prst="rect">
            <a:avLst/>
          </a:prstGeom>
        </p:spPr>
      </p:pic>
      <p:pic>
        <p:nvPicPr>
          <p:cNvPr id="16" name="Picture 4" descr="A set of sweet candies in a package of different colors Premium Vector">
            <a:hlinkClick r:id="rId12" action="ppaction://hlinksldjump"/>
            <a:extLst>
              <a:ext uri="{FF2B5EF4-FFF2-40B4-BE49-F238E27FC236}">
                <a16:creationId xmlns:a16="http://schemas.microsoft.com/office/drawing/2014/main" id="{151D3120-C370-4D6A-9A16-4F15A7451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t="3195" r="23007" b="69968"/>
          <a:stretch/>
        </p:blipFill>
        <p:spPr bwMode="auto">
          <a:xfrm rot="18864170">
            <a:off x="10220336" y="5462504"/>
            <a:ext cx="2071688" cy="10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1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4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0">
            <a:extLst>
              <a:ext uri="{FF2B5EF4-FFF2-40B4-BE49-F238E27FC236}">
                <a16:creationId xmlns:a16="http://schemas.microsoft.com/office/drawing/2014/main" id="{E96555EF-356B-4789-8A97-C9E017446F11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0</a:t>
            </a: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99F733FE-9793-46E9-890A-FE7747328E1D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1</a:t>
            </a: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CFB53160-A5DE-4BF8-BF91-25DAB51B93D1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2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32FAEB18-895C-4D98-975D-76BA396F6878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3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BC03CECD-2930-4108-AF1C-1F6701D1B5D5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4</a:t>
            </a: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id="{8D7DD20F-36EF-4DCB-B941-729543DB5709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5</a:t>
            </a:r>
          </a:p>
        </p:txBody>
      </p:sp>
      <p:sp>
        <p:nvSpPr>
          <p:cNvPr id="14" name="6">
            <a:extLst>
              <a:ext uri="{FF2B5EF4-FFF2-40B4-BE49-F238E27FC236}">
                <a16:creationId xmlns:a16="http://schemas.microsoft.com/office/drawing/2014/main" id="{F68BE070-8CA1-4FDA-865E-B7711B90099E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6</a:t>
            </a:r>
          </a:p>
        </p:txBody>
      </p:sp>
      <p:sp>
        <p:nvSpPr>
          <p:cNvPr id="15" name="7">
            <a:extLst>
              <a:ext uri="{FF2B5EF4-FFF2-40B4-BE49-F238E27FC236}">
                <a16:creationId xmlns:a16="http://schemas.microsoft.com/office/drawing/2014/main" id="{0F7AC0F4-39BF-44D8-8885-52E05DF09B74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7</a:t>
            </a:r>
          </a:p>
        </p:txBody>
      </p:sp>
      <p:sp>
        <p:nvSpPr>
          <p:cNvPr id="16" name="8">
            <a:extLst>
              <a:ext uri="{FF2B5EF4-FFF2-40B4-BE49-F238E27FC236}">
                <a16:creationId xmlns:a16="http://schemas.microsoft.com/office/drawing/2014/main" id="{891C39FC-311E-4DC8-BE7A-BF5279615862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8</a:t>
            </a:r>
          </a:p>
        </p:txBody>
      </p:sp>
      <p:sp>
        <p:nvSpPr>
          <p:cNvPr id="17" name="9">
            <a:extLst>
              <a:ext uri="{FF2B5EF4-FFF2-40B4-BE49-F238E27FC236}">
                <a16:creationId xmlns:a16="http://schemas.microsoft.com/office/drawing/2014/main" id="{74102BF5-02FE-4962-A1E3-A3ECAEA65C03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9</a:t>
            </a:r>
          </a:p>
        </p:txBody>
      </p:sp>
      <p:sp>
        <p:nvSpPr>
          <p:cNvPr id="18" name="0">
            <a:extLst>
              <a:ext uri="{FF2B5EF4-FFF2-40B4-BE49-F238E27FC236}">
                <a16:creationId xmlns:a16="http://schemas.microsoft.com/office/drawing/2014/main" id="{EC5EFBB4-AD0E-4684-889D-937AB21FDE8B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0</a:t>
            </a:r>
          </a:p>
        </p:txBody>
      </p:sp>
      <p:sp>
        <p:nvSpPr>
          <p:cNvPr id="19" name="1">
            <a:extLst>
              <a:ext uri="{FF2B5EF4-FFF2-40B4-BE49-F238E27FC236}">
                <a16:creationId xmlns:a16="http://schemas.microsoft.com/office/drawing/2014/main" id="{D2DD48BE-9367-4E9C-B29F-27575EC8F73C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1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3687A312-5161-4BC7-A473-ACF222925A18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2</a:t>
            </a:r>
          </a:p>
        </p:txBody>
      </p:sp>
      <p:sp>
        <p:nvSpPr>
          <p:cNvPr id="21" name="3">
            <a:extLst>
              <a:ext uri="{FF2B5EF4-FFF2-40B4-BE49-F238E27FC236}">
                <a16:creationId xmlns:a16="http://schemas.microsoft.com/office/drawing/2014/main" id="{7D72DFEB-1562-4C5C-9CF3-E61EB4186C09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3</a:t>
            </a:r>
          </a:p>
        </p:txBody>
      </p:sp>
      <p:sp>
        <p:nvSpPr>
          <p:cNvPr id="22" name="4">
            <a:extLst>
              <a:ext uri="{FF2B5EF4-FFF2-40B4-BE49-F238E27FC236}">
                <a16:creationId xmlns:a16="http://schemas.microsoft.com/office/drawing/2014/main" id="{3D71665E-4BC0-41AB-AA75-03B90079F383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4</a:t>
            </a:r>
          </a:p>
        </p:txBody>
      </p:sp>
      <p:sp>
        <p:nvSpPr>
          <p:cNvPr id="23" name="5">
            <a:extLst>
              <a:ext uri="{FF2B5EF4-FFF2-40B4-BE49-F238E27FC236}">
                <a16:creationId xmlns:a16="http://schemas.microsoft.com/office/drawing/2014/main" id="{A822D6F2-EC34-4F64-BCC1-587C3379BA03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5</a:t>
            </a:r>
          </a:p>
        </p:txBody>
      </p:sp>
      <p:sp>
        <p:nvSpPr>
          <p:cNvPr id="24" name="6">
            <a:extLst>
              <a:ext uri="{FF2B5EF4-FFF2-40B4-BE49-F238E27FC236}">
                <a16:creationId xmlns:a16="http://schemas.microsoft.com/office/drawing/2014/main" id="{98B61652-3D77-48D4-9050-7BCD0A12AA2C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6</a:t>
            </a:r>
          </a:p>
        </p:txBody>
      </p:sp>
      <p:sp>
        <p:nvSpPr>
          <p:cNvPr id="25" name="7">
            <a:extLst>
              <a:ext uri="{FF2B5EF4-FFF2-40B4-BE49-F238E27FC236}">
                <a16:creationId xmlns:a16="http://schemas.microsoft.com/office/drawing/2014/main" id="{BA759B66-2AC1-4A36-816E-1F000FFE41E5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7</a:t>
            </a:r>
          </a:p>
        </p:txBody>
      </p:sp>
      <p:sp>
        <p:nvSpPr>
          <p:cNvPr id="26" name="8">
            <a:extLst>
              <a:ext uri="{FF2B5EF4-FFF2-40B4-BE49-F238E27FC236}">
                <a16:creationId xmlns:a16="http://schemas.microsoft.com/office/drawing/2014/main" id="{C2040D28-77AC-4153-A25F-F006BFA6B239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8</a:t>
            </a:r>
          </a:p>
        </p:txBody>
      </p:sp>
      <p:sp>
        <p:nvSpPr>
          <p:cNvPr id="27" name="9">
            <a:extLst>
              <a:ext uri="{FF2B5EF4-FFF2-40B4-BE49-F238E27FC236}">
                <a16:creationId xmlns:a16="http://schemas.microsoft.com/office/drawing/2014/main" id="{E6380D7F-8CE0-40CF-8FC9-7DD5CC5B072E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9</a:t>
            </a:r>
          </a:p>
        </p:txBody>
      </p:sp>
      <p:sp>
        <p:nvSpPr>
          <p:cNvPr id="28" name="0">
            <a:extLst>
              <a:ext uri="{FF2B5EF4-FFF2-40B4-BE49-F238E27FC236}">
                <a16:creationId xmlns:a16="http://schemas.microsoft.com/office/drawing/2014/main" id="{D77330A9-0244-4067-A4EE-5403D03C8938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0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3AA5C54B-AD26-4DA4-9CA4-62E234D0D3FB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1</a:t>
            </a:r>
          </a:p>
        </p:txBody>
      </p:sp>
      <p:sp>
        <p:nvSpPr>
          <p:cNvPr id="30" name="2">
            <a:extLst>
              <a:ext uri="{FF2B5EF4-FFF2-40B4-BE49-F238E27FC236}">
                <a16:creationId xmlns:a16="http://schemas.microsoft.com/office/drawing/2014/main" id="{16059A01-9E03-4B23-B97A-1B9BDFBD4F3D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2</a:t>
            </a:r>
          </a:p>
        </p:txBody>
      </p:sp>
      <p:sp>
        <p:nvSpPr>
          <p:cNvPr id="31" name="3">
            <a:extLst>
              <a:ext uri="{FF2B5EF4-FFF2-40B4-BE49-F238E27FC236}">
                <a16:creationId xmlns:a16="http://schemas.microsoft.com/office/drawing/2014/main" id="{AE609D8F-DA96-4CB5-9392-E15C8191B62E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3</a:t>
            </a:r>
          </a:p>
        </p:txBody>
      </p:sp>
      <p:sp>
        <p:nvSpPr>
          <p:cNvPr id="32" name="4">
            <a:extLst>
              <a:ext uri="{FF2B5EF4-FFF2-40B4-BE49-F238E27FC236}">
                <a16:creationId xmlns:a16="http://schemas.microsoft.com/office/drawing/2014/main" id="{D9BBC740-250F-4DA7-82C5-86BA958F47A2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4</a:t>
            </a:r>
          </a:p>
        </p:txBody>
      </p:sp>
      <p:sp>
        <p:nvSpPr>
          <p:cNvPr id="33" name="5">
            <a:extLst>
              <a:ext uri="{FF2B5EF4-FFF2-40B4-BE49-F238E27FC236}">
                <a16:creationId xmlns:a16="http://schemas.microsoft.com/office/drawing/2014/main" id="{3DA26E7D-D982-4E45-91BD-B9BADA9665D5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5</a:t>
            </a:r>
          </a:p>
        </p:txBody>
      </p:sp>
      <p:sp>
        <p:nvSpPr>
          <p:cNvPr id="34" name="6">
            <a:extLst>
              <a:ext uri="{FF2B5EF4-FFF2-40B4-BE49-F238E27FC236}">
                <a16:creationId xmlns:a16="http://schemas.microsoft.com/office/drawing/2014/main" id="{75499FB5-D48B-4FA9-A788-5898752BAE90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6</a:t>
            </a:r>
          </a:p>
        </p:txBody>
      </p:sp>
      <p:sp>
        <p:nvSpPr>
          <p:cNvPr id="35" name="7">
            <a:extLst>
              <a:ext uri="{FF2B5EF4-FFF2-40B4-BE49-F238E27FC236}">
                <a16:creationId xmlns:a16="http://schemas.microsoft.com/office/drawing/2014/main" id="{20309B0B-16FD-4BE8-985F-CC2D6B245E26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7</a:t>
            </a:r>
          </a:p>
        </p:txBody>
      </p:sp>
      <p:sp>
        <p:nvSpPr>
          <p:cNvPr id="36" name="8">
            <a:extLst>
              <a:ext uri="{FF2B5EF4-FFF2-40B4-BE49-F238E27FC236}">
                <a16:creationId xmlns:a16="http://schemas.microsoft.com/office/drawing/2014/main" id="{1EC8CEB1-CAE4-4116-85FF-9EA99083984C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8</a:t>
            </a:r>
          </a:p>
        </p:txBody>
      </p:sp>
      <p:sp>
        <p:nvSpPr>
          <p:cNvPr id="37" name="9">
            <a:extLst>
              <a:ext uri="{FF2B5EF4-FFF2-40B4-BE49-F238E27FC236}">
                <a16:creationId xmlns:a16="http://schemas.microsoft.com/office/drawing/2014/main" id="{D88DBEB8-5A75-40E7-BDA9-79995A9D61E0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9</a:t>
            </a:r>
          </a:p>
        </p:txBody>
      </p:sp>
      <p:sp>
        <p:nvSpPr>
          <p:cNvPr id="38" name="0">
            <a:extLst>
              <a:ext uri="{FF2B5EF4-FFF2-40B4-BE49-F238E27FC236}">
                <a16:creationId xmlns:a16="http://schemas.microsoft.com/office/drawing/2014/main" id="{8DD425FE-3FBA-4A16-8845-391956618251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0</a:t>
            </a:r>
          </a:p>
        </p:txBody>
      </p:sp>
      <p:sp>
        <p:nvSpPr>
          <p:cNvPr id="39" name="1">
            <a:extLst>
              <a:ext uri="{FF2B5EF4-FFF2-40B4-BE49-F238E27FC236}">
                <a16:creationId xmlns:a16="http://schemas.microsoft.com/office/drawing/2014/main" id="{0EF86880-4F44-4FE1-94C1-42DE34A59A02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1</a:t>
            </a:r>
          </a:p>
        </p:txBody>
      </p:sp>
      <p:sp>
        <p:nvSpPr>
          <p:cNvPr id="40" name="2">
            <a:extLst>
              <a:ext uri="{FF2B5EF4-FFF2-40B4-BE49-F238E27FC236}">
                <a16:creationId xmlns:a16="http://schemas.microsoft.com/office/drawing/2014/main" id="{2A59912F-3FFC-48FB-A0B1-7A03AB597490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2</a:t>
            </a:r>
          </a:p>
        </p:txBody>
      </p:sp>
      <p:sp>
        <p:nvSpPr>
          <p:cNvPr id="41" name="3">
            <a:extLst>
              <a:ext uri="{FF2B5EF4-FFF2-40B4-BE49-F238E27FC236}">
                <a16:creationId xmlns:a16="http://schemas.microsoft.com/office/drawing/2014/main" id="{3488C656-1AD4-4A87-9A09-1F0D1CDC394C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3</a:t>
            </a:r>
          </a:p>
        </p:txBody>
      </p:sp>
      <p:sp>
        <p:nvSpPr>
          <p:cNvPr id="42" name="4">
            <a:extLst>
              <a:ext uri="{FF2B5EF4-FFF2-40B4-BE49-F238E27FC236}">
                <a16:creationId xmlns:a16="http://schemas.microsoft.com/office/drawing/2014/main" id="{30CE9DED-40D8-495A-8A51-457EF10601B3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4</a:t>
            </a:r>
          </a:p>
        </p:txBody>
      </p:sp>
      <p:sp>
        <p:nvSpPr>
          <p:cNvPr id="43" name="5">
            <a:extLst>
              <a:ext uri="{FF2B5EF4-FFF2-40B4-BE49-F238E27FC236}">
                <a16:creationId xmlns:a16="http://schemas.microsoft.com/office/drawing/2014/main" id="{A00450C5-6052-46F6-8E76-058C579FAE5A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5</a:t>
            </a:r>
          </a:p>
        </p:txBody>
      </p:sp>
      <p:sp>
        <p:nvSpPr>
          <p:cNvPr id="44" name="6">
            <a:extLst>
              <a:ext uri="{FF2B5EF4-FFF2-40B4-BE49-F238E27FC236}">
                <a16:creationId xmlns:a16="http://schemas.microsoft.com/office/drawing/2014/main" id="{E24652E6-0A92-44C7-86A4-25C56997ACDC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6</a:t>
            </a:r>
          </a:p>
        </p:txBody>
      </p:sp>
      <p:sp>
        <p:nvSpPr>
          <p:cNvPr id="45" name="7">
            <a:extLst>
              <a:ext uri="{FF2B5EF4-FFF2-40B4-BE49-F238E27FC236}">
                <a16:creationId xmlns:a16="http://schemas.microsoft.com/office/drawing/2014/main" id="{1F24D384-686C-44E8-BC6F-941423B6D72A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7</a:t>
            </a:r>
          </a:p>
        </p:txBody>
      </p:sp>
      <p:sp>
        <p:nvSpPr>
          <p:cNvPr id="46" name="8">
            <a:extLst>
              <a:ext uri="{FF2B5EF4-FFF2-40B4-BE49-F238E27FC236}">
                <a16:creationId xmlns:a16="http://schemas.microsoft.com/office/drawing/2014/main" id="{1844E25F-527F-4767-B5F2-E57C7788CE8F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8</a:t>
            </a:r>
          </a:p>
        </p:txBody>
      </p:sp>
      <p:sp>
        <p:nvSpPr>
          <p:cNvPr id="47" name="9">
            <a:extLst>
              <a:ext uri="{FF2B5EF4-FFF2-40B4-BE49-F238E27FC236}">
                <a16:creationId xmlns:a16="http://schemas.microsoft.com/office/drawing/2014/main" id="{11F8D7DF-B8AE-4E0C-8057-5F63D22F0311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2734639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9</a:t>
            </a:r>
          </a:p>
        </p:txBody>
      </p:sp>
      <p:sp>
        <p:nvSpPr>
          <p:cNvPr id="48" name="0">
            <a:extLst>
              <a:ext uri="{FF2B5EF4-FFF2-40B4-BE49-F238E27FC236}">
                <a16:creationId xmlns:a16="http://schemas.microsoft.com/office/drawing/2014/main" id="{FD980BB8-52C4-4300-9411-73608776E277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0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089C0FE6-EB84-4021-9A84-6DBD707E0315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1</a:t>
            </a:r>
          </a:p>
        </p:txBody>
      </p:sp>
      <p:sp>
        <p:nvSpPr>
          <p:cNvPr id="50" name="2">
            <a:extLst>
              <a:ext uri="{FF2B5EF4-FFF2-40B4-BE49-F238E27FC236}">
                <a16:creationId xmlns:a16="http://schemas.microsoft.com/office/drawing/2014/main" id="{7B52488F-4A43-4DC9-82CE-D1E894E02FD2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2</a:t>
            </a:r>
          </a:p>
        </p:txBody>
      </p:sp>
      <p:sp>
        <p:nvSpPr>
          <p:cNvPr id="51" name="3">
            <a:extLst>
              <a:ext uri="{FF2B5EF4-FFF2-40B4-BE49-F238E27FC236}">
                <a16:creationId xmlns:a16="http://schemas.microsoft.com/office/drawing/2014/main" id="{6FD6A5AC-63B1-484F-9497-E6D5C218A385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3</a:t>
            </a:r>
          </a:p>
        </p:txBody>
      </p:sp>
      <p:sp>
        <p:nvSpPr>
          <p:cNvPr id="52" name="4">
            <a:extLst>
              <a:ext uri="{FF2B5EF4-FFF2-40B4-BE49-F238E27FC236}">
                <a16:creationId xmlns:a16="http://schemas.microsoft.com/office/drawing/2014/main" id="{BD52E5FB-5358-4E19-BE1A-4A8ACC0EC5FB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4</a:t>
            </a:r>
          </a:p>
        </p:txBody>
      </p:sp>
      <p:sp>
        <p:nvSpPr>
          <p:cNvPr id="53" name="5">
            <a:extLst>
              <a:ext uri="{FF2B5EF4-FFF2-40B4-BE49-F238E27FC236}">
                <a16:creationId xmlns:a16="http://schemas.microsoft.com/office/drawing/2014/main" id="{38086778-C443-4F74-891F-01D70EA19FBB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5</a:t>
            </a:r>
          </a:p>
        </p:txBody>
      </p:sp>
      <p:sp>
        <p:nvSpPr>
          <p:cNvPr id="54" name="6">
            <a:extLst>
              <a:ext uri="{FF2B5EF4-FFF2-40B4-BE49-F238E27FC236}">
                <a16:creationId xmlns:a16="http://schemas.microsoft.com/office/drawing/2014/main" id="{42E56472-3511-4DCE-9CDD-70C7ACC32C84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6</a:t>
            </a:r>
          </a:p>
        </p:txBody>
      </p:sp>
      <p:sp>
        <p:nvSpPr>
          <p:cNvPr id="55" name="7">
            <a:extLst>
              <a:ext uri="{FF2B5EF4-FFF2-40B4-BE49-F238E27FC236}">
                <a16:creationId xmlns:a16="http://schemas.microsoft.com/office/drawing/2014/main" id="{182A8933-AE3E-4727-9367-C541D64FBD02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7</a:t>
            </a:r>
          </a:p>
        </p:txBody>
      </p:sp>
      <p:sp>
        <p:nvSpPr>
          <p:cNvPr id="56" name="8">
            <a:extLst>
              <a:ext uri="{FF2B5EF4-FFF2-40B4-BE49-F238E27FC236}">
                <a16:creationId xmlns:a16="http://schemas.microsoft.com/office/drawing/2014/main" id="{D9D99233-FF87-4D05-8A2B-0846708953A8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8</a:t>
            </a:r>
          </a:p>
        </p:txBody>
      </p:sp>
      <p:sp>
        <p:nvSpPr>
          <p:cNvPr id="57" name="9">
            <a:extLst>
              <a:ext uri="{FF2B5EF4-FFF2-40B4-BE49-F238E27FC236}">
                <a16:creationId xmlns:a16="http://schemas.microsoft.com/office/drawing/2014/main" id="{C3CF8B06-1756-46BB-9E16-F39B4B9304F1}"/>
              </a:ext>
            </a:extLst>
          </p:cNvPr>
          <p:cNvSpPr>
            <a:spLocks noChangeAspect="1"/>
          </p:cNvSpPr>
          <p:nvPr/>
        </p:nvSpPr>
        <p:spPr>
          <a:xfrm flipH="1">
            <a:off x="2841679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9</a:t>
            </a:r>
          </a:p>
        </p:txBody>
      </p:sp>
      <p:sp>
        <p:nvSpPr>
          <p:cNvPr id="58" name="0">
            <a:extLst>
              <a:ext uri="{FF2B5EF4-FFF2-40B4-BE49-F238E27FC236}">
                <a16:creationId xmlns:a16="http://schemas.microsoft.com/office/drawing/2014/main" id="{6E5A86C5-AD2A-4904-AE66-65C16C663606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0</a:t>
            </a:r>
          </a:p>
        </p:txBody>
      </p:sp>
      <p:sp>
        <p:nvSpPr>
          <p:cNvPr id="59" name="1">
            <a:extLst>
              <a:ext uri="{FF2B5EF4-FFF2-40B4-BE49-F238E27FC236}">
                <a16:creationId xmlns:a16="http://schemas.microsoft.com/office/drawing/2014/main" id="{991CB460-F381-4A0D-A7E8-4DBF3E39E878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1</a:t>
            </a:r>
          </a:p>
        </p:txBody>
      </p:sp>
      <p:sp>
        <p:nvSpPr>
          <p:cNvPr id="60" name="2">
            <a:extLst>
              <a:ext uri="{FF2B5EF4-FFF2-40B4-BE49-F238E27FC236}">
                <a16:creationId xmlns:a16="http://schemas.microsoft.com/office/drawing/2014/main" id="{58EADE9F-0937-42A1-9515-6FA259FA286E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2</a:t>
            </a:r>
          </a:p>
        </p:txBody>
      </p:sp>
      <p:sp>
        <p:nvSpPr>
          <p:cNvPr id="61" name="3">
            <a:extLst>
              <a:ext uri="{FF2B5EF4-FFF2-40B4-BE49-F238E27FC236}">
                <a16:creationId xmlns:a16="http://schemas.microsoft.com/office/drawing/2014/main" id="{7F61E627-598D-41A2-BEB5-A503B800B73C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3</a:t>
            </a:r>
          </a:p>
        </p:txBody>
      </p:sp>
      <p:sp>
        <p:nvSpPr>
          <p:cNvPr id="62" name="4">
            <a:extLst>
              <a:ext uri="{FF2B5EF4-FFF2-40B4-BE49-F238E27FC236}">
                <a16:creationId xmlns:a16="http://schemas.microsoft.com/office/drawing/2014/main" id="{19849879-5CDD-4587-8EA6-FCF44EF1A533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4</a:t>
            </a:r>
          </a:p>
        </p:txBody>
      </p:sp>
      <p:sp>
        <p:nvSpPr>
          <p:cNvPr id="63" name="5">
            <a:extLst>
              <a:ext uri="{FF2B5EF4-FFF2-40B4-BE49-F238E27FC236}">
                <a16:creationId xmlns:a16="http://schemas.microsoft.com/office/drawing/2014/main" id="{6BA7C35E-2174-4FB1-B917-4DB7B7714B36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5</a:t>
            </a:r>
          </a:p>
        </p:txBody>
      </p:sp>
      <p:sp>
        <p:nvSpPr>
          <p:cNvPr id="64" name="6">
            <a:extLst>
              <a:ext uri="{FF2B5EF4-FFF2-40B4-BE49-F238E27FC236}">
                <a16:creationId xmlns:a16="http://schemas.microsoft.com/office/drawing/2014/main" id="{F138CF5B-FB85-42D0-AF05-78631DC7E421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6</a:t>
            </a:r>
          </a:p>
        </p:txBody>
      </p:sp>
      <p:sp>
        <p:nvSpPr>
          <p:cNvPr id="65" name="7">
            <a:extLst>
              <a:ext uri="{FF2B5EF4-FFF2-40B4-BE49-F238E27FC236}">
                <a16:creationId xmlns:a16="http://schemas.microsoft.com/office/drawing/2014/main" id="{2E48A793-94D0-456D-AA49-9A98948B2933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7</a:t>
            </a:r>
          </a:p>
        </p:txBody>
      </p:sp>
      <p:sp>
        <p:nvSpPr>
          <p:cNvPr id="66" name="8">
            <a:extLst>
              <a:ext uri="{FF2B5EF4-FFF2-40B4-BE49-F238E27FC236}">
                <a16:creationId xmlns:a16="http://schemas.microsoft.com/office/drawing/2014/main" id="{CA441C44-BF96-45F9-9BA2-AD89EF45356C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8</a:t>
            </a:r>
          </a:p>
        </p:txBody>
      </p:sp>
      <p:sp>
        <p:nvSpPr>
          <p:cNvPr id="67" name="9">
            <a:extLst>
              <a:ext uri="{FF2B5EF4-FFF2-40B4-BE49-F238E27FC236}">
                <a16:creationId xmlns:a16="http://schemas.microsoft.com/office/drawing/2014/main" id="{64868345-AE17-4033-9CFA-435D07FAFF52}"/>
              </a:ext>
            </a:extLst>
          </p:cNvPr>
          <p:cNvSpPr>
            <a:spLocks noChangeAspect="1"/>
          </p:cNvSpPr>
          <p:nvPr/>
        </p:nvSpPr>
        <p:spPr>
          <a:xfrm flipH="1">
            <a:off x="1241277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DimWitGauche" pitchFamily="2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DimWitGauche" pitchFamily="2" charset="0"/>
            </a:endParaRPr>
          </a:p>
        </p:txBody>
      </p:sp>
      <p:sp>
        <p:nvSpPr>
          <p:cNvPr id="68" name="0">
            <a:extLst>
              <a:ext uri="{FF2B5EF4-FFF2-40B4-BE49-F238E27FC236}">
                <a16:creationId xmlns:a16="http://schemas.microsoft.com/office/drawing/2014/main" id="{871B8EC1-E28A-4C21-883A-48DFD16A51E8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0</a:t>
            </a:r>
          </a:p>
        </p:txBody>
      </p:sp>
      <p:sp>
        <p:nvSpPr>
          <p:cNvPr id="69" name="1">
            <a:extLst>
              <a:ext uri="{FF2B5EF4-FFF2-40B4-BE49-F238E27FC236}">
                <a16:creationId xmlns:a16="http://schemas.microsoft.com/office/drawing/2014/main" id="{D0D3B647-6839-4DA6-9419-3229FB394701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1</a:t>
            </a:r>
          </a:p>
        </p:txBody>
      </p:sp>
      <p:sp>
        <p:nvSpPr>
          <p:cNvPr id="70" name="2">
            <a:extLst>
              <a:ext uri="{FF2B5EF4-FFF2-40B4-BE49-F238E27FC236}">
                <a16:creationId xmlns:a16="http://schemas.microsoft.com/office/drawing/2014/main" id="{FB2FD9CD-00F6-4A51-837F-8BA048395D6D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2</a:t>
            </a:r>
          </a:p>
        </p:txBody>
      </p:sp>
      <p:sp>
        <p:nvSpPr>
          <p:cNvPr id="71" name="3">
            <a:extLst>
              <a:ext uri="{FF2B5EF4-FFF2-40B4-BE49-F238E27FC236}">
                <a16:creationId xmlns:a16="http://schemas.microsoft.com/office/drawing/2014/main" id="{D62B981F-EF8F-4793-A7E3-241BF7521111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3</a:t>
            </a:r>
          </a:p>
        </p:txBody>
      </p:sp>
      <p:sp>
        <p:nvSpPr>
          <p:cNvPr id="72" name="4">
            <a:extLst>
              <a:ext uri="{FF2B5EF4-FFF2-40B4-BE49-F238E27FC236}">
                <a16:creationId xmlns:a16="http://schemas.microsoft.com/office/drawing/2014/main" id="{BB8CD183-EB88-4C98-9BF4-DF80507C2749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4</a:t>
            </a:r>
          </a:p>
        </p:txBody>
      </p:sp>
      <p:sp>
        <p:nvSpPr>
          <p:cNvPr id="73" name="5">
            <a:extLst>
              <a:ext uri="{FF2B5EF4-FFF2-40B4-BE49-F238E27FC236}">
                <a16:creationId xmlns:a16="http://schemas.microsoft.com/office/drawing/2014/main" id="{E30A4CA2-BAD3-4ABC-981B-44ED0A17D60F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5</a:t>
            </a:r>
          </a:p>
        </p:txBody>
      </p:sp>
      <p:sp>
        <p:nvSpPr>
          <p:cNvPr id="74" name="6">
            <a:extLst>
              <a:ext uri="{FF2B5EF4-FFF2-40B4-BE49-F238E27FC236}">
                <a16:creationId xmlns:a16="http://schemas.microsoft.com/office/drawing/2014/main" id="{203665BB-1945-48D9-AEB0-4D5AC3F7B52C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6</a:t>
            </a:r>
          </a:p>
        </p:txBody>
      </p:sp>
      <p:sp>
        <p:nvSpPr>
          <p:cNvPr id="75" name="7">
            <a:extLst>
              <a:ext uri="{FF2B5EF4-FFF2-40B4-BE49-F238E27FC236}">
                <a16:creationId xmlns:a16="http://schemas.microsoft.com/office/drawing/2014/main" id="{0D636AA3-E5DE-444C-988C-932867546681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7</a:t>
            </a:r>
          </a:p>
        </p:txBody>
      </p:sp>
      <p:sp>
        <p:nvSpPr>
          <p:cNvPr id="76" name="8">
            <a:extLst>
              <a:ext uri="{FF2B5EF4-FFF2-40B4-BE49-F238E27FC236}">
                <a16:creationId xmlns:a16="http://schemas.microsoft.com/office/drawing/2014/main" id="{97CB1369-99A3-4777-A85B-5954622BA3A3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8</a:t>
            </a:r>
          </a:p>
        </p:txBody>
      </p:sp>
      <p:sp>
        <p:nvSpPr>
          <p:cNvPr id="77" name="9">
            <a:extLst>
              <a:ext uri="{FF2B5EF4-FFF2-40B4-BE49-F238E27FC236}">
                <a16:creationId xmlns:a16="http://schemas.microsoft.com/office/drawing/2014/main" id="{715D4767-25DF-403F-8A65-17FC9519AE1C}"/>
              </a:ext>
            </a:extLst>
          </p:cNvPr>
          <p:cNvSpPr>
            <a:spLocks noChangeAspect="1"/>
          </p:cNvSpPr>
          <p:nvPr/>
        </p:nvSpPr>
        <p:spPr>
          <a:xfrm flipH="1">
            <a:off x="203192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9</a:t>
            </a:r>
          </a:p>
        </p:txBody>
      </p:sp>
      <p:sp>
        <p:nvSpPr>
          <p:cNvPr id="78" name="0">
            <a:extLst>
              <a:ext uri="{FF2B5EF4-FFF2-40B4-BE49-F238E27FC236}">
                <a16:creationId xmlns:a16="http://schemas.microsoft.com/office/drawing/2014/main" id="{AD31B048-D754-4483-B8D8-8979E147EA30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0</a:t>
            </a:r>
          </a:p>
        </p:txBody>
      </p:sp>
      <p:sp>
        <p:nvSpPr>
          <p:cNvPr id="79" name="1">
            <a:extLst>
              <a:ext uri="{FF2B5EF4-FFF2-40B4-BE49-F238E27FC236}">
                <a16:creationId xmlns:a16="http://schemas.microsoft.com/office/drawing/2014/main" id="{97336BE9-96C3-488F-91E0-54E03AF94C59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1</a:t>
            </a:r>
          </a:p>
        </p:txBody>
      </p:sp>
      <p:sp>
        <p:nvSpPr>
          <p:cNvPr id="80" name="2">
            <a:extLst>
              <a:ext uri="{FF2B5EF4-FFF2-40B4-BE49-F238E27FC236}">
                <a16:creationId xmlns:a16="http://schemas.microsoft.com/office/drawing/2014/main" id="{B44B4848-625B-4125-84E3-71EE2113466E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2</a:t>
            </a:r>
          </a:p>
        </p:txBody>
      </p:sp>
      <p:sp>
        <p:nvSpPr>
          <p:cNvPr id="81" name="3">
            <a:extLst>
              <a:ext uri="{FF2B5EF4-FFF2-40B4-BE49-F238E27FC236}">
                <a16:creationId xmlns:a16="http://schemas.microsoft.com/office/drawing/2014/main" id="{1CFD4CCB-2E44-49B9-851D-E6C1D68C80C2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3</a:t>
            </a:r>
          </a:p>
        </p:txBody>
      </p:sp>
      <p:sp>
        <p:nvSpPr>
          <p:cNvPr id="82" name="4">
            <a:extLst>
              <a:ext uri="{FF2B5EF4-FFF2-40B4-BE49-F238E27FC236}">
                <a16:creationId xmlns:a16="http://schemas.microsoft.com/office/drawing/2014/main" id="{6746083E-203C-4A9F-8928-2BFCFEA81D3D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4</a:t>
            </a:r>
          </a:p>
        </p:txBody>
      </p:sp>
      <p:sp>
        <p:nvSpPr>
          <p:cNvPr id="83" name="5">
            <a:extLst>
              <a:ext uri="{FF2B5EF4-FFF2-40B4-BE49-F238E27FC236}">
                <a16:creationId xmlns:a16="http://schemas.microsoft.com/office/drawing/2014/main" id="{DA996EFE-8495-4FB7-AFA7-2B1F7E32BDE4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5</a:t>
            </a:r>
          </a:p>
        </p:txBody>
      </p:sp>
      <p:sp>
        <p:nvSpPr>
          <p:cNvPr id="84" name="6">
            <a:extLst>
              <a:ext uri="{FF2B5EF4-FFF2-40B4-BE49-F238E27FC236}">
                <a16:creationId xmlns:a16="http://schemas.microsoft.com/office/drawing/2014/main" id="{3A18408C-77A4-4611-9003-39519EDCA77C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6</a:t>
            </a:r>
          </a:p>
        </p:txBody>
      </p:sp>
      <p:sp>
        <p:nvSpPr>
          <p:cNvPr id="85" name="7">
            <a:extLst>
              <a:ext uri="{FF2B5EF4-FFF2-40B4-BE49-F238E27FC236}">
                <a16:creationId xmlns:a16="http://schemas.microsoft.com/office/drawing/2014/main" id="{75E7FC8A-B276-423A-95B9-49A746B42146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7</a:t>
            </a:r>
          </a:p>
        </p:txBody>
      </p:sp>
      <p:sp>
        <p:nvSpPr>
          <p:cNvPr id="86" name="8">
            <a:extLst>
              <a:ext uri="{FF2B5EF4-FFF2-40B4-BE49-F238E27FC236}">
                <a16:creationId xmlns:a16="http://schemas.microsoft.com/office/drawing/2014/main" id="{C04475F3-91E7-4656-88B1-7FD6437DF32A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8</a:t>
            </a:r>
          </a:p>
        </p:txBody>
      </p:sp>
      <p:sp>
        <p:nvSpPr>
          <p:cNvPr id="87" name="9">
            <a:extLst>
              <a:ext uri="{FF2B5EF4-FFF2-40B4-BE49-F238E27FC236}">
                <a16:creationId xmlns:a16="http://schemas.microsoft.com/office/drawing/2014/main" id="{FD12AE20-4172-45E4-AEB0-830175FC66E0}"/>
              </a:ext>
            </a:extLst>
          </p:cNvPr>
          <p:cNvSpPr>
            <a:spLocks noChangeAspect="1"/>
          </p:cNvSpPr>
          <p:nvPr/>
        </p:nvSpPr>
        <p:spPr>
          <a:xfrm flipH="1">
            <a:off x="3651434" y="1511521"/>
            <a:ext cx="694361" cy="694361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37000">
                <a:srgbClr val="FFFF00">
                  <a:shade val="67500"/>
                  <a:satMod val="115000"/>
                </a:srgb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imWitGauche" pitchFamily="2" charset="0"/>
              </a:rPr>
              <a:t>9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EAC9C16-897A-4974-9668-F08F179E10B3}"/>
              </a:ext>
            </a:extLst>
          </p:cNvPr>
          <p:cNvSpPr/>
          <p:nvPr/>
        </p:nvSpPr>
        <p:spPr>
          <a:xfrm>
            <a:off x="381833" y="1397036"/>
            <a:ext cx="660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64AF282-C8EB-4844-B417-240E2C61EE82}"/>
              </a:ext>
            </a:extLst>
          </p:cNvPr>
          <p:cNvSpPr/>
          <p:nvPr/>
        </p:nvSpPr>
        <p:spPr>
          <a:xfrm>
            <a:off x="381833" y="2679059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050" name="Picture 2" descr="Mobile Phone Cartoon Images, Stock Photos &amp;amp; Vectors | Shutterstock">
            <a:hlinkClick r:id="rId7" action="ppaction://hlinksldjump"/>
            <a:extLst>
              <a:ext uri="{FF2B5EF4-FFF2-40B4-BE49-F238E27FC236}">
                <a16:creationId xmlns:a16="http://schemas.microsoft.com/office/drawing/2014/main" id="{A30EF875-BB1C-4D4B-A190-E06A204C0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7"/>
          <a:stretch/>
        </p:blipFill>
        <p:spPr bwMode="auto">
          <a:xfrm>
            <a:off x="4949872" y="1409324"/>
            <a:ext cx="1722015" cy="170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ctor Graphics Mobile Phones Cartoon Clip Art, PNG, 957x1060px, Mobile  Phones, Adobe Character Animator, Animated Cartoon,">
            <a:hlinkClick r:id="rId9" action="ppaction://hlinksldjump"/>
            <a:extLst>
              <a:ext uri="{FF2B5EF4-FFF2-40B4-BE49-F238E27FC236}">
                <a16:creationId xmlns:a16="http://schemas.microsoft.com/office/drawing/2014/main" id="{2EBC5BEF-FAD5-4FE3-8E07-068A75D00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34" y="1563419"/>
            <a:ext cx="1367060" cy="151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Graphics Mobile Phones Image Illustration Clip Art, PNG, 555x640px,  Mobile Phones, Cartoon, Cellular Network, Communication,">
            <a:hlinkClick r:id="rId11" action="ppaction://hlinksldjump"/>
            <a:extLst>
              <a:ext uri="{FF2B5EF4-FFF2-40B4-BE49-F238E27FC236}">
                <a16:creationId xmlns:a16="http://schemas.microsoft.com/office/drawing/2014/main" id="{44F19D40-29A2-46B8-8DBB-57B30BF47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774" y="1548087"/>
            <a:ext cx="1828328" cy="142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scot Broken Phone - Mobile Phone Cartoon Png, Transparent Png - kindpng">
            <a:hlinkClick r:id="rId13" action="ppaction://hlinksldjump"/>
            <a:extLst>
              <a:ext uri="{FF2B5EF4-FFF2-40B4-BE49-F238E27FC236}">
                <a16:creationId xmlns:a16="http://schemas.microsoft.com/office/drawing/2014/main" id="{28BB49D0-4364-4C80-9114-54D5595C2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042" y="1519487"/>
            <a:ext cx="1479924" cy="152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mart Phone Cartoon Thumb Stock Vector (Royalty Free) 166728419">
            <a:hlinkClick r:id="rId15" action="ppaction://hlinksldjump"/>
            <a:extLst>
              <a:ext uri="{FF2B5EF4-FFF2-40B4-BE49-F238E27FC236}">
                <a16:creationId xmlns:a16="http://schemas.microsoft.com/office/drawing/2014/main" id="{A5F474DD-62B7-46C1-9B9F-95681B041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9"/>
          <a:stretch/>
        </p:blipFill>
        <p:spPr bwMode="auto">
          <a:xfrm>
            <a:off x="4949872" y="3482852"/>
            <a:ext cx="1392636" cy="146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hone hero mascot design Royalty Free Vector Image">
            <a:hlinkClick r:id="rId17" action="ppaction://hlinksldjump"/>
            <a:extLst>
              <a:ext uri="{FF2B5EF4-FFF2-40B4-BE49-F238E27FC236}">
                <a16:creationId xmlns:a16="http://schemas.microsoft.com/office/drawing/2014/main" id="{3134FDFD-E852-47A6-AB8F-BFDBCD413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7"/>
          <a:stretch/>
        </p:blipFill>
        <p:spPr bwMode="auto">
          <a:xfrm>
            <a:off x="6273093" y="3446326"/>
            <a:ext cx="1743768" cy="155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artoon cell phone - Clipart World">
            <a:hlinkClick r:id="rId19" action="ppaction://hlinksldjump"/>
            <a:extLst>
              <a:ext uri="{FF2B5EF4-FFF2-40B4-BE49-F238E27FC236}">
                <a16:creationId xmlns:a16="http://schemas.microsoft.com/office/drawing/2014/main" id="{BDCACDE7-69BA-4E34-95AC-25CAA23A6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548" y="3446326"/>
            <a:ext cx="1376780" cy="142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We Get It Covered Cell Phone Repair And Accessories - Cartoon Cell Phone  Clipart, HD Png Download , Transparent Png Image - PNGitem">
            <a:hlinkClick r:id="rId21" action="ppaction://hlinksldjump"/>
            <a:extLst>
              <a:ext uri="{FF2B5EF4-FFF2-40B4-BE49-F238E27FC236}">
                <a16:creationId xmlns:a16="http://schemas.microsoft.com/office/drawing/2014/main" id="{FDEE80EB-BD6D-4B9D-8124-0E321A07D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015" y="3400064"/>
            <a:ext cx="1416661" cy="170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7E415F22-B360-47BA-981F-BDA38D309E59}"/>
              </a:ext>
            </a:extLst>
          </p:cNvPr>
          <p:cNvGrpSpPr/>
          <p:nvPr/>
        </p:nvGrpSpPr>
        <p:grpSpPr>
          <a:xfrm>
            <a:off x="3536040" y="295000"/>
            <a:ext cx="5919009" cy="823216"/>
            <a:chOff x="5477069" y="1553404"/>
            <a:chExt cx="4547853" cy="802888"/>
          </a:xfrm>
        </p:grpSpPr>
        <p:sp>
          <p:nvSpPr>
            <p:cNvPr id="98" name="Freeform: Shape 2">
              <a:extLst>
                <a:ext uri="{FF2B5EF4-FFF2-40B4-BE49-F238E27FC236}">
                  <a16:creationId xmlns:a16="http://schemas.microsoft.com/office/drawing/2014/main" id="{502C2213-B30D-42B6-A0D5-0784B8714026}"/>
                </a:ext>
              </a:extLst>
            </p:cNvPr>
            <p:cNvSpPr/>
            <p:nvPr/>
          </p:nvSpPr>
          <p:spPr>
            <a:xfrm>
              <a:off x="5839498" y="1553404"/>
              <a:ext cx="4185424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6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Warm-up </a:t>
              </a:r>
              <a:r>
                <a:rPr lang="en-GB" sz="36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&amp; Review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4E580BA-36A7-46E6-A416-1DE6BACC7937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4800" b="1" dirty="0">
                  <a:ln w="180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Forte" pitchFamily="66" charset="0"/>
                  <a:cs typeface="Arial" charset="0"/>
                </a:rPr>
                <a:t>1</a:t>
              </a:r>
              <a:endParaRPr lang="en-US" sz="4800" b="1" dirty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100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3" fill="hold">
                      <p:stCondLst>
                        <p:cond delay="0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3" fill="hold">
                      <p:stCondLst>
                        <p:cond delay="0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3" fill="hold">
                      <p:stCondLst>
                        <p:cond delay="0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3" fill="hold">
                      <p:stCondLst>
                        <p:cond delay="0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3" fill="hold">
                      <p:stCondLst>
                        <p:cond delay="0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0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3" fill="hold">
                      <p:stCondLst>
                        <p:cond delay="0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3" fill="hold">
                      <p:stCondLst>
                        <p:cond delay="0"/>
                      </p:stCondLst>
                      <p:childTnLst>
                        <p:par>
                          <p:cTn id="714" fill="hold">
                            <p:stCondLst>
                              <p:cond delay="0"/>
                            </p:stCondLst>
                            <p:childTnLst>
                              <p:par>
                                <p:cTn id="7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3" fill="hold">
                      <p:stCondLst>
                        <p:cond delay="0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4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3" fill="hold">
                      <p:stCondLst>
                        <p:cond delay="0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6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3" fill="hold">
                      <p:stCondLst>
                        <p:cond delay="0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7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3" fill="hold">
                      <p:stCondLst>
                        <p:cond delay="0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9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3" fill="hold">
                      <p:stCondLst>
                        <p:cond delay="0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0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3" fill="hold">
                      <p:stCondLst>
                        <p:cond delay="0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0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0" fill="hold">
                      <p:stCondLst>
                        <p:cond delay="0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16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7" fill="hold">
                      <p:stCondLst>
                        <p:cond delay="0"/>
                      </p:stCondLst>
                      <p:childTnLst>
                        <p:par>
                          <p:cTn id="818" fill="hold">
                            <p:stCondLst>
                              <p:cond delay="0"/>
                            </p:stCondLst>
                            <p:childTnLst>
                              <p:par>
                                <p:cTn id="8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0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1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23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4" fill="hold">
                      <p:stCondLst>
                        <p:cond delay="0"/>
                      </p:stCondLst>
                      <p:childTnLst>
                        <p:par>
                          <p:cTn id="825" fill="hold">
                            <p:stCondLst>
                              <p:cond delay="0"/>
                            </p:stCondLst>
                            <p:childTnLst>
                              <p:par>
                                <p:cTn id="8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8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830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1" fill="hold">
                      <p:stCondLst>
                        <p:cond delay="0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4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5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83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8" fill="hold">
                      <p:stCondLst>
                        <p:cond delay="0"/>
                      </p:stCondLst>
                      <p:childTnLst>
                        <p:par>
                          <p:cTn id="839" fill="hold">
                            <p:stCondLst>
                              <p:cond delay="0"/>
                            </p:stCondLst>
                            <p:childTnLst>
                              <p:par>
                                <p:cTn id="8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844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5" fill="hold">
                      <p:stCondLst>
                        <p:cond delay="0"/>
                      </p:stCondLst>
                      <p:childTnLst>
                        <p:par>
                          <p:cTn id="846" fill="hold">
                            <p:stCondLst>
                              <p:cond delay="0"/>
                            </p:stCondLst>
                            <p:childTnLst>
                              <p:par>
                                <p:cTn id="84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8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9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51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2" fill="hold">
                      <p:stCondLst>
                        <p:cond delay="0"/>
                      </p:stCondLst>
                      <p:childTnLst>
                        <p:par>
                          <p:cTn id="853" fill="hold">
                            <p:stCondLst>
                              <p:cond delay="0"/>
                            </p:stCondLst>
                            <p:childTnLst>
                              <p:par>
                                <p:cTn id="8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5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6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EE9D97-9754-47FC-B962-74D36A14F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0332"/>
          </a:xfrm>
          <a:prstGeom prst="rect">
            <a:avLst/>
          </a:prstGeom>
        </p:spPr>
      </p:pic>
      <p:pic>
        <p:nvPicPr>
          <p:cNvPr id="4" name="Picture 4" descr="Amazon Icon">
            <a:hlinkClick r:id="rId4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">
            <a:hlinkClick r:id="rId7" action="ppaction://hlinksldjump"/>
            <a:extLst>
              <a:ext uri="{FF2B5EF4-FFF2-40B4-BE49-F238E27FC236}">
                <a16:creationId xmlns:a16="http://schemas.microsoft.com/office/drawing/2014/main" id="{1EE1AD12-5425-43CE-BF95-59581489F61B}"/>
              </a:ext>
            </a:extLst>
          </p:cNvPr>
          <p:cNvSpPr/>
          <p:nvPr/>
        </p:nvSpPr>
        <p:spPr>
          <a:xfrm>
            <a:off x="10875527" y="6215188"/>
            <a:ext cx="1240972" cy="587828"/>
          </a:xfrm>
          <a:prstGeom prst="roundRect">
            <a:avLst/>
          </a:prstGeom>
          <a:solidFill>
            <a:schemeClr val="accent6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0"/>
                <a:ea typeface="+mn-ea"/>
                <a:cs typeface="+mn-cs"/>
              </a:rPr>
              <a:t>next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764A7073-980E-401A-B7EC-401604941A25}"/>
              </a:ext>
            </a:extLst>
          </p:cNvPr>
          <p:cNvSpPr/>
          <p:nvPr/>
        </p:nvSpPr>
        <p:spPr>
          <a:xfrm>
            <a:off x="5376323" y="6185411"/>
            <a:ext cx="1240972" cy="587828"/>
          </a:xfrm>
          <a:prstGeom prst="roundRect">
            <a:avLst/>
          </a:prstGeom>
          <a:solidFill>
            <a:srgbClr val="00B050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0"/>
                <a:ea typeface="+mn-ea"/>
                <a:cs typeface="+mn-cs"/>
              </a:rPr>
              <a:t>check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10">
            <a:extLst>
              <a:ext uri="{FF2B5EF4-FFF2-40B4-BE49-F238E27FC236}">
                <a16:creationId xmlns:a16="http://schemas.microsoft.com/office/drawing/2014/main" id="{351966EC-FA93-45D3-8629-97F7410970D0}"/>
              </a:ext>
            </a:extLst>
          </p:cNvPr>
          <p:cNvGrpSpPr/>
          <p:nvPr/>
        </p:nvGrpSpPr>
        <p:grpSpPr>
          <a:xfrm>
            <a:off x="3686970" y="1959765"/>
            <a:ext cx="4148347" cy="2547115"/>
            <a:chOff x="1236145" y="3946347"/>
            <a:chExt cx="3425952" cy="2466972"/>
          </a:xfrm>
          <a:noFill/>
        </p:grpSpPr>
        <p:sp>
          <p:nvSpPr>
            <p:cNvPr id="10" name="5">
              <a:extLst>
                <a:ext uri="{FF2B5EF4-FFF2-40B4-BE49-F238E27FC236}">
                  <a16:creationId xmlns:a16="http://schemas.microsoft.com/office/drawing/2014/main" id="{0D7F898C-EB42-4330-B77F-1571BC3E5633}"/>
                </a:ext>
              </a:extLst>
            </p:cNvPr>
            <p:cNvSpPr/>
            <p:nvPr/>
          </p:nvSpPr>
          <p:spPr>
            <a:xfrm>
              <a:off x="1236145" y="4086933"/>
              <a:ext cx="3425952" cy="2326386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BCBF3E8-5C7C-4444-9FBE-112DE01257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93"/>
            <a:stretch/>
          </p:blipFill>
          <p:spPr bwMode="auto">
            <a:xfrm>
              <a:off x="1926887" y="3946347"/>
              <a:ext cx="2294549" cy="2466972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2" name="6">
            <a:extLst>
              <a:ext uri="{FF2B5EF4-FFF2-40B4-BE49-F238E27FC236}">
                <a16:creationId xmlns:a16="http://schemas.microsoft.com/office/drawing/2014/main" id="{3AB250AE-A240-4FCE-8DA6-C70ABCEB1B05}"/>
              </a:ext>
            </a:extLst>
          </p:cNvPr>
          <p:cNvSpPr/>
          <p:nvPr/>
        </p:nvSpPr>
        <p:spPr>
          <a:xfrm>
            <a:off x="8505031" y="3021258"/>
            <a:ext cx="578398" cy="569285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8ECAB986-4D6A-4CB6-80F4-9C1CCF9CD6A1}"/>
              </a:ext>
            </a:extLst>
          </p:cNvPr>
          <p:cNvSpPr txBox="1"/>
          <p:nvPr/>
        </p:nvSpPr>
        <p:spPr>
          <a:xfrm>
            <a:off x="4379053" y="5010243"/>
            <a:ext cx="3456264" cy="120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Yes, it is.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2FDA6E-2F41-4312-8CB3-6CA2235EC067}"/>
              </a:ext>
            </a:extLst>
          </p:cNvPr>
          <p:cNvSpPr/>
          <p:nvPr/>
        </p:nvSpPr>
        <p:spPr>
          <a:xfrm>
            <a:off x="4050895" y="495051"/>
            <a:ext cx="3891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 this Mary?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544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196571-7119-417B-8B9D-BE2E1950E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7666"/>
            <a:ext cx="12191999" cy="6857999"/>
          </a:xfrm>
          <a:prstGeom prst="rect">
            <a:avLst/>
          </a:prstGeom>
        </p:spPr>
      </p:pic>
      <p:pic>
        <p:nvPicPr>
          <p:cNvPr id="3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C8561-4B9E-46C8-A4EC-58BAA24798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1859" y="566413"/>
            <a:ext cx="5613635" cy="5762625"/>
          </a:xfrm>
          <a:prstGeom prst="rect">
            <a:avLst/>
          </a:prstGeom>
        </p:spPr>
      </p:pic>
      <p:sp>
        <p:nvSpPr>
          <p:cNvPr id="10" name="7">
            <a:extLst>
              <a:ext uri="{FF2B5EF4-FFF2-40B4-BE49-F238E27FC236}">
                <a16:creationId xmlns:a16="http://schemas.microsoft.com/office/drawing/2014/main" id="{978C91BC-5FE5-478B-AD37-A6F97D32E2DD}"/>
              </a:ext>
            </a:extLst>
          </p:cNvPr>
          <p:cNvSpPr/>
          <p:nvPr/>
        </p:nvSpPr>
        <p:spPr>
          <a:xfrm>
            <a:off x="8679656" y="4124148"/>
            <a:ext cx="1240972" cy="587828"/>
          </a:xfrm>
          <a:prstGeom prst="roundRect">
            <a:avLst/>
          </a:prstGeom>
          <a:solidFill>
            <a:srgbClr val="00B050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0"/>
                <a:ea typeface="+mn-ea"/>
                <a:cs typeface="+mn-cs"/>
              </a:rPr>
              <a:t>check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10">
            <a:extLst>
              <a:ext uri="{FF2B5EF4-FFF2-40B4-BE49-F238E27FC236}">
                <a16:creationId xmlns:a16="http://schemas.microsoft.com/office/drawing/2014/main" id="{8B9C2140-DF53-45C7-8175-F546441DC8E2}"/>
              </a:ext>
            </a:extLst>
          </p:cNvPr>
          <p:cNvGrpSpPr/>
          <p:nvPr/>
        </p:nvGrpSpPr>
        <p:grpSpPr>
          <a:xfrm>
            <a:off x="4803644" y="1398053"/>
            <a:ext cx="3091909" cy="3204593"/>
            <a:chOff x="981408" y="4086933"/>
            <a:chExt cx="4772629" cy="2326386"/>
          </a:xfrm>
          <a:noFill/>
        </p:grpSpPr>
        <p:sp>
          <p:nvSpPr>
            <p:cNvPr id="12" name="5">
              <a:extLst>
                <a:ext uri="{FF2B5EF4-FFF2-40B4-BE49-F238E27FC236}">
                  <a16:creationId xmlns:a16="http://schemas.microsoft.com/office/drawing/2014/main" id="{F407B20A-73CC-4CD9-A0F3-79E657E93C96}"/>
                </a:ext>
              </a:extLst>
            </p:cNvPr>
            <p:cNvSpPr/>
            <p:nvPr/>
          </p:nvSpPr>
          <p:spPr>
            <a:xfrm>
              <a:off x="1236145" y="4086933"/>
              <a:ext cx="3425952" cy="2326386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BE2253C-F545-4766-80E6-1AC33D8DA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1408" y="4103528"/>
              <a:ext cx="4772629" cy="2069300"/>
            </a:xfrm>
            <a:prstGeom prst="rect">
              <a:avLst/>
            </a:prstGeom>
            <a:grpFill/>
            <a:ln w="57150">
              <a:noFill/>
            </a:ln>
          </p:spPr>
        </p:pic>
      </p:grpSp>
      <p:sp>
        <p:nvSpPr>
          <p:cNvPr id="14" name="6">
            <a:extLst>
              <a:ext uri="{FF2B5EF4-FFF2-40B4-BE49-F238E27FC236}">
                <a16:creationId xmlns:a16="http://schemas.microsoft.com/office/drawing/2014/main" id="{43B91EC5-AF13-4D25-B165-1C478E347D47}"/>
              </a:ext>
            </a:extLst>
          </p:cNvPr>
          <p:cNvSpPr/>
          <p:nvPr/>
        </p:nvSpPr>
        <p:spPr>
          <a:xfrm>
            <a:off x="5863904" y="4711976"/>
            <a:ext cx="429014" cy="41602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2">
            <a:extLst>
              <a:ext uri="{FF2B5EF4-FFF2-40B4-BE49-F238E27FC236}">
                <a16:creationId xmlns:a16="http://schemas.microsoft.com/office/drawing/2014/main" id="{C87ACE6C-DA1B-49AE-88AF-E84BE773CA5A}"/>
              </a:ext>
            </a:extLst>
          </p:cNvPr>
          <p:cNvSpPr txBox="1"/>
          <p:nvPr/>
        </p:nvSpPr>
        <p:spPr>
          <a:xfrm>
            <a:off x="7895555" y="2397878"/>
            <a:ext cx="3811850" cy="120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No, it isn’t.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B208C9-E8A6-45C7-BF3C-76D524A7ED4A}"/>
              </a:ext>
            </a:extLst>
          </p:cNvPr>
          <p:cNvSpPr/>
          <p:nvPr/>
        </p:nvSpPr>
        <p:spPr>
          <a:xfrm>
            <a:off x="500611" y="2701225"/>
            <a:ext cx="3370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 that Bill?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41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EE9D97-9754-47FC-B962-74D36A14F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0332"/>
          </a:xfrm>
          <a:prstGeom prst="rect">
            <a:avLst/>
          </a:prstGeom>
        </p:spPr>
      </p:pic>
      <p:pic>
        <p:nvPicPr>
          <p:cNvPr id="4" name="Picture 4" descr="Amazon Icon">
            <a:hlinkClick r:id="rId4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">
            <a:hlinkClick r:id="rId7" action="ppaction://hlinksldjump"/>
            <a:extLst>
              <a:ext uri="{FF2B5EF4-FFF2-40B4-BE49-F238E27FC236}">
                <a16:creationId xmlns:a16="http://schemas.microsoft.com/office/drawing/2014/main" id="{1EE1AD12-5425-43CE-BF95-59581489F61B}"/>
              </a:ext>
            </a:extLst>
          </p:cNvPr>
          <p:cNvSpPr/>
          <p:nvPr/>
        </p:nvSpPr>
        <p:spPr>
          <a:xfrm>
            <a:off x="10875527" y="6215188"/>
            <a:ext cx="1240972" cy="587828"/>
          </a:xfrm>
          <a:prstGeom prst="roundRect">
            <a:avLst/>
          </a:prstGeom>
          <a:solidFill>
            <a:schemeClr val="accent6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0"/>
                <a:ea typeface="+mn-ea"/>
                <a:cs typeface="+mn-cs"/>
              </a:rPr>
              <a:t>next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764A7073-980E-401A-B7EC-401604941A25}"/>
              </a:ext>
            </a:extLst>
          </p:cNvPr>
          <p:cNvSpPr/>
          <p:nvPr/>
        </p:nvSpPr>
        <p:spPr>
          <a:xfrm>
            <a:off x="5376323" y="6185411"/>
            <a:ext cx="1240972" cy="587828"/>
          </a:xfrm>
          <a:prstGeom prst="roundRect">
            <a:avLst/>
          </a:prstGeom>
          <a:solidFill>
            <a:srgbClr val="00B050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0"/>
                <a:ea typeface="+mn-ea"/>
                <a:cs typeface="+mn-cs"/>
              </a:rPr>
              <a:t>check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10">
            <a:extLst>
              <a:ext uri="{FF2B5EF4-FFF2-40B4-BE49-F238E27FC236}">
                <a16:creationId xmlns:a16="http://schemas.microsoft.com/office/drawing/2014/main" id="{351966EC-FA93-45D3-8629-97F7410970D0}"/>
              </a:ext>
            </a:extLst>
          </p:cNvPr>
          <p:cNvGrpSpPr/>
          <p:nvPr/>
        </p:nvGrpSpPr>
        <p:grpSpPr>
          <a:xfrm>
            <a:off x="3686970" y="2072920"/>
            <a:ext cx="4148347" cy="2473913"/>
            <a:chOff x="1236145" y="4017246"/>
            <a:chExt cx="3425952" cy="2396073"/>
          </a:xfrm>
          <a:noFill/>
        </p:grpSpPr>
        <p:sp>
          <p:nvSpPr>
            <p:cNvPr id="10" name="5">
              <a:extLst>
                <a:ext uri="{FF2B5EF4-FFF2-40B4-BE49-F238E27FC236}">
                  <a16:creationId xmlns:a16="http://schemas.microsoft.com/office/drawing/2014/main" id="{0D7F898C-EB42-4330-B77F-1571BC3E5633}"/>
                </a:ext>
              </a:extLst>
            </p:cNvPr>
            <p:cNvSpPr/>
            <p:nvPr/>
          </p:nvSpPr>
          <p:spPr>
            <a:xfrm>
              <a:off x="1236145" y="4086933"/>
              <a:ext cx="3425952" cy="2326386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BCBF3E8-5C7C-4444-9FBE-112DE01257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92" t="21424" r="25858" b="5889"/>
            <a:stretch/>
          </p:blipFill>
          <p:spPr bwMode="auto">
            <a:xfrm>
              <a:off x="1848446" y="4017246"/>
              <a:ext cx="2590604" cy="2396073"/>
            </a:xfrm>
            <a:prstGeom prst="rect">
              <a:avLst/>
            </a:prstGeom>
            <a:grpFill/>
            <a:ln w="57150">
              <a:noFill/>
            </a:ln>
          </p:spPr>
        </p:pic>
      </p:grpSp>
      <p:sp>
        <p:nvSpPr>
          <p:cNvPr id="12" name="6">
            <a:extLst>
              <a:ext uri="{FF2B5EF4-FFF2-40B4-BE49-F238E27FC236}">
                <a16:creationId xmlns:a16="http://schemas.microsoft.com/office/drawing/2014/main" id="{3AB250AE-A240-4FCE-8DA6-C70ABCEB1B05}"/>
              </a:ext>
            </a:extLst>
          </p:cNvPr>
          <p:cNvSpPr/>
          <p:nvPr/>
        </p:nvSpPr>
        <p:spPr>
          <a:xfrm>
            <a:off x="8505031" y="3021258"/>
            <a:ext cx="578398" cy="569285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8ECAB986-4D6A-4CB6-80F4-9C1CCF9CD6A1}"/>
              </a:ext>
            </a:extLst>
          </p:cNvPr>
          <p:cNvSpPr txBox="1"/>
          <p:nvPr/>
        </p:nvSpPr>
        <p:spPr>
          <a:xfrm>
            <a:off x="4379053" y="5010243"/>
            <a:ext cx="3456264" cy="120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Yes, it is.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2FDA6E-2F41-4312-8CB3-6CA2235EC067}"/>
              </a:ext>
            </a:extLst>
          </p:cNvPr>
          <p:cNvSpPr/>
          <p:nvPr/>
        </p:nvSpPr>
        <p:spPr>
          <a:xfrm>
            <a:off x="4152398" y="495051"/>
            <a:ext cx="368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 this Lucy?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196571-7119-417B-8B9D-BE2E1950E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7666"/>
            <a:ext cx="12191999" cy="6857999"/>
          </a:xfrm>
          <a:prstGeom prst="rect">
            <a:avLst/>
          </a:prstGeom>
        </p:spPr>
      </p:pic>
      <p:pic>
        <p:nvPicPr>
          <p:cNvPr id="3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C8561-4B9E-46C8-A4EC-58BAA24798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1859" y="566413"/>
            <a:ext cx="5613635" cy="5762625"/>
          </a:xfrm>
          <a:prstGeom prst="rect">
            <a:avLst/>
          </a:prstGeom>
        </p:spPr>
      </p:pic>
      <p:sp>
        <p:nvSpPr>
          <p:cNvPr id="10" name="7">
            <a:extLst>
              <a:ext uri="{FF2B5EF4-FFF2-40B4-BE49-F238E27FC236}">
                <a16:creationId xmlns:a16="http://schemas.microsoft.com/office/drawing/2014/main" id="{978C91BC-5FE5-478B-AD37-A6F97D32E2DD}"/>
              </a:ext>
            </a:extLst>
          </p:cNvPr>
          <p:cNvSpPr/>
          <p:nvPr/>
        </p:nvSpPr>
        <p:spPr>
          <a:xfrm>
            <a:off x="8679656" y="4124148"/>
            <a:ext cx="1240972" cy="587828"/>
          </a:xfrm>
          <a:prstGeom prst="roundRect">
            <a:avLst/>
          </a:prstGeom>
          <a:solidFill>
            <a:srgbClr val="00B050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0"/>
                <a:ea typeface="+mn-ea"/>
                <a:cs typeface="+mn-cs"/>
              </a:rPr>
              <a:t>check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10">
            <a:extLst>
              <a:ext uri="{FF2B5EF4-FFF2-40B4-BE49-F238E27FC236}">
                <a16:creationId xmlns:a16="http://schemas.microsoft.com/office/drawing/2014/main" id="{8B9C2140-DF53-45C7-8175-F546441DC8E2}"/>
              </a:ext>
            </a:extLst>
          </p:cNvPr>
          <p:cNvGrpSpPr/>
          <p:nvPr/>
        </p:nvGrpSpPr>
        <p:grpSpPr>
          <a:xfrm>
            <a:off x="4662697" y="1390386"/>
            <a:ext cx="3399211" cy="3212260"/>
            <a:chOff x="736711" y="4081367"/>
            <a:chExt cx="5552770" cy="2331952"/>
          </a:xfrm>
          <a:noFill/>
        </p:grpSpPr>
        <p:sp>
          <p:nvSpPr>
            <p:cNvPr id="12" name="5">
              <a:extLst>
                <a:ext uri="{FF2B5EF4-FFF2-40B4-BE49-F238E27FC236}">
                  <a16:creationId xmlns:a16="http://schemas.microsoft.com/office/drawing/2014/main" id="{F407B20A-73CC-4CD9-A0F3-79E657E93C96}"/>
                </a:ext>
              </a:extLst>
            </p:cNvPr>
            <p:cNvSpPr/>
            <p:nvPr/>
          </p:nvSpPr>
          <p:spPr>
            <a:xfrm>
              <a:off x="1236145" y="4086933"/>
              <a:ext cx="3425952" cy="2326386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BE2253C-F545-4766-80E6-1AC33D8DA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711" y="4081367"/>
              <a:ext cx="5552770" cy="2272158"/>
            </a:xfrm>
            <a:prstGeom prst="rect">
              <a:avLst/>
            </a:prstGeom>
            <a:grpFill/>
            <a:ln w="57150">
              <a:noFill/>
            </a:ln>
          </p:spPr>
        </p:pic>
      </p:grpSp>
      <p:sp>
        <p:nvSpPr>
          <p:cNvPr id="14" name="6">
            <a:extLst>
              <a:ext uri="{FF2B5EF4-FFF2-40B4-BE49-F238E27FC236}">
                <a16:creationId xmlns:a16="http://schemas.microsoft.com/office/drawing/2014/main" id="{43B91EC5-AF13-4D25-B165-1C478E347D47}"/>
              </a:ext>
            </a:extLst>
          </p:cNvPr>
          <p:cNvSpPr/>
          <p:nvPr/>
        </p:nvSpPr>
        <p:spPr>
          <a:xfrm>
            <a:off x="5863904" y="4711976"/>
            <a:ext cx="429014" cy="41602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2">
            <a:extLst>
              <a:ext uri="{FF2B5EF4-FFF2-40B4-BE49-F238E27FC236}">
                <a16:creationId xmlns:a16="http://schemas.microsoft.com/office/drawing/2014/main" id="{C87ACE6C-DA1B-49AE-88AF-E84BE773CA5A}"/>
              </a:ext>
            </a:extLst>
          </p:cNvPr>
          <p:cNvSpPr txBox="1"/>
          <p:nvPr/>
        </p:nvSpPr>
        <p:spPr>
          <a:xfrm>
            <a:off x="7895555" y="2397878"/>
            <a:ext cx="3811850" cy="120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No, it isn’t.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B208C9-E8A6-45C7-BF3C-76D524A7ED4A}"/>
              </a:ext>
            </a:extLst>
          </p:cNvPr>
          <p:cNvSpPr/>
          <p:nvPr/>
        </p:nvSpPr>
        <p:spPr>
          <a:xfrm>
            <a:off x="420461" y="2701225"/>
            <a:ext cx="3531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 that Ben?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6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EE9D97-9754-47FC-B962-74D36A14F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0332"/>
          </a:xfrm>
          <a:prstGeom prst="rect">
            <a:avLst/>
          </a:prstGeom>
        </p:spPr>
      </p:pic>
      <p:pic>
        <p:nvPicPr>
          <p:cNvPr id="4" name="Picture 4" descr="Amazon Icon">
            <a:hlinkClick r:id="rId4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">
            <a:hlinkClick r:id="rId7" action="ppaction://hlinksldjump"/>
            <a:extLst>
              <a:ext uri="{FF2B5EF4-FFF2-40B4-BE49-F238E27FC236}">
                <a16:creationId xmlns:a16="http://schemas.microsoft.com/office/drawing/2014/main" id="{1EE1AD12-5425-43CE-BF95-59581489F61B}"/>
              </a:ext>
            </a:extLst>
          </p:cNvPr>
          <p:cNvSpPr/>
          <p:nvPr/>
        </p:nvSpPr>
        <p:spPr>
          <a:xfrm>
            <a:off x="10875527" y="6215188"/>
            <a:ext cx="1240972" cy="587828"/>
          </a:xfrm>
          <a:prstGeom prst="roundRect">
            <a:avLst/>
          </a:prstGeom>
          <a:solidFill>
            <a:schemeClr val="accent6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0"/>
                <a:ea typeface="+mn-ea"/>
                <a:cs typeface="+mn-cs"/>
              </a:rPr>
              <a:t>next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764A7073-980E-401A-B7EC-401604941A25}"/>
              </a:ext>
            </a:extLst>
          </p:cNvPr>
          <p:cNvSpPr/>
          <p:nvPr/>
        </p:nvSpPr>
        <p:spPr>
          <a:xfrm>
            <a:off x="5376323" y="6185411"/>
            <a:ext cx="1240972" cy="587828"/>
          </a:xfrm>
          <a:prstGeom prst="roundRect">
            <a:avLst/>
          </a:prstGeom>
          <a:solidFill>
            <a:srgbClr val="00B050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0"/>
                <a:ea typeface="+mn-ea"/>
                <a:cs typeface="+mn-cs"/>
              </a:rPr>
              <a:t>check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10">
            <a:extLst>
              <a:ext uri="{FF2B5EF4-FFF2-40B4-BE49-F238E27FC236}">
                <a16:creationId xmlns:a16="http://schemas.microsoft.com/office/drawing/2014/main" id="{351966EC-FA93-45D3-8629-97F7410970D0}"/>
              </a:ext>
            </a:extLst>
          </p:cNvPr>
          <p:cNvGrpSpPr/>
          <p:nvPr/>
        </p:nvGrpSpPr>
        <p:grpSpPr>
          <a:xfrm>
            <a:off x="3540155" y="1913431"/>
            <a:ext cx="4560546" cy="2716957"/>
            <a:chOff x="1236145" y="3901471"/>
            <a:chExt cx="3487764" cy="2631470"/>
          </a:xfrm>
        </p:grpSpPr>
        <p:sp>
          <p:nvSpPr>
            <p:cNvPr id="10" name="5">
              <a:extLst>
                <a:ext uri="{FF2B5EF4-FFF2-40B4-BE49-F238E27FC236}">
                  <a16:creationId xmlns:a16="http://schemas.microsoft.com/office/drawing/2014/main" id="{0D7F898C-EB42-4330-B77F-1571BC3E5633}"/>
                </a:ext>
              </a:extLst>
            </p:cNvPr>
            <p:cNvSpPr/>
            <p:nvPr/>
          </p:nvSpPr>
          <p:spPr>
            <a:xfrm>
              <a:off x="1236145" y="4086933"/>
              <a:ext cx="3425952" cy="2326386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BCBF3E8-5C7C-4444-9FBE-112DE0125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89433" y="3901471"/>
              <a:ext cx="3234476" cy="2631470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6">
            <a:extLst>
              <a:ext uri="{FF2B5EF4-FFF2-40B4-BE49-F238E27FC236}">
                <a16:creationId xmlns:a16="http://schemas.microsoft.com/office/drawing/2014/main" id="{3AB250AE-A240-4FCE-8DA6-C70ABCEB1B05}"/>
              </a:ext>
            </a:extLst>
          </p:cNvPr>
          <p:cNvSpPr/>
          <p:nvPr/>
        </p:nvSpPr>
        <p:spPr>
          <a:xfrm>
            <a:off x="8505031" y="3021258"/>
            <a:ext cx="578398" cy="569285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8ECAB986-4D6A-4CB6-80F4-9C1CCF9CD6A1}"/>
              </a:ext>
            </a:extLst>
          </p:cNvPr>
          <p:cNvSpPr txBox="1"/>
          <p:nvPr/>
        </p:nvSpPr>
        <p:spPr>
          <a:xfrm>
            <a:off x="4379053" y="5010243"/>
            <a:ext cx="3456264" cy="120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Yes, it is.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2FDA6E-2F41-4312-8CB3-6CA2235EC067}"/>
              </a:ext>
            </a:extLst>
          </p:cNvPr>
          <p:cNvSpPr/>
          <p:nvPr/>
        </p:nvSpPr>
        <p:spPr>
          <a:xfrm>
            <a:off x="4202091" y="495051"/>
            <a:ext cx="3589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 this Linh?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5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196571-7119-417B-8B9D-BE2E1950E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7666"/>
            <a:ext cx="12191999" cy="6857999"/>
          </a:xfrm>
          <a:prstGeom prst="rect">
            <a:avLst/>
          </a:prstGeom>
        </p:spPr>
      </p:pic>
      <p:pic>
        <p:nvPicPr>
          <p:cNvPr id="3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C8561-4B9E-46C8-A4EC-58BAA24798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1859" y="566413"/>
            <a:ext cx="5613635" cy="5762625"/>
          </a:xfrm>
          <a:prstGeom prst="rect">
            <a:avLst/>
          </a:prstGeom>
        </p:spPr>
      </p:pic>
      <p:sp>
        <p:nvSpPr>
          <p:cNvPr id="10" name="7">
            <a:extLst>
              <a:ext uri="{FF2B5EF4-FFF2-40B4-BE49-F238E27FC236}">
                <a16:creationId xmlns:a16="http://schemas.microsoft.com/office/drawing/2014/main" id="{978C91BC-5FE5-478B-AD37-A6F97D32E2DD}"/>
              </a:ext>
            </a:extLst>
          </p:cNvPr>
          <p:cNvSpPr/>
          <p:nvPr/>
        </p:nvSpPr>
        <p:spPr>
          <a:xfrm>
            <a:off x="8679656" y="4124148"/>
            <a:ext cx="1240972" cy="587828"/>
          </a:xfrm>
          <a:prstGeom prst="roundRect">
            <a:avLst/>
          </a:prstGeom>
          <a:solidFill>
            <a:srgbClr val="00B050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0"/>
                <a:ea typeface="+mn-ea"/>
                <a:cs typeface="+mn-cs"/>
              </a:rPr>
              <a:t>check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10">
            <a:extLst>
              <a:ext uri="{FF2B5EF4-FFF2-40B4-BE49-F238E27FC236}">
                <a16:creationId xmlns:a16="http://schemas.microsoft.com/office/drawing/2014/main" id="{8B9C2140-DF53-45C7-8175-F546441DC8E2}"/>
              </a:ext>
            </a:extLst>
          </p:cNvPr>
          <p:cNvGrpSpPr/>
          <p:nvPr/>
        </p:nvGrpSpPr>
        <p:grpSpPr>
          <a:xfrm>
            <a:off x="4947338" y="1400792"/>
            <a:ext cx="2149748" cy="3204593"/>
            <a:chOff x="1236145" y="4086933"/>
            <a:chExt cx="3511713" cy="2326386"/>
          </a:xfrm>
        </p:grpSpPr>
        <p:sp>
          <p:nvSpPr>
            <p:cNvPr id="12" name="5">
              <a:extLst>
                <a:ext uri="{FF2B5EF4-FFF2-40B4-BE49-F238E27FC236}">
                  <a16:creationId xmlns:a16="http://schemas.microsoft.com/office/drawing/2014/main" id="{F407B20A-73CC-4CD9-A0F3-79E657E93C96}"/>
                </a:ext>
              </a:extLst>
            </p:cNvPr>
            <p:cNvSpPr/>
            <p:nvPr/>
          </p:nvSpPr>
          <p:spPr>
            <a:xfrm>
              <a:off x="1236145" y="4086933"/>
              <a:ext cx="3511713" cy="2326386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BE2253C-F545-4766-80E6-1AC33D8DA7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8" r="21361"/>
            <a:stretch/>
          </p:blipFill>
          <p:spPr bwMode="auto">
            <a:xfrm>
              <a:off x="1323122" y="4301412"/>
              <a:ext cx="3337758" cy="1893452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6">
            <a:extLst>
              <a:ext uri="{FF2B5EF4-FFF2-40B4-BE49-F238E27FC236}">
                <a16:creationId xmlns:a16="http://schemas.microsoft.com/office/drawing/2014/main" id="{43B91EC5-AF13-4D25-B165-1C478E347D47}"/>
              </a:ext>
            </a:extLst>
          </p:cNvPr>
          <p:cNvSpPr/>
          <p:nvPr/>
        </p:nvSpPr>
        <p:spPr>
          <a:xfrm>
            <a:off x="5863904" y="4711976"/>
            <a:ext cx="429014" cy="41602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2">
            <a:extLst>
              <a:ext uri="{FF2B5EF4-FFF2-40B4-BE49-F238E27FC236}">
                <a16:creationId xmlns:a16="http://schemas.microsoft.com/office/drawing/2014/main" id="{C87ACE6C-DA1B-49AE-88AF-E84BE773CA5A}"/>
              </a:ext>
            </a:extLst>
          </p:cNvPr>
          <p:cNvSpPr txBox="1"/>
          <p:nvPr/>
        </p:nvSpPr>
        <p:spPr>
          <a:xfrm>
            <a:off x="7895555" y="2397878"/>
            <a:ext cx="3811850" cy="120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Yes, it is.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B208C9-E8A6-45C7-BF3C-76D524A7ED4A}"/>
              </a:ext>
            </a:extLst>
          </p:cNvPr>
          <p:cNvSpPr/>
          <p:nvPr/>
        </p:nvSpPr>
        <p:spPr>
          <a:xfrm>
            <a:off x="328289" y="2701225"/>
            <a:ext cx="3715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 that Ben 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13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521</Words>
  <Application>Microsoft Office PowerPoint</Application>
  <PresentationFormat>Widescreen</PresentationFormat>
  <Paragraphs>201</Paragraphs>
  <Slides>24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American Typewriter</vt:lpstr>
      <vt:lpstr>DimWitGauche</vt:lpstr>
      <vt:lpstr>Forte</vt:lpstr>
      <vt:lpstr>Sport Day</vt:lpstr>
      <vt:lpstr>Tw Cen MT</vt:lpstr>
      <vt:lpstr>Arial</vt:lpstr>
      <vt:lpstr>Calibri</vt:lpstr>
      <vt:lpstr>Cambria</vt:lpstr>
      <vt:lpstr>Comic Sans MS</vt:lpstr>
      <vt:lpstr>Montserrat</vt:lpstr>
      <vt:lpstr>Times New Roman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83</cp:revision>
  <dcterms:created xsi:type="dcterms:W3CDTF">2021-12-21T04:46:35Z</dcterms:created>
  <dcterms:modified xsi:type="dcterms:W3CDTF">2024-10-11T01:58:15Z</dcterms:modified>
</cp:coreProperties>
</file>