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10" r:id="rId2"/>
    <p:sldId id="406" r:id="rId3"/>
    <p:sldId id="407" r:id="rId4"/>
    <p:sldId id="445" r:id="rId5"/>
    <p:sldId id="479" r:id="rId6"/>
    <p:sldId id="480" r:id="rId7"/>
    <p:sldId id="481" r:id="rId8"/>
    <p:sldId id="482" r:id="rId9"/>
    <p:sldId id="483" r:id="rId10"/>
    <p:sldId id="484" r:id="rId11"/>
    <p:sldId id="485" r:id="rId12"/>
    <p:sldId id="486" r:id="rId13"/>
    <p:sldId id="408" r:id="rId14"/>
    <p:sldId id="492" r:id="rId15"/>
    <p:sldId id="491" r:id="rId16"/>
    <p:sldId id="493" r:id="rId17"/>
    <p:sldId id="494" r:id="rId18"/>
    <p:sldId id="428" r:id="rId19"/>
    <p:sldId id="500" r:id="rId20"/>
    <p:sldId id="501" r:id="rId21"/>
    <p:sldId id="502" r:id="rId22"/>
    <p:sldId id="411" r:id="rId23"/>
    <p:sldId id="507" r:id="rId24"/>
  </p:sldIdLst>
  <p:sldSz cx="18288000" cy="10287000"/>
  <p:notesSz cx="6858000" cy="9144000"/>
  <p:embeddedFontLst>
    <p:embeddedFont>
      <p:font typeface="Margin" charset="0"/>
      <p:regular r:id="rId26"/>
    </p:embeddedFont>
    <p:embeddedFont>
      <p:font typeface="Modern Love" panose="020B060402020202020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Aharoni" panose="020B0604020202020204" charset="-79"/>
      <p:bold r:id="rId32"/>
    </p:embeddedFont>
    <p:embeddedFont>
      <p:font typeface="Poppins ExtraBold" panose="020B0604020202020204" charset="0"/>
      <p:bold r:id="rId33"/>
      <p:boldItalic r:id="rId34"/>
    </p:embeddedFont>
    <p:embeddedFont>
      <p:font typeface="Fredoka One" panose="020B0604020202020204" charset="0"/>
      <p:regular r:id="rId35"/>
    </p:embeddedFont>
    <p:embeddedFont>
      <p:font typeface="Abadi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A0"/>
    <a:srgbClr val="006600"/>
    <a:srgbClr val="CC00FF"/>
    <a:srgbClr val="9900CC"/>
    <a:srgbClr val="FF33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185" autoAdjust="0"/>
  </p:normalViewPr>
  <p:slideViewPr>
    <p:cSldViewPr>
      <p:cViewPr varScale="1">
        <p:scale>
          <a:sx n="45" d="100"/>
          <a:sy n="45" d="100"/>
        </p:scale>
        <p:origin x="6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76A90-5BBC-4459-8B44-5AE6575CBE7F}" type="doc">
      <dgm:prSet loTypeId="urn:microsoft.com/office/officeart/2005/8/layout/chevron2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AAD6E3-97EB-4D0A-9153-037580A0EB67}">
      <dgm:prSet phldrT="[Text]" custT="1"/>
      <dgm:spPr/>
      <dgm:t>
        <a:bodyPr/>
        <a:lstStyle/>
        <a:p>
          <a:r>
            <a:rPr lang="en-US" sz="4400" b="1" dirty="0"/>
            <a:t>01</a:t>
          </a:r>
        </a:p>
      </dgm:t>
    </dgm:pt>
    <dgm:pt modelId="{DA940237-FF31-475B-96EE-84CB105E4BFD}" type="parTrans" cxnId="{17957BB6-42D0-4890-812A-20E754D95C75}">
      <dgm:prSet/>
      <dgm:spPr/>
      <dgm:t>
        <a:bodyPr/>
        <a:lstStyle/>
        <a:p>
          <a:endParaRPr lang="en-US"/>
        </a:p>
      </dgm:t>
    </dgm:pt>
    <dgm:pt modelId="{BDE00CC1-136C-49D7-AE91-3F10175983AF}" type="sibTrans" cxnId="{17957BB6-42D0-4890-812A-20E754D95C75}">
      <dgm:prSet/>
      <dgm:spPr/>
      <dgm:t>
        <a:bodyPr/>
        <a:lstStyle/>
        <a:p>
          <a:endParaRPr lang="en-US"/>
        </a:p>
      </dgm:t>
    </dgm:pt>
    <dgm:pt modelId="{00102B94-D567-40C1-A005-04C615414674}">
      <dgm:prSet phldrT="[Text]"/>
      <dgm:spPr/>
      <dgm:t>
        <a:bodyPr/>
        <a:lstStyle/>
        <a:p>
          <a:r>
            <a:rPr lang="en-US" dirty="0"/>
            <a:t> Warm up and </a:t>
          </a:r>
          <a:r>
            <a:rPr lang="en-US" dirty="0" smtClean="0"/>
            <a:t>Review</a:t>
          </a:r>
          <a:endParaRPr lang="en-US" dirty="0"/>
        </a:p>
      </dgm:t>
    </dgm:pt>
    <dgm:pt modelId="{5114010A-614E-402E-B1C1-6EBDA827DD84}" type="parTrans" cxnId="{D250509B-EAEA-4BA5-B97C-671B7B2724C1}">
      <dgm:prSet/>
      <dgm:spPr/>
      <dgm:t>
        <a:bodyPr/>
        <a:lstStyle/>
        <a:p>
          <a:endParaRPr lang="en-US"/>
        </a:p>
      </dgm:t>
    </dgm:pt>
    <dgm:pt modelId="{B9C5B8B8-0321-4C89-A77E-DC83F018F80D}" type="sibTrans" cxnId="{D250509B-EAEA-4BA5-B97C-671B7B2724C1}">
      <dgm:prSet/>
      <dgm:spPr/>
      <dgm:t>
        <a:bodyPr/>
        <a:lstStyle/>
        <a:p>
          <a:endParaRPr lang="en-US"/>
        </a:p>
      </dgm:t>
    </dgm:pt>
    <dgm:pt modelId="{7717FD77-666B-44EA-997C-583E80D6852C}">
      <dgm:prSet phldrT="[Text]" custT="1"/>
      <dgm:spPr/>
      <dgm:t>
        <a:bodyPr/>
        <a:lstStyle/>
        <a:p>
          <a:r>
            <a:rPr lang="en-US" sz="4400" b="1" dirty="0"/>
            <a:t>02</a:t>
          </a:r>
        </a:p>
      </dgm:t>
    </dgm:pt>
    <dgm:pt modelId="{A6C66E1E-9CC8-472A-B3B4-D16B2D172873}" type="parTrans" cxnId="{38A3A2D0-B05F-4590-A8DD-491A84D8979B}">
      <dgm:prSet/>
      <dgm:spPr/>
      <dgm:t>
        <a:bodyPr/>
        <a:lstStyle/>
        <a:p>
          <a:endParaRPr lang="en-US"/>
        </a:p>
      </dgm:t>
    </dgm:pt>
    <dgm:pt modelId="{8CC3FF31-19D4-48F2-9C70-6EB5FE23CBB8}" type="sibTrans" cxnId="{38A3A2D0-B05F-4590-A8DD-491A84D8979B}">
      <dgm:prSet/>
      <dgm:spPr/>
      <dgm:t>
        <a:bodyPr/>
        <a:lstStyle/>
        <a:p>
          <a:endParaRPr lang="en-US"/>
        </a:p>
      </dgm:t>
    </dgm:pt>
    <dgm:pt modelId="{17E10C27-726F-443D-88FE-16ECDDB3963E}">
      <dgm:prSet phldrT="[Text]"/>
      <dgm:spPr/>
      <dgm:t>
        <a:bodyPr/>
        <a:lstStyle/>
        <a:p>
          <a:r>
            <a:rPr lang="en-US" dirty="0"/>
            <a:t> Look, listen and repeat.</a:t>
          </a:r>
        </a:p>
      </dgm:t>
    </dgm:pt>
    <dgm:pt modelId="{14FA252F-20DA-47DA-8828-19B96958F58B}" type="parTrans" cxnId="{79357641-7F43-484F-BA6F-C162EBEFA25E}">
      <dgm:prSet/>
      <dgm:spPr/>
      <dgm:t>
        <a:bodyPr/>
        <a:lstStyle/>
        <a:p>
          <a:endParaRPr lang="en-US"/>
        </a:p>
      </dgm:t>
    </dgm:pt>
    <dgm:pt modelId="{5AEADB10-07CB-437A-97B2-636824BE9271}" type="sibTrans" cxnId="{79357641-7F43-484F-BA6F-C162EBEFA25E}">
      <dgm:prSet/>
      <dgm:spPr/>
      <dgm:t>
        <a:bodyPr/>
        <a:lstStyle/>
        <a:p>
          <a:endParaRPr lang="en-US"/>
        </a:p>
      </dgm:t>
    </dgm:pt>
    <dgm:pt modelId="{E35302E4-8E46-4B2A-8BB6-34DE1F0745A4}">
      <dgm:prSet phldrT="[Text]" custT="1"/>
      <dgm:spPr/>
      <dgm:t>
        <a:bodyPr/>
        <a:lstStyle/>
        <a:p>
          <a:r>
            <a:rPr lang="en-US" sz="4400" b="1" dirty="0"/>
            <a:t>03</a:t>
          </a:r>
        </a:p>
      </dgm:t>
    </dgm:pt>
    <dgm:pt modelId="{BF163182-12B5-45F3-B9A2-FDA21E58B8B3}" type="parTrans" cxnId="{4EBF68B1-0DD3-4326-B2A7-35749C026A80}">
      <dgm:prSet/>
      <dgm:spPr/>
      <dgm:t>
        <a:bodyPr/>
        <a:lstStyle/>
        <a:p>
          <a:endParaRPr lang="en-US"/>
        </a:p>
      </dgm:t>
    </dgm:pt>
    <dgm:pt modelId="{E6ED0C9C-87F6-4CFF-BED2-5E846BA4AAFA}" type="sibTrans" cxnId="{4EBF68B1-0DD3-4326-B2A7-35749C026A80}">
      <dgm:prSet/>
      <dgm:spPr/>
      <dgm:t>
        <a:bodyPr/>
        <a:lstStyle/>
        <a:p>
          <a:endParaRPr lang="en-US"/>
        </a:p>
      </dgm:t>
    </dgm:pt>
    <dgm:pt modelId="{44F8F0CC-4EB0-4739-AC83-B5B1C1D34AAE}">
      <dgm:prSet phldrT="[Text]"/>
      <dgm:spPr/>
      <dgm:t>
        <a:bodyPr/>
        <a:lstStyle/>
        <a:p>
          <a:r>
            <a:rPr lang="en-US" dirty="0"/>
            <a:t> Listen, point and say.</a:t>
          </a:r>
        </a:p>
      </dgm:t>
    </dgm:pt>
    <dgm:pt modelId="{DBFE39FA-6A1C-4793-AE67-6E3A94B3E7DD}" type="parTrans" cxnId="{D540F64A-118D-40B6-9F70-FD66F1461489}">
      <dgm:prSet/>
      <dgm:spPr/>
      <dgm:t>
        <a:bodyPr/>
        <a:lstStyle/>
        <a:p>
          <a:endParaRPr lang="en-US"/>
        </a:p>
      </dgm:t>
    </dgm:pt>
    <dgm:pt modelId="{9F9D34CA-FF4A-4F8F-8FC2-09C28C5DDFB3}" type="sibTrans" cxnId="{D540F64A-118D-40B6-9F70-FD66F1461489}">
      <dgm:prSet/>
      <dgm:spPr/>
      <dgm:t>
        <a:bodyPr/>
        <a:lstStyle/>
        <a:p>
          <a:endParaRPr lang="en-US"/>
        </a:p>
      </dgm:t>
    </dgm:pt>
    <dgm:pt modelId="{37A904CB-1ABB-4BEB-A888-9B85BA1BAA6B}">
      <dgm:prSet phldrT="[Text]" custT="1"/>
      <dgm:spPr/>
      <dgm:t>
        <a:bodyPr/>
        <a:lstStyle/>
        <a:p>
          <a:r>
            <a:rPr lang="en-US" sz="4400" b="1" dirty="0"/>
            <a:t>05</a:t>
          </a:r>
        </a:p>
      </dgm:t>
    </dgm:pt>
    <dgm:pt modelId="{346037D6-ABE3-4285-ADAF-2165AC31A4CE}" type="parTrans" cxnId="{D898D362-D759-4C8D-BC76-F2408C96D8CA}">
      <dgm:prSet/>
      <dgm:spPr/>
      <dgm:t>
        <a:bodyPr/>
        <a:lstStyle/>
        <a:p>
          <a:endParaRPr lang="en-US"/>
        </a:p>
      </dgm:t>
    </dgm:pt>
    <dgm:pt modelId="{D7589E5B-C750-40E6-9909-3643B44B1E87}" type="sibTrans" cxnId="{D898D362-D759-4C8D-BC76-F2408C96D8CA}">
      <dgm:prSet/>
      <dgm:spPr/>
      <dgm:t>
        <a:bodyPr/>
        <a:lstStyle/>
        <a:p>
          <a:endParaRPr lang="en-US"/>
        </a:p>
      </dgm:t>
    </dgm:pt>
    <dgm:pt modelId="{E2F6231E-44BF-43FD-A81E-831CBC6437B5}">
      <dgm:prSet phldrT="[Text]"/>
      <dgm:spPr/>
      <dgm:t>
        <a:bodyPr/>
        <a:lstStyle/>
        <a:p>
          <a:r>
            <a:rPr lang="en-US" dirty="0"/>
            <a:t> Fun corner </a:t>
          </a:r>
          <a:r>
            <a:rPr lang="en-US"/>
            <a:t>and </a:t>
          </a:r>
          <a:r>
            <a:rPr lang="en-US" smtClean="0"/>
            <a:t>Wrap-up</a:t>
          </a:r>
          <a:endParaRPr lang="en-US" dirty="0"/>
        </a:p>
      </dgm:t>
    </dgm:pt>
    <dgm:pt modelId="{6B4F6B77-2A71-448D-AFFE-5B9383DC4F24}" type="parTrans" cxnId="{2EAFE62A-D72A-4FB5-A198-27BC1D4E818C}">
      <dgm:prSet/>
      <dgm:spPr/>
      <dgm:t>
        <a:bodyPr/>
        <a:lstStyle/>
        <a:p>
          <a:endParaRPr lang="en-US"/>
        </a:p>
      </dgm:t>
    </dgm:pt>
    <dgm:pt modelId="{BB2201F8-F046-45F9-B455-A7AAB295C4D6}" type="sibTrans" cxnId="{2EAFE62A-D72A-4FB5-A198-27BC1D4E818C}">
      <dgm:prSet/>
      <dgm:spPr/>
      <dgm:t>
        <a:bodyPr/>
        <a:lstStyle/>
        <a:p>
          <a:endParaRPr lang="en-US"/>
        </a:p>
      </dgm:t>
    </dgm:pt>
    <dgm:pt modelId="{AB360257-4ED5-4433-A073-EE4EFA062638}">
      <dgm:prSet phldrT="[Text]" custT="1"/>
      <dgm:spPr/>
      <dgm:t>
        <a:bodyPr/>
        <a:lstStyle/>
        <a:p>
          <a:r>
            <a:rPr lang="en-US" sz="4400" b="1" dirty="0"/>
            <a:t>04</a:t>
          </a:r>
        </a:p>
      </dgm:t>
    </dgm:pt>
    <dgm:pt modelId="{A9EB2084-5A19-4BAB-A1FD-4201AD303412}" type="parTrans" cxnId="{9746FDEB-90A5-414B-8605-2C005E6A2993}">
      <dgm:prSet/>
      <dgm:spPr/>
      <dgm:t>
        <a:bodyPr/>
        <a:lstStyle/>
        <a:p>
          <a:endParaRPr lang="en-US"/>
        </a:p>
      </dgm:t>
    </dgm:pt>
    <dgm:pt modelId="{3E3186D1-7C8C-4138-932C-7F4A9982CD02}" type="sibTrans" cxnId="{9746FDEB-90A5-414B-8605-2C005E6A2993}">
      <dgm:prSet/>
      <dgm:spPr/>
      <dgm:t>
        <a:bodyPr/>
        <a:lstStyle/>
        <a:p>
          <a:endParaRPr lang="en-US"/>
        </a:p>
      </dgm:t>
    </dgm:pt>
    <dgm:pt modelId="{7B0DF395-187F-46F0-81E9-22B35A8F4674}">
      <dgm:prSet/>
      <dgm:spPr/>
      <dgm:t>
        <a:bodyPr/>
        <a:lstStyle/>
        <a:p>
          <a:r>
            <a:rPr lang="en-US" dirty="0"/>
            <a:t> Let’s talk.</a:t>
          </a:r>
        </a:p>
      </dgm:t>
    </dgm:pt>
    <dgm:pt modelId="{2A46A543-2A6E-4898-84AB-1EEE140A61A5}" type="parTrans" cxnId="{0BFEBA2A-1F99-45DC-A733-DB64A70D76C0}">
      <dgm:prSet/>
      <dgm:spPr/>
      <dgm:t>
        <a:bodyPr/>
        <a:lstStyle/>
        <a:p>
          <a:endParaRPr lang="en-US"/>
        </a:p>
      </dgm:t>
    </dgm:pt>
    <dgm:pt modelId="{B0C75D4B-6C95-42D7-98AD-90F56E2FF95C}" type="sibTrans" cxnId="{0BFEBA2A-1F99-45DC-A733-DB64A70D76C0}">
      <dgm:prSet/>
      <dgm:spPr/>
      <dgm:t>
        <a:bodyPr/>
        <a:lstStyle/>
        <a:p>
          <a:endParaRPr lang="en-US"/>
        </a:p>
      </dgm:t>
    </dgm:pt>
    <dgm:pt modelId="{59936B3A-00EE-4962-8BE7-13C0128D5048}" type="pres">
      <dgm:prSet presAssocID="{4EA76A90-5BBC-4459-8B44-5AE6575CBE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2D1B5A-2F98-43C3-A139-4AE2DC52C4DA}" type="pres">
      <dgm:prSet presAssocID="{F4AAD6E3-97EB-4D0A-9153-037580A0EB67}" presName="composite" presStyleCnt="0"/>
      <dgm:spPr/>
    </dgm:pt>
    <dgm:pt modelId="{D818E02B-BC08-436E-B160-8CD5AEC94236}" type="pres">
      <dgm:prSet presAssocID="{F4AAD6E3-97EB-4D0A-9153-037580A0EB6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0D973F-EAEC-4D2B-BD66-E02E941726EC}" type="pres">
      <dgm:prSet presAssocID="{F4AAD6E3-97EB-4D0A-9153-037580A0EB6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90A8E-F29D-4412-B3B0-5CEA895E27B5}" type="pres">
      <dgm:prSet presAssocID="{BDE00CC1-136C-49D7-AE91-3F10175983AF}" presName="sp" presStyleCnt="0"/>
      <dgm:spPr/>
    </dgm:pt>
    <dgm:pt modelId="{85DF538D-1E2C-4EAF-9E25-C10F69741DD6}" type="pres">
      <dgm:prSet presAssocID="{7717FD77-666B-44EA-997C-583E80D6852C}" presName="composite" presStyleCnt="0"/>
      <dgm:spPr/>
    </dgm:pt>
    <dgm:pt modelId="{73DBA3A0-1F15-46A1-9802-AC98916DA33D}" type="pres">
      <dgm:prSet presAssocID="{7717FD77-666B-44EA-997C-583E80D6852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D937E-AB06-4786-B25F-39431E1E576C}" type="pres">
      <dgm:prSet presAssocID="{7717FD77-666B-44EA-997C-583E80D6852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CD3C3-5FEA-4F5B-A316-308C9E491A16}" type="pres">
      <dgm:prSet presAssocID="{8CC3FF31-19D4-48F2-9C70-6EB5FE23CBB8}" presName="sp" presStyleCnt="0"/>
      <dgm:spPr/>
    </dgm:pt>
    <dgm:pt modelId="{95DB1CA8-5270-4030-9E21-0FD578A067EF}" type="pres">
      <dgm:prSet presAssocID="{E35302E4-8E46-4B2A-8BB6-34DE1F0745A4}" presName="composite" presStyleCnt="0"/>
      <dgm:spPr/>
    </dgm:pt>
    <dgm:pt modelId="{B0F3892E-4C95-464C-9A1F-E77E4B8EC96B}" type="pres">
      <dgm:prSet presAssocID="{E35302E4-8E46-4B2A-8BB6-34DE1F0745A4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E68F6-075F-43EF-9AC2-85568A55D1E0}" type="pres">
      <dgm:prSet presAssocID="{E35302E4-8E46-4B2A-8BB6-34DE1F0745A4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A12C56-6705-42AA-81DF-FCF444A3211D}" type="pres">
      <dgm:prSet presAssocID="{E6ED0C9C-87F6-4CFF-BED2-5E846BA4AAFA}" presName="sp" presStyleCnt="0"/>
      <dgm:spPr/>
    </dgm:pt>
    <dgm:pt modelId="{BDB9BEE3-BD28-4E39-BE04-3B34864AD249}" type="pres">
      <dgm:prSet presAssocID="{AB360257-4ED5-4433-A073-EE4EFA062638}" presName="composite" presStyleCnt="0"/>
      <dgm:spPr/>
    </dgm:pt>
    <dgm:pt modelId="{BDED93CC-6F54-4FA6-831A-1E3330030F7F}" type="pres">
      <dgm:prSet presAssocID="{AB360257-4ED5-4433-A073-EE4EFA06263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BBB23A-C406-4579-9F3A-C4EA7CEB7523}" type="pres">
      <dgm:prSet presAssocID="{AB360257-4ED5-4433-A073-EE4EFA06263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137CD6-80B0-4597-81D4-2E18B7FB96E7}" type="pres">
      <dgm:prSet presAssocID="{3E3186D1-7C8C-4138-932C-7F4A9982CD02}" presName="sp" presStyleCnt="0"/>
      <dgm:spPr/>
    </dgm:pt>
    <dgm:pt modelId="{C94FB813-E84A-4936-B9B6-2EDD40CDF066}" type="pres">
      <dgm:prSet presAssocID="{37A904CB-1ABB-4BEB-A888-9B85BA1BAA6B}" presName="composite" presStyleCnt="0"/>
      <dgm:spPr/>
    </dgm:pt>
    <dgm:pt modelId="{8491BCC1-B193-429B-9AF9-D7562FE5E9DA}" type="pres">
      <dgm:prSet presAssocID="{37A904CB-1ABB-4BEB-A888-9B85BA1BAA6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82D44-42DD-478F-9CA1-A96CA0EBAC22}" type="pres">
      <dgm:prSet presAssocID="{37A904CB-1ABB-4BEB-A888-9B85BA1BAA6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AFE62A-D72A-4FB5-A198-27BC1D4E818C}" srcId="{37A904CB-1ABB-4BEB-A888-9B85BA1BAA6B}" destId="{E2F6231E-44BF-43FD-A81E-831CBC6437B5}" srcOrd="0" destOrd="0" parTransId="{6B4F6B77-2A71-448D-AFFE-5B9383DC4F24}" sibTransId="{BB2201F8-F046-45F9-B455-A7AAB295C4D6}"/>
    <dgm:cxn modelId="{38A3A2D0-B05F-4590-A8DD-491A84D8979B}" srcId="{4EA76A90-5BBC-4459-8B44-5AE6575CBE7F}" destId="{7717FD77-666B-44EA-997C-583E80D6852C}" srcOrd="1" destOrd="0" parTransId="{A6C66E1E-9CC8-472A-B3B4-D16B2D172873}" sibTransId="{8CC3FF31-19D4-48F2-9C70-6EB5FE23CBB8}"/>
    <dgm:cxn modelId="{17957BB6-42D0-4890-812A-20E754D95C75}" srcId="{4EA76A90-5BBC-4459-8B44-5AE6575CBE7F}" destId="{F4AAD6E3-97EB-4D0A-9153-037580A0EB67}" srcOrd="0" destOrd="0" parTransId="{DA940237-FF31-475B-96EE-84CB105E4BFD}" sibTransId="{BDE00CC1-136C-49D7-AE91-3F10175983AF}"/>
    <dgm:cxn modelId="{041DD960-A849-43F1-AB28-5BD31E511C35}" type="presOf" srcId="{E2F6231E-44BF-43FD-A81E-831CBC6437B5}" destId="{2C982D44-42DD-478F-9CA1-A96CA0EBAC22}" srcOrd="0" destOrd="0" presId="urn:microsoft.com/office/officeart/2005/8/layout/chevron2"/>
    <dgm:cxn modelId="{9746FDEB-90A5-414B-8605-2C005E6A2993}" srcId="{4EA76A90-5BBC-4459-8B44-5AE6575CBE7F}" destId="{AB360257-4ED5-4433-A073-EE4EFA062638}" srcOrd="3" destOrd="0" parTransId="{A9EB2084-5A19-4BAB-A1FD-4201AD303412}" sibTransId="{3E3186D1-7C8C-4138-932C-7F4A9982CD02}"/>
    <dgm:cxn modelId="{D250509B-EAEA-4BA5-B97C-671B7B2724C1}" srcId="{F4AAD6E3-97EB-4D0A-9153-037580A0EB67}" destId="{00102B94-D567-40C1-A005-04C615414674}" srcOrd="0" destOrd="0" parTransId="{5114010A-614E-402E-B1C1-6EBDA827DD84}" sibTransId="{B9C5B8B8-0321-4C89-A77E-DC83F018F80D}"/>
    <dgm:cxn modelId="{AF95BD21-2F54-422D-9071-E5DE4BE435E6}" type="presOf" srcId="{37A904CB-1ABB-4BEB-A888-9B85BA1BAA6B}" destId="{8491BCC1-B193-429B-9AF9-D7562FE5E9DA}" srcOrd="0" destOrd="0" presId="urn:microsoft.com/office/officeart/2005/8/layout/chevron2"/>
    <dgm:cxn modelId="{40D1E4E9-DD8D-4E26-B80F-FA6FAE2A607F}" type="presOf" srcId="{7B0DF395-187F-46F0-81E9-22B35A8F4674}" destId="{DFBBB23A-C406-4579-9F3A-C4EA7CEB7523}" srcOrd="0" destOrd="0" presId="urn:microsoft.com/office/officeart/2005/8/layout/chevron2"/>
    <dgm:cxn modelId="{D898D362-D759-4C8D-BC76-F2408C96D8CA}" srcId="{4EA76A90-5BBC-4459-8B44-5AE6575CBE7F}" destId="{37A904CB-1ABB-4BEB-A888-9B85BA1BAA6B}" srcOrd="4" destOrd="0" parTransId="{346037D6-ABE3-4285-ADAF-2165AC31A4CE}" sibTransId="{D7589E5B-C750-40E6-9909-3643B44B1E87}"/>
    <dgm:cxn modelId="{79357641-7F43-484F-BA6F-C162EBEFA25E}" srcId="{7717FD77-666B-44EA-997C-583E80D6852C}" destId="{17E10C27-726F-443D-88FE-16ECDDB3963E}" srcOrd="0" destOrd="0" parTransId="{14FA252F-20DA-47DA-8828-19B96958F58B}" sibTransId="{5AEADB10-07CB-437A-97B2-636824BE9271}"/>
    <dgm:cxn modelId="{6DDDC30C-CAAD-48E5-BAE5-087388D5E3DB}" type="presOf" srcId="{44F8F0CC-4EB0-4739-AC83-B5B1C1D34AAE}" destId="{814E68F6-075F-43EF-9AC2-85568A55D1E0}" srcOrd="0" destOrd="0" presId="urn:microsoft.com/office/officeart/2005/8/layout/chevron2"/>
    <dgm:cxn modelId="{4EBF68B1-0DD3-4326-B2A7-35749C026A80}" srcId="{4EA76A90-5BBC-4459-8B44-5AE6575CBE7F}" destId="{E35302E4-8E46-4B2A-8BB6-34DE1F0745A4}" srcOrd="2" destOrd="0" parTransId="{BF163182-12B5-45F3-B9A2-FDA21E58B8B3}" sibTransId="{E6ED0C9C-87F6-4CFF-BED2-5E846BA4AAFA}"/>
    <dgm:cxn modelId="{D540F64A-118D-40B6-9F70-FD66F1461489}" srcId="{E35302E4-8E46-4B2A-8BB6-34DE1F0745A4}" destId="{44F8F0CC-4EB0-4739-AC83-B5B1C1D34AAE}" srcOrd="0" destOrd="0" parTransId="{DBFE39FA-6A1C-4793-AE67-6E3A94B3E7DD}" sibTransId="{9F9D34CA-FF4A-4F8F-8FC2-09C28C5DDFB3}"/>
    <dgm:cxn modelId="{16221063-A73B-41B6-94E3-75F159FF6EB8}" type="presOf" srcId="{F4AAD6E3-97EB-4D0A-9153-037580A0EB67}" destId="{D818E02B-BC08-436E-B160-8CD5AEC94236}" srcOrd="0" destOrd="0" presId="urn:microsoft.com/office/officeart/2005/8/layout/chevron2"/>
    <dgm:cxn modelId="{CBD6C8A7-2A14-4F94-B246-9B824283CEA6}" type="presOf" srcId="{00102B94-D567-40C1-A005-04C615414674}" destId="{340D973F-EAEC-4D2B-BD66-E02E941726EC}" srcOrd="0" destOrd="0" presId="urn:microsoft.com/office/officeart/2005/8/layout/chevron2"/>
    <dgm:cxn modelId="{8D190DB9-55F9-4747-BA81-49079BB5CDD2}" type="presOf" srcId="{17E10C27-726F-443D-88FE-16ECDDB3963E}" destId="{689D937E-AB06-4786-B25F-39431E1E576C}" srcOrd="0" destOrd="0" presId="urn:microsoft.com/office/officeart/2005/8/layout/chevron2"/>
    <dgm:cxn modelId="{AF664DC3-68B1-4781-AB04-E9FE828AA245}" type="presOf" srcId="{4EA76A90-5BBC-4459-8B44-5AE6575CBE7F}" destId="{59936B3A-00EE-4962-8BE7-13C0128D5048}" srcOrd="0" destOrd="0" presId="urn:microsoft.com/office/officeart/2005/8/layout/chevron2"/>
    <dgm:cxn modelId="{E175490B-9BD7-4F11-BCE9-EB619D94CE8E}" type="presOf" srcId="{AB360257-4ED5-4433-A073-EE4EFA062638}" destId="{BDED93CC-6F54-4FA6-831A-1E3330030F7F}" srcOrd="0" destOrd="0" presId="urn:microsoft.com/office/officeart/2005/8/layout/chevron2"/>
    <dgm:cxn modelId="{3FD8FA87-3EBA-4C84-B1DB-05DBEC16C3F5}" type="presOf" srcId="{7717FD77-666B-44EA-997C-583E80D6852C}" destId="{73DBA3A0-1F15-46A1-9802-AC98916DA33D}" srcOrd="0" destOrd="0" presId="urn:microsoft.com/office/officeart/2005/8/layout/chevron2"/>
    <dgm:cxn modelId="{3F544124-4FEC-42D9-82CF-440A02DEF3A1}" type="presOf" srcId="{E35302E4-8E46-4B2A-8BB6-34DE1F0745A4}" destId="{B0F3892E-4C95-464C-9A1F-E77E4B8EC96B}" srcOrd="0" destOrd="0" presId="urn:microsoft.com/office/officeart/2005/8/layout/chevron2"/>
    <dgm:cxn modelId="{0BFEBA2A-1F99-45DC-A733-DB64A70D76C0}" srcId="{AB360257-4ED5-4433-A073-EE4EFA062638}" destId="{7B0DF395-187F-46F0-81E9-22B35A8F4674}" srcOrd="0" destOrd="0" parTransId="{2A46A543-2A6E-4898-84AB-1EEE140A61A5}" sibTransId="{B0C75D4B-6C95-42D7-98AD-90F56E2FF95C}"/>
    <dgm:cxn modelId="{FB3FE398-9A2A-48E9-B421-D2C67B90B645}" type="presParOf" srcId="{59936B3A-00EE-4962-8BE7-13C0128D5048}" destId="{492D1B5A-2F98-43C3-A139-4AE2DC52C4DA}" srcOrd="0" destOrd="0" presId="urn:microsoft.com/office/officeart/2005/8/layout/chevron2"/>
    <dgm:cxn modelId="{73860B4B-E0F1-48A1-A1E3-8217AD91E24B}" type="presParOf" srcId="{492D1B5A-2F98-43C3-A139-4AE2DC52C4DA}" destId="{D818E02B-BC08-436E-B160-8CD5AEC94236}" srcOrd="0" destOrd="0" presId="urn:microsoft.com/office/officeart/2005/8/layout/chevron2"/>
    <dgm:cxn modelId="{F5FC01C8-5755-41EA-8800-093C4FDB0A29}" type="presParOf" srcId="{492D1B5A-2F98-43C3-A139-4AE2DC52C4DA}" destId="{340D973F-EAEC-4D2B-BD66-E02E941726EC}" srcOrd="1" destOrd="0" presId="urn:microsoft.com/office/officeart/2005/8/layout/chevron2"/>
    <dgm:cxn modelId="{5B31233C-2A85-4A98-852F-D5754238B146}" type="presParOf" srcId="{59936B3A-00EE-4962-8BE7-13C0128D5048}" destId="{6EA90A8E-F29D-4412-B3B0-5CEA895E27B5}" srcOrd="1" destOrd="0" presId="urn:microsoft.com/office/officeart/2005/8/layout/chevron2"/>
    <dgm:cxn modelId="{B55D038C-09EA-4394-AB43-10A665E45485}" type="presParOf" srcId="{59936B3A-00EE-4962-8BE7-13C0128D5048}" destId="{85DF538D-1E2C-4EAF-9E25-C10F69741DD6}" srcOrd="2" destOrd="0" presId="urn:microsoft.com/office/officeart/2005/8/layout/chevron2"/>
    <dgm:cxn modelId="{B41EA53C-C09A-4D7B-891E-E3DAE731B19C}" type="presParOf" srcId="{85DF538D-1E2C-4EAF-9E25-C10F69741DD6}" destId="{73DBA3A0-1F15-46A1-9802-AC98916DA33D}" srcOrd="0" destOrd="0" presId="urn:microsoft.com/office/officeart/2005/8/layout/chevron2"/>
    <dgm:cxn modelId="{A0FA4D87-66C2-4830-88C2-69E1A0F47CAD}" type="presParOf" srcId="{85DF538D-1E2C-4EAF-9E25-C10F69741DD6}" destId="{689D937E-AB06-4786-B25F-39431E1E576C}" srcOrd="1" destOrd="0" presId="urn:microsoft.com/office/officeart/2005/8/layout/chevron2"/>
    <dgm:cxn modelId="{B64ABA6B-EBEA-4F49-AF58-AFD0E7028F5F}" type="presParOf" srcId="{59936B3A-00EE-4962-8BE7-13C0128D5048}" destId="{412CD3C3-5FEA-4F5B-A316-308C9E491A16}" srcOrd="3" destOrd="0" presId="urn:microsoft.com/office/officeart/2005/8/layout/chevron2"/>
    <dgm:cxn modelId="{DE872E75-3B32-473A-B376-6DB4E9CEAF87}" type="presParOf" srcId="{59936B3A-00EE-4962-8BE7-13C0128D5048}" destId="{95DB1CA8-5270-4030-9E21-0FD578A067EF}" srcOrd="4" destOrd="0" presId="urn:microsoft.com/office/officeart/2005/8/layout/chevron2"/>
    <dgm:cxn modelId="{E1D264B6-CC4D-4573-8815-D80A8BBCB4C2}" type="presParOf" srcId="{95DB1CA8-5270-4030-9E21-0FD578A067EF}" destId="{B0F3892E-4C95-464C-9A1F-E77E4B8EC96B}" srcOrd="0" destOrd="0" presId="urn:microsoft.com/office/officeart/2005/8/layout/chevron2"/>
    <dgm:cxn modelId="{129F37B0-B019-4757-8D77-30F25A7A2F61}" type="presParOf" srcId="{95DB1CA8-5270-4030-9E21-0FD578A067EF}" destId="{814E68F6-075F-43EF-9AC2-85568A55D1E0}" srcOrd="1" destOrd="0" presId="urn:microsoft.com/office/officeart/2005/8/layout/chevron2"/>
    <dgm:cxn modelId="{EDC3391F-6872-4171-B327-B1BFFF73816D}" type="presParOf" srcId="{59936B3A-00EE-4962-8BE7-13C0128D5048}" destId="{4AA12C56-6705-42AA-81DF-FCF444A3211D}" srcOrd="5" destOrd="0" presId="urn:microsoft.com/office/officeart/2005/8/layout/chevron2"/>
    <dgm:cxn modelId="{D34B75BC-C004-4BD2-B98B-3A09F0D66CA5}" type="presParOf" srcId="{59936B3A-00EE-4962-8BE7-13C0128D5048}" destId="{BDB9BEE3-BD28-4E39-BE04-3B34864AD249}" srcOrd="6" destOrd="0" presId="urn:microsoft.com/office/officeart/2005/8/layout/chevron2"/>
    <dgm:cxn modelId="{AF946522-14D3-4AF6-9B97-A5692536F7B5}" type="presParOf" srcId="{BDB9BEE3-BD28-4E39-BE04-3B34864AD249}" destId="{BDED93CC-6F54-4FA6-831A-1E3330030F7F}" srcOrd="0" destOrd="0" presId="urn:microsoft.com/office/officeart/2005/8/layout/chevron2"/>
    <dgm:cxn modelId="{B6D16C52-AAE3-4132-9991-0D0BC29282C2}" type="presParOf" srcId="{BDB9BEE3-BD28-4E39-BE04-3B34864AD249}" destId="{DFBBB23A-C406-4579-9F3A-C4EA7CEB7523}" srcOrd="1" destOrd="0" presId="urn:microsoft.com/office/officeart/2005/8/layout/chevron2"/>
    <dgm:cxn modelId="{E322E555-41FA-45A1-BDAF-C1C3CA64CD62}" type="presParOf" srcId="{59936B3A-00EE-4962-8BE7-13C0128D5048}" destId="{31137CD6-80B0-4597-81D4-2E18B7FB96E7}" srcOrd="7" destOrd="0" presId="urn:microsoft.com/office/officeart/2005/8/layout/chevron2"/>
    <dgm:cxn modelId="{E771C5B4-7F73-4327-9FC3-DC2C18AC26FE}" type="presParOf" srcId="{59936B3A-00EE-4962-8BE7-13C0128D5048}" destId="{C94FB813-E84A-4936-B9B6-2EDD40CDF066}" srcOrd="8" destOrd="0" presId="urn:microsoft.com/office/officeart/2005/8/layout/chevron2"/>
    <dgm:cxn modelId="{6737AE28-9B35-4D07-9934-DDC87E92E107}" type="presParOf" srcId="{C94FB813-E84A-4936-B9B6-2EDD40CDF066}" destId="{8491BCC1-B193-429B-9AF9-D7562FE5E9DA}" srcOrd="0" destOrd="0" presId="urn:microsoft.com/office/officeart/2005/8/layout/chevron2"/>
    <dgm:cxn modelId="{79691D28-178B-49A0-ACD7-CE8AF6FF881E}" type="presParOf" srcId="{C94FB813-E84A-4936-B9B6-2EDD40CDF066}" destId="{2C982D44-42DD-478F-9CA1-A96CA0EBAC2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E02B-BC08-436E-B160-8CD5AEC94236}">
      <dsp:nvSpPr>
        <dsp:cNvPr id="0" name=""/>
        <dsp:cNvSpPr/>
      </dsp:nvSpPr>
      <dsp:spPr>
        <a:xfrm rot="5400000">
          <a:off x="-213034" y="218502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01</a:t>
          </a:r>
        </a:p>
      </dsp:txBody>
      <dsp:txXfrm rot="-5400000">
        <a:off x="1" y="502549"/>
        <a:ext cx="994161" cy="426069"/>
      </dsp:txXfrm>
    </dsp:sp>
    <dsp:sp modelId="{340D973F-EAEC-4D2B-BD66-E02E941726EC}">
      <dsp:nvSpPr>
        <dsp:cNvPr id="0" name=""/>
        <dsp:cNvSpPr/>
      </dsp:nvSpPr>
      <dsp:spPr>
        <a:xfrm rot="5400000">
          <a:off x="6384237" y="-5384608"/>
          <a:ext cx="923635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Warm up and </a:t>
          </a:r>
          <a:r>
            <a:rPr lang="en-US" sz="5400" kern="1200" dirty="0" smtClean="0"/>
            <a:t>Review</a:t>
          </a:r>
          <a:endParaRPr lang="en-US" sz="5400" kern="1200" dirty="0"/>
        </a:p>
      </dsp:txBody>
      <dsp:txXfrm rot="-5400000">
        <a:off x="994161" y="50556"/>
        <a:ext cx="11658699" cy="833459"/>
      </dsp:txXfrm>
    </dsp:sp>
    <dsp:sp modelId="{73DBA3A0-1F15-46A1-9802-AC98916DA33D}">
      <dsp:nvSpPr>
        <dsp:cNvPr id="0" name=""/>
        <dsp:cNvSpPr/>
      </dsp:nvSpPr>
      <dsp:spPr>
        <a:xfrm rot="5400000">
          <a:off x="-213034" y="1524410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02</a:t>
          </a:r>
        </a:p>
      </dsp:txBody>
      <dsp:txXfrm rot="-5400000">
        <a:off x="1" y="1808457"/>
        <a:ext cx="994161" cy="426069"/>
      </dsp:txXfrm>
    </dsp:sp>
    <dsp:sp modelId="{689D937E-AB06-4786-B25F-39431E1E576C}">
      <dsp:nvSpPr>
        <dsp:cNvPr id="0" name=""/>
        <dsp:cNvSpPr/>
      </dsp:nvSpPr>
      <dsp:spPr>
        <a:xfrm rot="5400000">
          <a:off x="6384480" y="-4078942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Look, listen and repeat.</a:t>
          </a:r>
        </a:p>
      </dsp:txBody>
      <dsp:txXfrm rot="-5400000">
        <a:off x="994161" y="1356441"/>
        <a:ext cx="11658723" cy="833021"/>
      </dsp:txXfrm>
    </dsp:sp>
    <dsp:sp modelId="{B0F3892E-4C95-464C-9A1F-E77E4B8EC96B}">
      <dsp:nvSpPr>
        <dsp:cNvPr id="0" name=""/>
        <dsp:cNvSpPr/>
      </dsp:nvSpPr>
      <dsp:spPr>
        <a:xfrm rot="5400000">
          <a:off x="-213034" y="2830319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03</a:t>
          </a:r>
        </a:p>
      </dsp:txBody>
      <dsp:txXfrm rot="-5400000">
        <a:off x="1" y="3114366"/>
        <a:ext cx="994161" cy="426069"/>
      </dsp:txXfrm>
    </dsp:sp>
    <dsp:sp modelId="{814E68F6-075F-43EF-9AC2-85568A55D1E0}">
      <dsp:nvSpPr>
        <dsp:cNvPr id="0" name=""/>
        <dsp:cNvSpPr/>
      </dsp:nvSpPr>
      <dsp:spPr>
        <a:xfrm rot="5400000">
          <a:off x="6384480" y="-2773034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Listen, point and say.</a:t>
          </a:r>
        </a:p>
      </dsp:txBody>
      <dsp:txXfrm rot="-5400000">
        <a:off x="994161" y="2662349"/>
        <a:ext cx="11658723" cy="833021"/>
      </dsp:txXfrm>
    </dsp:sp>
    <dsp:sp modelId="{BDED93CC-6F54-4FA6-831A-1E3330030F7F}">
      <dsp:nvSpPr>
        <dsp:cNvPr id="0" name=""/>
        <dsp:cNvSpPr/>
      </dsp:nvSpPr>
      <dsp:spPr>
        <a:xfrm rot="5400000">
          <a:off x="-213034" y="4136227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04</a:t>
          </a:r>
        </a:p>
      </dsp:txBody>
      <dsp:txXfrm rot="-5400000">
        <a:off x="1" y="4420274"/>
        <a:ext cx="994161" cy="426069"/>
      </dsp:txXfrm>
    </dsp:sp>
    <dsp:sp modelId="{DFBBB23A-C406-4579-9F3A-C4EA7CEB7523}">
      <dsp:nvSpPr>
        <dsp:cNvPr id="0" name=""/>
        <dsp:cNvSpPr/>
      </dsp:nvSpPr>
      <dsp:spPr>
        <a:xfrm rot="5400000">
          <a:off x="6384480" y="-1467125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Let’s talk.</a:t>
          </a:r>
        </a:p>
      </dsp:txBody>
      <dsp:txXfrm rot="-5400000">
        <a:off x="994161" y="3968258"/>
        <a:ext cx="11658723" cy="833021"/>
      </dsp:txXfrm>
    </dsp:sp>
    <dsp:sp modelId="{8491BCC1-B193-429B-9AF9-D7562FE5E9DA}">
      <dsp:nvSpPr>
        <dsp:cNvPr id="0" name=""/>
        <dsp:cNvSpPr/>
      </dsp:nvSpPr>
      <dsp:spPr>
        <a:xfrm rot="5400000">
          <a:off x="-213034" y="5442136"/>
          <a:ext cx="1420230" cy="99416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/>
            <a:t>05</a:t>
          </a:r>
        </a:p>
      </dsp:txBody>
      <dsp:txXfrm rot="-5400000">
        <a:off x="1" y="5726183"/>
        <a:ext cx="994161" cy="426069"/>
      </dsp:txXfrm>
    </dsp:sp>
    <dsp:sp modelId="{2C982D44-42DD-478F-9CA1-A96CA0EBAC22}">
      <dsp:nvSpPr>
        <dsp:cNvPr id="0" name=""/>
        <dsp:cNvSpPr/>
      </dsp:nvSpPr>
      <dsp:spPr>
        <a:xfrm rot="5400000">
          <a:off x="6384480" y="-161217"/>
          <a:ext cx="923149" cy="117037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4048" tIns="34290" rIns="3429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400" kern="1200" dirty="0"/>
            <a:t> Fun corner </a:t>
          </a:r>
          <a:r>
            <a:rPr lang="en-US" sz="5400" kern="1200"/>
            <a:t>and </a:t>
          </a:r>
          <a:r>
            <a:rPr lang="en-US" sz="5400" kern="1200" smtClean="0"/>
            <a:t>Wrap-up</a:t>
          </a:r>
          <a:endParaRPr lang="en-US" sz="5400" kern="1200" dirty="0"/>
        </a:p>
      </dsp:txBody>
      <dsp:txXfrm rot="-5400000">
        <a:off x="994161" y="5274166"/>
        <a:ext cx="11658723" cy="833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8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numbers to link to the Question slide. </a:t>
            </a:r>
          </a:p>
          <a:p>
            <a:r>
              <a:rPr lang="en-US" dirty="0"/>
              <a:t>Click the watermelon to disappear it and show the scores. </a:t>
            </a:r>
          </a:p>
          <a:p>
            <a:r>
              <a:rPr lang="en-US" dirty="0"/>
              <a:t>Click CHOOSE and ANSWER to end the game.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8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2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9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1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10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23.png"/><Relationship Id="rId10" Type="http://schemas.openxmlformats.org/officeDocument/2006/relationships/audio" Target="../media/audio1.wav"/><Relationship Id="rId4" Type="http://schemas.openxmlformats.org/officeDocument/2006/relationships/image" Target="../media/image19.pn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6.svg"/><Relationship Id="rId18" Type="http://schemas.openxmlformats.org/officeDocument/2006/relationships/audio" Target="../media/audio1.wav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12" Type="http://schemas.openxmlformats.org/officeDocument/2006/relationships/image" Target="../media/image27.png"/><Relationship Id="rId17" Type="http://schemas.openxmlformats.org/officeDocument/2006/relationships/image" Target="../media/image70.sv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4.svg"/><Relationship Id="rId5" Type="http://schemas.openxmlformats.org/officeDocument/2006/relationships/image" Target="../media/image25.png"/><Relationship Id="rId15" Type="http://schemas.openxmlformats.org/officeDocument/2006/relationships/image" Target="../media/image58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68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audio" Target="../media/audio1.wav"/><Relationship Id="rId5" Type="http://schemas.openxmlformats.org/officeDocument/2006/relationships/image" Target="../media/image29.png"/><Relationship Id="rId10" Type="http://schemas.openxmlformats.org/officeDocument/2006/relationships/image" Target="../media/image63.sv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4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6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0.png"/><Relationship Id="rId1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audio2.wav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audio" Target="../media/audio2.wav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21.GIF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134.svg"/><Relationship Id="rId12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image" Target="../media/image1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8.png"/><Relationship Id="rId18" Type="http://schemas.openxmlformats.org/officeDocument/2006/relationships/image" Target="../media/image23.svg"/><Relationship Id="rId26" Type="http://schemas.openxmlformats.org/officeDocument/2006/relationships/image" Target="../media/image13.png"/><Relationship Id="rId39" Type="http://schemas.openxmlformats.org/officeDocument/2006/relationships/image" Target="../media/image37.svg"/><Relationship Id="rId3" Type="http://schemas.openxmlformats.org/officeDocument/2006/relationships/audio" Target="../media/audio2.wav"/><Relationship Id="rId21" Type="http://schemas.openxmlformats.org/officeDocument/2006/relationships/image" Target="../media/image25.svg"/><Relationship Id="rId34" Type="http://schemas.openxmlformats.org/officeDocument/2006/relationships/slide" Target="slide6.xml"/><Relationship Id="rId42" Type="http://schemas.openxmlformats.org/officeDocument/2006/relationships/image" Target="../media/image39.svg"/><Relationship Id="rId7" Type="http://schemas.openxmlformats.org/officeDocument/2006/relationships/image" Target="../media/image5.png"/><Relationship Id="rId12" Type="http://schemas.openxmlformats.org/officeDocument/2006/relationships/image" Target="../media/image17.svg"/><Relationship Id="rId17" Type="http://schemas.openxmlformats.org/officeDocument/2006/relationships/image" Target="../media/image10.png"/><Relationship Id="rId25" Type="http://schemas.openxmlformats.org/officeDocument/2006/relationships/slide" Target="slide10.xml"/><Relationship Id="rId33" Type="http://schemas.openxmlformats.org/officeDocument/2006/relationships/image" Target="../media/image33.svg"/><Relationship Id="rId38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20" Type="http://schemas.openxmlformats.org/officeDocument/2006/relationships/image" Target="../media/image11.png"/><Relationship Id="rId29" Type="http://schemas.openxmlformats.org/officeDocument/2006/relationships/image" Target="../media/image14.png"/><Relationship Id="rId41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image" Target="../media/image7.png"/><Relationship Id="rId24" Type="http://schemas.openxmlformats.org/officeDocument/2006/relationships/image" Target="../media/image27.svg"/><Relationship Id="rId32" Type="http://schemas.openxmlformats.org/officeDocument/2006/relationships/image" Target="../media/image15.png"/><Relationship Id="rId37" Type="http://schemas.openxmlformats.org/officeDocument/2006/relationships/slide" Target="slide7.xml"/><Relationship Id="rId40" Type="http://schemas.openxmlformats.org/officeDocument/2006/relationships/slide" Target="slide8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28" Type="http://schemas.openxmlformats.org/officeDocument/2006/relationships/slide" Target="slide11.xml"/><Relationship Id="rId36" Type="http://schemas.openxmlformats.org/officeDocument/2006/relationships/image" Target="../media/image35.svg"/><Relationship Id="rId10" Type="http://schemas.openxmlformats.org/officeDocument/2006/relationships/image" Target="../media/image15.svg"/><Relationship Id="rId19" Type="http://schemas.openxmlformats.org/officeDocument/2006/relationships/slide" Target="slide5.xml"/><Relationship Id="rId31" Type="http://schemas.openxmlformats.org/officeDocument/2006/relationships/slide" Target="slide12.xml"/><Relationship Id="rId4" Type="http://schemas.openxmlformats.org/officeDocument/2006/relationships/audio" Target="../media/audio4.wav"/><Relationship Id="rId9" Type="http://schemas.openxmlformats.org/officeDocument/2006/relationships/image" Target="../media/image6.png"/><Relationship Id="rId14" Type="http://schemas.openxmlformats.org/officeDocument/2006/relationships/image" Target="../media/image19.svg"/><Relationship Id="rId22" Type="http://schemas.openxmlformats.org/officeDocument/2006/relationships/slide" Target="slide9.xml"/><Relationship Id="rId27" Type="http://schemas.openxmlformats.org/officeDocument/2006/relationships/image" Target="../media/image29.svg"/><Relationship Id="rId30" Type="http://schemas.openxmlformats.org/officeDocument/2006/relationships/image" Target="../media/image31.svg"/><Relationship Id="rId35" Type="http://schemas.openxmlformats.org/officeDocument/2006/relationships/image" Target="../media/image16.png"/><Relationship Id="rId43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5.wav"/><Relationship Id="rId7" Type="http://schemas.openxmlformats.org/officeDocument/2006/relationships/image" Target="../media/image2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6.wav"/><Relationship Id="rId9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openxmlformats.org/officeDocument/2006/relationships/image" Target="../media/image21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6.wav"/><Relationship Id="rId9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6.svg"/><Relationship Id="rId3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4.svg"/><Relationship Id="rId5" Type="http://schemas.openxmlformats.org/officeDocument/2006/relationships/image" Target="../media/image24.png"/><Relationship Id="rId15" Type="http://schemas.openxmlformats.org/officeDocument/2006/relationships/image" Target="../media/image58.sv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slide" Target="slide4.xml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audio" Target="../media/audio1.wav"/><Relationship Id="rId5" Type="http://schemas.openxmlformats.org/officeDocument/2006/relationships/image" Target="../media/image29.png"/><Relationship Id="rId10" Type="http://schemas.openxmlformats.org/officeDocument/2006/relationships/image" Target="../media/image63.sv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6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audio" Target="../media/audio1.wav"/><Relationship Id="rId5" Type="http://schemas.openxmlformats.org/officeDocument/2006/relationships/image" Target="../media/image22.png"/><Relationship Id="rId10" Type="http://schemas.openxmlformats.org/officeDocument/2006/relationships/image" Target="../media/image63.sv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57201" y="-190500"/>
            <a:ext cx="18353916" cy="102108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2 – Period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What does 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3048000" y="2147619"/>
            <a:ext cx="12011291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3287567" y="2376219"/>
            <a:ext cx="11532156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AF8DCBF-9354-9E36-E541-9D6A07BC426A}"/>
              </a:ext>
            </a:extLst>
          </p:cNvPr>
          <p:cNvGrpSpPr/>
          <p:nvPr/>
        </p:nvGrpSpPr>
        <p:grpSpPr>
          <a:xfrm>
            <a:off x="228600" y="7872935"/>
            <a:ext cx="16535400" cy="2310384"/>
            <a:chOff x="2133600" y="7872935"/>
            <a:chExt cx="12268200" cy="2310384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68891D6E-A633-0A7E-89DF-29EA47F27B49}"/>
                </a:ext>
              </a:extLst>
            </p:cNvPr>
            <p:cNvSpPr/>
            <p:nvPr/>
          </p:nvSpPr>
          <p:spPr>
            <a:xfrm>
              <a:off x="2133600" y="7872935"/>
              <a:ext cx="12268200" cy="2310384"/>
            </a:xfrm>
            <a:custGeom>
              <a:avLst/>
              <a:gdLst/>
              <a:ahLst/>
              <a:cxnLst/>
              <a:rect l="l" t="t" r="r" b="b"/>
              <a:pathLst>
                <a:path w="7315200" h="2310384">
                  <a:moveTo>
                    <a:pt x="0" y="0"/>
                  </a:moveTo>
                  <a:lnTo>
                    <a:pt x="7315200" y="0"/>
                  </a:lnTo>
                  <a:lnTo>
                    <a:pt x="7315200" y="2310384"/>
                  </a:lnTo>
                  <a:lnTo>
                    <a:pt x="0" y="231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5016910" y="8219275"/>
              <a:ext cx="7603591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He has a round face.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6" name="Freeform 7">
            <a:extLst>
              <a:ext uri="{FF2B5EF4-FFF2-40B4-BE49-F238E27FC236}">
                <a16:creationId xmlns:a16="http://schemas.microsoft.com/office/drawing/2014/main" id="{CCCBC7D6-99FA-CB2E-1C33-5FA97F35B61E}"/>
              </a:ext>
            </a:extLst>
          </p:cNvPr>
          <p:cNvSpPr/>
          <p:nvPr/>
        </p:nvSpPr>
        <p:spPr>
          <a:xfrm>
            <a:off x="7294775" y="2538935"/>
            <a:ext cx="4089411" cy="4866484"/>
          </a:xfrm>
          <a:custGeom>
            <a:avLst/>
            <a:gdLst/>
            <a:ahLst/>
            <a:cxnLst/>
            <a:rect l="l" t="t" r="r" b="b"/>
            <a:pathLst>
              <a:path w="3275947" h="4229302">
                <a:moveTo>
                  <a:pt x="0" y="0"/>
                </a:moveTo>
                <a:lnTo>
                  <a:pt x="3275947" y="0"/>
                </a:lnTo>
                <a:lnTo>
                  <a:pt x="3275947" y="4229303"/>
                </a:lnTo>
                <a:lnTo>
                  <a:pt x="0" y="42293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592878" y="3694699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5">
                    <a:lumMod val="50000"/>
                  </a:schemeClr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12496800" y="419100"/>
            <a:ext cx="5181600" cy="9220200"/>
            <a:chOff x="0" y="0"/>
            <a:chExt cx="13279545" cy="6681554"/>
          </a:xfrm>
          <a:solidFill>
            <a:schemeClr val="accent5">
              <a:lumMod val="75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12688477" y="658760"/>
            <a:ext cx="4837523" cy="8751939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BFEBF8-0E38-06F0-2FBD-05CE7EB6C1BA}"/>
              </a:ext>
            </a:extLst>
          </p:cNvPr>
          <p:cNvGrpSpPr/>
          <p:nvPr/>
        </p:nvGrpSpPr>
        <p:grpSpPr>
          <a:xfrm>
            <a:off x="1676400" y="5203543"/>
            <a:ext cx="8915400" cy="2215552"/>
            <a:chOff x="1981200" y="7886699"/>
            <a:chExt cx="14401800" cy="2215552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E9D5FB8-F708-4B59-32DC-8C96B22C16CE}"/>
                </a:ext>
              </a:extLst>
            </p:cNvPr>
            <p:cNvSpPr/>
            <p:nvPr/>
          </p:nvSpPr>
          <p:spPr>
            <a:xfrm>
              <a:off x="1981200" y="7886699"/>
              <a:ext cx="14401800" cy="2215552"/>
            </a:xfrm>
            <a:custGeom>
              <a:avLst/>
              <a:gdLst/>
              <a:ahLst/>
              <a:cxnLst/>
              <a:rect l="l" t="t" r="r" b="b"/>
              <a:pathLst>
                <a:path w="7315200" h="2487168">
                  <a:moveTo>
                    <a:pt x="0" y="0"/>
                  </a:moveTo>
                  <a:lnTo>
                    <a:pt x="7315200" y="0"/>
                  </a:lnTo>
                  <a:lnTo>
                    <a:pt x="7315200" y="2487168"/>
                  </a:lnTo>
                  <a:lnTo>
                    <a:pt x="0" y="248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812323" y="8283856"/>
              <a:ext cx="8418873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She’s slim.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5058B161-45BC-E6BA-80A3-91227A6EFA9C}"/>
              </a:ext>
            </a:extLst>
          </p:cNvPr>
          <p:cNvSpPr/>
          <p:nvPr/>
        </p:nvSpPr>
        <p:spPr>
          <a:xfrm>
            <a:off x="14401800" y="2400300"/>
            <a:ext cx="2195365" cy="6637388"/>
          </a:xfrm>
          <a:custGeom>
            <a:avLst/>
            <a:gdLst/>
            <a:ahLst/>
            <a:cxnLst/>
            <a:rect l="l" t="t" r="r" b="b"/>
            <a:pathLst>
              <a:path w="2987530" h="7940280">
                <a:moveTo>
                  <a:pt x="0" y="0"/>
                </a:moveTo>
                <a:lnTo>
                  <a:pt x="2987530" y="0"/>
                </a:lnTo>
                <a:lnTo>
                  <a:pt x="2987530" y="7940280"/>
                </a:lnTo>
                <a:lnTo>
                  <a:pt x="0" y="7940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B1B0D45C-CC8E-4A4F-1AF0-9E78156A25E2}"/>
              </a:ext>
            </a:extLst>
          </p:cNvPr>
          <p:cNvSpPr/>
          <p:nvPr/>
        </p:nvSpPr>
        <p:spPr>
          <a:xfrm rot="3768278" flipV="1">
            <a:off x="11330880" y="1118794"/>
            <a:ext cx="795994" cy="876321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66476D54-D997-D1FA-A88E-82DFEE8E8A76}"/>
              </a:ext>
            </a:extLst>
          </p:cNvPr>
          <p:cNvSpPr/>
          <p:nvPr/>
        </p:nvSpPr>
        <p:spPr>
          <a:xfrm>
            <a:off x="10691977" y="658760"/>
            <a:ext cx="930564" cy="874499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E4920A31-DB02-A0A2-DDCB-DD5DDA51FB49}"/>
              </a:ext>
            </a:extLst>
          </p:cNvPr>
          <p:cNvSpPr/>
          <p:nvPr/>
        </p:nvSpPr>
        <p:spPr>
          <a:xfrm>
            <a:off x="11671312" y="108617"/>
            <a:ext cx="776716" cy="787394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BAF37B6B-E1F5-92F2-D89D-48E75DB05610}"/>
              </a:ext>
            </a:extLst>
          </p:cNvPr>
          <p:cNvSpPr/>
          <p:nvPr/>
        </p:nvSpPr>
        <p:spPr>
          <a:xfrm rot="2972153" flipH="1">
            <a:off x="-2202840" y="7592268"/>
            <a:ext cx="5271645" cy="4854306"/>
          </a:xfrm>
          <a:custGeom>
            <a:avLst/>
            <a:gdLst/>
            <a:ahLst/>
            <a:cxnLst/>
            <a:rect l="l" t="t" r="r" b="b"/>
            <a:pathLst>
              <a:path w="5271645" h="4854306">
                <a:moveTo>
                  <a:pt x="5271645" y="0"/>
                </a:moveTo>
                <a:lnTo>
                  <a:pt x="0" y="0"/>
                </a:lnTo>
                <a:lnTo>
                  <a:pt x="0" y="4854307"/>
                </a:lnTo>
                <a:lnTo>
                  <a:pt x="5271645" y="4854307"/>
                </a:lnTo>
                <a:lnTo>
                  <a:pt x="5271645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5410201" y="2147619"/>
            <a:ext cx="7238999" cy="5562600"/>
            <a:chOff x="0" y="0"/>
            <a:chExt cx="13279545" cy="6681554"/>
          </a:xfrm>
          <a:solidFill>
            <a:schemeClr val="accent6">
              <a:lumMod val="50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5791199" y="2376219"/>
            <a:ext cx="6400800" cy="5029200"/>
            <a:chOff x="0" y="0"/>
            <a:chExt cx="2111715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111715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703F6-5BEA-2A76-16A4-4BFC9BDE4E57}"/>
              </a:ext>
            </a:extLst>
          </p:cNvPr>
          <p:cNvGrpSpPr/>
          <p:nvPr/>
        </p:nvGrpSpPr>
        <p:grpSpPr>
          <a:xfrm>
            <a:off x="1676400" y="7938819"/>
            <a:ext cx="14782800" cy="2152401"/>
            <a:chOff x="1676400" y="7938819"/>
            <a:chExt cx="14782800" cy="2152401"/>
          </a:xfrm>
        </p:grpSpPr>
        <p:sp>
          <p:nvSpPr>
            <p:cNvPr id="2" name="Freeform 7">
              <a:extLst>
                <a:ext uri="{FF2B5EF4-FFF2-40B4-BE49-F238E27FC236}">
                  <a16:creationId xmlns:a16="http://schemas.microsoft.com/office/drawing/2014/main" id="{B78438CD-9C21-53C1-3A27-3813EAF224A0}"/>
                </a:ext>
              </a:extLst>
            </p:cNvPr>
            <p:cNvSpPr/>
            <p:nvPr/>
          </p:nvSpPr>
          <p:spPr>
            <a:xfrm>
              <a:off x="1676400" y="7938819"/>
              <a:ext cx="14782800" cy="2152401"/>
            </a:xfrm>
            <a:custGeom>
              <a:avLst/>
              <a:gdLst/>
              <a:ahLst/>
              <a:cxnLst/>
              <a:rect l="l" t="t" r="r" b="b"/>
              <a:pathLst>
                <a:path w="7315200" h="3115056">
                  <a:moveTo>
                    <a:pt x="0" y="0"/>
                  </a:moveTo>
                  <a:lnTo>
                    <a:pt x="7315200" y="0"/>
                  </a:lnTo>
                  <a:lnTo>
                    <a:pt x="7315200" y="3115056"/>
                  </a:lnTo>
                  <a:lnTo>
                    <a:pt x="0" y="311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701692" y="8341451"/>
              <a:ext cx="9373079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 has shor</a:t>
              </a:r>
              <a:r>
                <a:rPr lang="en-US" sz="800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t hair</a:t>
              </a:r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C7645C6-487F-F5E7-A328-B88098C89CC3}"/>
              </a:ext>
            </a:extLst>
          </p:cNvPr>
          <p:cNvSpPr/>
          <p:nvPr/>
        </p:nvSpPr>
        <p:spPr>
          <a:xfrm>
            <a:off x="6777677" y="2615799"/>
            <a:ext cx="4551936" cy="4550039"/>
          </a:xfrm>
          <a:custGeom>
            <a:avLst/>
            <a:gdLst/>
            <a:ahLst/>
            <a:cxnLst/>
            <a:rect l="l" t="t" r="r" b="b"/>
            <a:pathLst>
              <a:path w="4551936" h="4550039">
                <a:moveTo>
                  <a:pt x="0" y="0"/>
                </a:moveTo>
                <a:lnTo>
                  <a:pt x="4551936" y="0"/>
                </a:lnTo>
                <a:lnTo>
                  <a:pt x="4551936" y="4550039"/>
                </a:lnTo>
                <a:lnTo>
                  <a:pt x="0" y="4550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67B047F2-9B10-768F-8585-F70A90C5EC08}"/>
              </a:ext>
            </a:extLst>
          </p:cNvPr>
          <p:cNvSpPr/>
          <p:nvPr/>
        </p:nvSpPr>
        <p:spPr>
          <a:xfrm rot="4837528">
            <a:off x="12061005" y="4037126"/>
            <a:ext cx="4027533" cy="2900058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957755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6804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61466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463485" y="237002"/>
            <a:ext cx="3626632" cy="63256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B3F24A-E374-F82C-845B-BB2E1F28A33A}"/>
              </a:ext>
            </a:extLst>
          </p:cNvPr>
          <p:cNvSpPr/>
          <p:nvPr/>
        </p:nvSpPr>
        <p:spPr>
          <a:xfrm>
            <a:off x="1136447" y="2171700"/>
            <a:ext cx="7715294" cy="6583911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390DC0-9F57-54AC-5231-5B631769DAFC}"/>
              </a:ext>
            </a:extLst>
          </p:cNvPr>
          <p:cNvSpPr/>
          <p:nvPr/>
        </p:nvSpPr>
        <p:spPr>
          <a:xfrm>
            <a:off x="9361835" y="2124665"/>
            <a:ext cx="7789718" cy="6608531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257801" y="-181949"/>
            <a:ext cx="7257176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rgbClr val="000000"/>
                </a:solidFill>
                <a:latin typeface="Margin"/>
              </a:rPr>
              <a:t>LISTEN AND POINT.</a:t>
            </a:r>
            <a:endParaRPr lang="en-US" sz="7500" dirty="0">
              <a:solidFill>
                <a:srgbClr val="000000"/>
              </a:solidFill>
              <a:latin typeface="Margin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22A0B-AD7B-42A2-6F59-D138DB37D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" b="577"/>
          <a:stretch/>
        </p:blipFill>
        <p:spPr>
          <a:xfrm>
            <a:off x="1118892" y="2190179"/>
            <a:ext cx="7656356" cy="665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 descr="giphy">
            <a:extLst>
              <a:ext uri="{FF2B5EF4-FFF2-40B4-BE49-F238E27FC236}">
                <a16:creationId xmlns:a16="http://schemas.microsoft.com/office/drawing/2014/main" id="{9342450C-D219-73E2-BEEF-36F9E88A7B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000" y="6285820"/>
            <a:ext cx="1775500" cy="693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E1AC8-FCBD-3D39-F638-E44B69CF7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" b="579"/>
          <a:stretch/>
        </p:blipFill>
        <p:spPr>
          <a:xfrm>
            <a:off x="9344280" y="2190179"/>
            <a:ext cx="7789718" cy="6583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2E99CACB-3D5A-A987-3DB1-72D71E5177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597889">
            <a:off x="8043009" y="7044520"/>
            <a:ext cx="1766314" cy="689982"/>
          </a:xfrm>
          <a:prstGeom prst="rect">
            <a:avLst/>
          </a:prstGeom>
        </p:spPr>
      </p:pic>
      <p:pic>
        <p:nvPicPr>
          <p:cNvPr id="9" name="Picture 8" descr="giphy">
            <a:extLst>
              <a:ext uri="{FF2B5EF4-FFF2-40B4-BE49-F238E27FC236}">
                <a16:creationId xmlns:a16="http://schemas.microsoft.com/office/drawing/2014/main" id="{357B2609-EEED-61FE-2B62-A1B92FA74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7915" y="5779303"/>
            <a:ext cx="1775500" cy="693570"/>
          </a:xfrm>
          <a:prstGeom prst="rect">
            <a:avLst/>
          </a:prstGeom>
        </p:spPr>
      </p:pic>
      <p:pic>
        <p:nvPicPr>
          <p:cNvPr id="13" name="Picture 12" descr="giphy">
            <a:extLst>
              <a:ext uri="{FF2B5EF4-FFF2-40B4-BE49-F238E27FC236}">
                <a16:creationId xmlns:a16="http://schemas.microsoft.com/office/drawing/2014/main" id="{ACD81D4E-E369-5F73-9249-678102C48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597889">
            <a:off x="14330595" y="6200383"/>
            <a:ext cx="1766314" cy="6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87767"/>
            <a:ext cx="16505649" cy="8186881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791331" y="-67960"/>
            <a:ext cx="1051666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rgbClr val="000000"/>
                </a:solidFill>
                <a:latin typeface="Margin"/>
              </a:rPr>
              <a:t>LISTEN, POINT AND REPEAT. </a:t>
            </a:r>
            <a:endParaRPr lang="en-US" sz="7500" dirty="0">
              <a:solidFill>
                <a:srgbClr val="000000"/>
              </a:solidFill>
              <a:latin typeface="Margin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8B2BD4-500C-209F-C124-4070B92E524B}"/>
              </a:ext>
            </a:extLst>
          </p:cNvPr>
          <p:cNvGrpSpPr/>
          <p:nvPr/>
        </p:nvGrpSpPr>
        <p:grpSpPr>
          <a:xfrm>
            <a:off x="3349307" y="1633342"/>
            <a:ext cx="12324358" cy="7399194"/>
            <a:chOff x="3246223" y="2476500"/>
            <a:chExt cx="10956373" cy="655497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40974B0-3568-6424-B096-340B3C9C4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459" r="8061"/>
            <a:stretch/>
          </p:blipFill>
          <p:spPr>
            <a:xfrm>
              <a:off x="3246223" y="2476500"/>
              <a:ext cx="10956373" cy="6554979"/>
            </a:xfrm>
            <a:prstGeom prst="roundRect">
              <a:avLst>
                <a:gd name="adj" fmla="val 16667"/>
              </a:avLst>
            </a:prstGeom>
            <a:ln w="76200">
              <a:solidFill>
                <a:schemeClr val="tx1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C85FA4-C9A0-0A99-833C-231E6A4F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" r="657"/>
            <a:stretch/>
          </p:blipFill>
          <p:spPr>
            <a:xfrm>
              <a:off x="3508200" y="2606283"/>
              <a:ext cx="10436400" cy="62144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394A5FB-8DBF-EC30-945C-AFBA6A620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761" y="3579509"/>
            <a:ext cx="2023139" cy="790306"/>
          </a:xfrm>
          <a:prstGeom prst="rect">
            <a:avLst/>
          </a:prstGeom>
        </p:spPr>
      </p:pic>
      <p:pic>
        <p:nvPicPr>
          <p:cNvPr id="10" name="Picture 9" descr="giphy">
            <a:extLst>
              <a:ext uri="{FF2B5EF4-FFF2-40B4-BE49-F238E27FC236}">
                <a16:creationId xmlns:a16="http://schemas.microsoft.com/office/drawing/2014/main" id="{5F5AD7D9-98A6-E974-613C-26A4C975C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33710">
            <a:off x="13060506" y="7863418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479648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75020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3175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E03341-2558-FA9A-6231-5EF4A4217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185042" y="115884"/>
            <a:ext cx="5829301" cy="1346522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chemeClr val="bg1"/>
                </a:solidFill>
                <a:latin typeface="Margin"/>
              </a:rPr>
              <a:t>LOOK AND SAY.</a:t>
            </a:r>
            <a:endParaRPr lang="en-US" sz="7500" dirty="0">
              <a:solidFill>
                <a:schemeClr val="bg1"/>
              </a:solidFill>
              <a:latin typeface="Margin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9C3A3A-A07E-0332-F8ED-0A2C1F0FD45B}"/>
              </a:ext>
            </a:extLst>
          </p:cNvPr>
          <p:cNvSpPr/>
          <p:nvPr/>
        </p:nvSpPr>
        <p:spPr>
          <a:xfrm>
            <a:off x="1981200" y="1736941"/>
            <a:ext cx="7025801" cy="3545327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075FCA-7652-A54B-D316-123DB7469CA6}"/>
              </a:ext>
            </a:extLst>
          </p:cNvPr>
          <p:cNvSpPr/>
          <p:nvPr/>
        </p:nvSpPr>
        <p:spPr>
          <a:xfrm>
            <a:off x="9962117" y="1702981"/>
            <a:ext cx="6863296" cy="3545327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963C60-B603-68F5-6C89-AE52C4422904}"/>
              </a:ext>
            </a:extLst>
          </p:cNvPr>
          <p:cNvSpPr/>
          <p:nvPr/>
        </p:nvSpPr>
        <p:spPr>
          <a:xfrm>
            <a:off x="2028505" y="5526192"/>
            <a:ext cx="7025801" cy="342730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FF21F7-DEEF-A15A-CFB2-7CD6AD74BE42}"/>
              </a:ext>
            </a:extLst>
          </p:cNvPr>
          <p:cNvSpPr/>
          <p:nvPr/>
        </p:nvSpPr>
        <p:spPr>
          <a:xfrm>
            <a:off x="10024789" y="5603858"/>
            <a:ext cx="6906572" cy="3545327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F23508-628D-D67A-A413-900D30465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r="4878"/>
          <a:stretch/>
        </p:blipFill>
        <p:spPr>
          <a:xfrm>
            <a:off x="2244998" y="1873471"/>
            <a:ext cx="6607462" cy="3270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FBD3BA-99E3-3E78-A5A5-509B3FAD0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r="4200"/>
          <a:stretch/>
        </p:blipFill>
        <p:spPr>
          <a:xfrm>
            <a:off x="10181828" y="1722033"/>
            <a:ext cx="6487898" cy="3560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4639FC6-351D-8D01-D5BC-0938D2989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2600"/>
          <a:stretch/>
        </p:blipFill>
        <p:spPr>
          <a:xfrm>
            <a:off x="2076750" y="5548187"/>
            <a:ext cx="6775710" cy="3252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2CC991D-E972-73E8-ACE4-522060AB1B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r="3671"/>
          <a:stretch/>
        </p:blipFill>
        <p:spPr>
          <a:xfrm>
            <a:off x="10159195" y="5700586"/>
            <a:ext cx="6666218" cy="3252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454DF1-8435-EBB4-1262-6453B030EE60}"/>
              </a:ext>
            </a:extLst>
          </p:cNvPr>
          <p:cNvSpPr/>
          <p:nvPr/>
        </p:nvSpPr>
        <p:spPr>
          <a:xfrm>
            <a:off x="3574366" y="4646249"/>
            <a:ext cx="3893233" cy="497251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friendly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DCF99C-686C-5443-8A7D-69369F618E8A}"/>
              </a:ext>
            </a:extLst>
          </p:cNvPr>
          <p:cNvSpPr/>
          <p:nvPr/>
        </p:nvSpPr>
        <p:spPr>
          <a:xfrm>
            <a:off x="11736282" y="4776900"/>
            <a:ext cx="3351317" cy="687405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CDADBBA-395D-1F3B-F197-9C93CA911013}"/>
              </a:ext>
            </a:extLst>
          </p:cNvPr>
          <p:cNvSpPr/>
          <p:nvPr/>
        </p:nvSpPr>
        <p:spPr>
          <a:xfrm>
            <a:off x="3783216" y="8292462"/>
            <a:ext cx="3303383" cy="648191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clever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566F89-6BCE-EE2A-2BB5-163CB1820F6A}"/>
              </a:ext>
            </a:extLst>
          </p:cNvPr>
          <p:cNvSpPr/>
          <p:nvPr/>
        </p:nvSpPr>
        <p:spPr>
          <a:xfrm>
            <a:off x="11992175" y="8306099"/>
            <a:ext cx="2971800" cy="705403"/>
          </a:xfrm>
          <a:prstGeom prst="roundRect">
            <a:avLst/>
          </a:prstGeom>
          <a:solidFill>
            <a:srgbClr val="F8E9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active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04800" y="1097886"/>
            <a:ext cx="17602201" cy="8922414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201720" y="-157842"/>
            <a:ext cx="7295939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rgbClr val="000000"/>
                </a:solidFill>
                <a:latin typeface="Margin"/>
              </a:rPr>
              <a:t>ASK AND ANSWER.</a:t>
            </a:r>
            <a:endParaRPr lang="en-US" sz="7500" dirty="0">
              <a:solidFill>
                <a:srgbClr val="000000"/>
              </a:solidFill>
              <a:latin typeface="Margin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0E468728-55AF-870D-C17A-4036563A5205}"/>
              </a:ext>
            </a:extLst>
          </p:cNvPr>
          <p:cNvSpPr/>
          <p:nvPr/>
        </p:nvSpPr>
        <p:spPr>
          <a:xfrm>
            <a:off x="1411566" y="2889660"/>
            <a:ext cx="3790154" cy="5338865"/>
          </a:xfrm>
          <a:custGeom>
            <a:avLst/>
            <a:gdLst/>
            <a:ahLst/>
            <a:cxnLst/>
            <a:rect l="l" t="t" r="r" b="b"/>
            <a:pathLst>
              <a:path w="9156718" h="8229600">
                <a:moveTo>
                  <a:pt x="0" y="0"/>
                </a:moveTo>
                <a:lnTo>
                  <a:pt x="9156718" y="0"/>
                </a:lnTo>
                <a:lnTo>
                  <a:pt x="91567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0AEFBB-5298-D1C2-47BB-21951D5F3396}"/>
              </a:ext>
            </a:extLst>
          </p:cNvPr>
          <p:cNvSpPr/>
          <p:nvPr/>
        </p:nvSpPr>
        <p:spPr>
          <a:xfrm>
            <a:off x="6493034" y="1580933"/>
            <a:ext cx="5289527" cy="373639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FA0CAD-67FB-97FD-CF13-D84E5DBCE7E8}"/>
              </a:ext>
            </a:extLst>
          </p:cNvPr>
          <p:cNvSpPr/>
          <p:nvPr/>
        </p:nvSpPr>
        <p:spPr>
          <a:xfrm>
            <a:off x="12298257" y="1604798"/>
            <a:ext cx="5289526" cy="375465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992A86-F8FF-1538-AFA5-A568AF605976}"/>
              </a:ext>
            </a:extLst>
          </p:cNvPr>
          <p:cNvSpPr/>
          <p:nvPr/>
        </p:nvSpPr>
        <p:spPr>
          <a:xfrm>
            <a:off x="6535673" y="5846094"/>
            <a:ext cx="5246888" cy="3736396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39DA413-660D-BDDD-D70A-122B9F82EF82}"/>
              </a:ext>
            </a:extLst>
          </p:cNvPr>
          <p:cNvSpPr/>
          <p:nvPr/>
        </p:nvSpPr>
        <p:spPr>
          <a:xfrm>
            <a:off x="12175633" y="5858918"/>
            <a:ext cx="5412149" cy="3754658"/>
          </a:xfrm>
          <a:prstGeom prst="roundRect">
            <a:avLst/>
          </a:prstGeom>
          <a:solidFill>
            <a:srgbClr val="92D05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0F08B2-E1D0-C70E-A0F1-B360D5354A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4460"/>
          <a:stretch/>
        </p:blipFill>
        <p:spPr>
          <a:xfrm>
            <a:off x="6535673" y="1682673"/>
            <a:ext cx="5217272" cy="3676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EDF02A-8C8B-DF39-D127-AA7E4030D0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709"/>
          <a:stretch/>
        </p:blipFill>
        <p:spPr>
          <a:xfrm>
            <a:off x="12337768" y="1729814"/>
            <a:ext cx="5260230" cy="3629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6F154B-6FF2-EC2B-E61E-6D05E5609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4506"/>
          <a:stretch/>
        </p:blipFill>
        <p:spPr>
          <a:xfrm>
            <a:off x="6501998" y="5926959"/>
            <a:ext cx="5145363" cy="368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3D7E88-04D8-5BB3-D5EB-4893D8D8FE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 b="5847"/>
          <a:stretch/>
        </p:blipFill>
        <p:spPr>
          <a:xfrm>
            <a:off x="12213484" y="5953018"/>
            <a:ext cx="5236316" cy="3660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5" y="840501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-1727285" y="-528851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5228390" y="9008680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1371600" y="84692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4080929" y="-230654"/>
            <a:ext cx="9866155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rgbClr val="000000"/>
                </a:solidFill>
                <a:latin typeface="Margin"/>
              </a:rPr>
              <a:t>THINK AND WRITE. </a:t>
            </a:r>
            <a:endParaRPr lang="en-US" sz="7500" dirty="0">
              <a:solidFill>
                <a:srgbClr val="000000"/>
              </a:solidFill>
              <a:latin typeface="Margin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4459" r="8061"/>
          <a:stretch/>
        </p:blipFill>
        <p:spPr>
          <a:xfrm>
            <a:off x="1523763" y="2743014"/>
            <a:ext cx="7391400" cy="6225397"/>
          </a:xfrm>
          <a:prstGeom prst="roundRect">
            <a:avLst>
              <a:gd name="adj" fmla="val 16667"/>
            </a:avLst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F5547F-01CB-C285-558F-9EC083A054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4459" r="8061"/>
          <a:stretch/>
        </p:blipFill>
        <p:spPr>
          <a:xfrm>
            <a:off x="9456954" y="2743545"/>
            <a:ext cx="7391400" cy="622539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76200">
            <a:solidFill>
              <a:schemeClr val="accent5">
                <a:lumMod val="7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B533656-52B3-CD11-DCD7-BCD634DB7187}"/>
              </a:ext>
            </a:extLst>
          </p:cNvPr>
          <p:cNvGrpSpPr/>
          <p:nvPr/>
        </p:nvGrpSpPr>
        <p:grpSpPr>
          <a:xfrm>
            <a:off x="2562017" y="1815425"/>
            <a:ext cx="5314892" cy="1560600"/>
            <a:chOff x="2396650" y="2261489"/>
            <a:chExt cx="5314892" cy="1560600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11C501A1-6341-BA60-23A7-2C4F9C5EF506}"/>
                </a:ext>
              </a:extLst>
            </p:cNvPr>
            <p:cNvSpPr/>
            <p:nvPr/>
          </p:nvSpPr>
          <p:spPr>
            <a:xfrm rot="10965386">
              <a:off x="2396650" y="2261489"/>
              <a:ext cx="5314892" cy="1560600"/>
            </a:xfrm>
            <a:custGeom>
              <a:avLst/>
              <a:gdLst/>
              <a:ahLst/>
              <a:cxnLst/>
              <a:rect l="l" t="t" r="r" b="b"/>
              <a:pathLst>
                <a:path w="7315200" h="2258568">
                  <a:moveTo>
                    <a:pt x="0" y="0"/>
                  </a:moveTo>
                  <a:lnTo>
                    <a:pt x="7315200" y="0"/>
                  </a:lnTo>
                  <a:lnTo>
                    <a:pt x="7315200" y="2258568"/>
                  </a:lnTo>
                  <a:lnTo>
                    <a:pt x="0" y="225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2B64BD-EF03-2524-324F-4120B6E1C11D}"/>
                </a:ext>
              </a:extLst>
            </p:cNvPr>
            <p:cNvSpPr/>
            <p:nvPr/>
          </p:nvSpPr>
          <p:spPr>
            <a:xfrm>
              <a:off x="3194718" y="2514648"/>
              <a:ext cx="36207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Appearance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87CAA0F-28C9-77B2-513E-EC1D21CE05D8}"/>
              </a:ext>
            </a:extLst>
          </p:cNvPr>
          <p:cNvGrpSpPr/>
          <p:nvPr/>
        </p:nvGrpSpPr>
        <p:grpSpPr>
          <a:xfrm>
            <a:off x="9858303" y="2048096"/>
            <a:ext cx="6172202" cy="1424263"/>
            <a:chOff x="9858303" y="2048096"/>
            <a:chExt cx="6172202" cy="1424263"/>
          </a:xfrm>
        </p:grpSpPr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65798A0-B06D-9EA1-8DDB-0939B151950E}"/>
                </a:ext>
              </a:extLst>
            </p:cNvPr>
            <p:cNvSpPr/>
            <p:nvPr/>
          </p:nvSpPr>
          <p:spPr>
            <a:xfrm>
              <a:off x="9858303" y="2048096"/>
              <a:ext cx="6172202" cy="1424263"/>
            </a:xfrm>
            <a:custGeom>
              <a:avLst/>
              <a:gdLst/>
              <a:ahLst/>
              <a:cxnLst/>
              <a:rect l="l" t="t" r="r" b="b"/>
              <a:pathLst>
                <a:path w="7315200" h="2310384">
                  <a:moveTo>
                    <a:pt x="0" y="0"/>
                  </a:moveTo>
                  <a:lnTo>
                    <a:pt x="7315200" y="0"/>
                  </a:lnTo>
                  <a:lnTo>
                    <a:pt x="7315200" y="2310384"/>
                  </a:lnTo>
                  <a:lnTo>
                    <a:pt x="0" y="231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2CBB32F-CE15-E63B-E626-F14E5982B64B}"/>
                </a:ext>
              </a:extLst>
            </p:cNvPr>
            <p:cNvSpPr/>
            <p:nvPr/>
          </p:nvSpPr>
          <p:spPr>
            <a:xfrm>
              <a:off x="11491067" y="2115822"/>
              <a:ext cx="33983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Personality</a:t>
              </a:r>
            </a:p>
          </p:txBody>
        </p:sp>
      </p:grpSp>
      <p:pic>
        <p:nvPicPr>
          <p:cNvPr id="36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AE51B411-A19B-AEE6-6D5C-820E1AA6B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325600" y="115492"/>
            <a:ext cx="3795166" cy="200195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A208247-5876-635D-FF5A-C884641E5A47}"/>
              </a:ext>
            </a:extLst>
          </p:cNvPr>
          <p:cNvSpPr/>
          <p:nvPr/>
        </p:nvSpPr>
        <p:spPr>
          <a:xfrm>
            <a:off x="3730348" y="3950880"/>
            <a:ext cx="299702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short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0E6BCC0-12CF-264B-6FD7-5090FEAC0856}"/>
              </a:ext>
            </a:extLst>
          </p:cNvPr>
          <p:cNvSpPr/>
          <p:nvPr/>
        </p:nvSpPr>
        <p:spPr>
          <a:xfrm>
            <a:off x="6462821" y="3929936"/>
            <a:ext cx="191055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chemeClr val="tx1"/>
                </a:solidFill>
              </a:rPr>
              <a:t>tall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28C5C3-9DE6-6ABE-A810-3094048BD631}"/>
              </a:ext>
            </a:extLst>
          </p:cNvPr>
          <p:cNvSpPr/>
          <p:nvPr/>
        </p:nvSpPr>
        <p:spPr>
          <a:xfrm>
            <a:off x="3166678" y="5108438"/>
            <a:ext cx="186503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big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A6053D6-A951-FBF7-F354-2247A41A66CC}"/>
              </a:ext>
            </a:extLst>
          </p:cNvPr>
          <p:cNvSpPr/>
          <p:nvPr/>
        </p:nvSpPr>
        <p:spPr>
          <a:xfrm>
            <a:off x="4999691" y="7387695"/>
            <a:ext cx="23948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slim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8D36C-2B66-EF27-3E20-B3A657FA3441}"/>
              </a:ext>
            </a:extLst>
          </p:cNvPr>
          <p:cNvSpPr/>
          <p:nvPr/>
        </p:nvSpPr>
        <p:spPr>
          <a:xfrm>
            <a:off x="1699869" y="3958728"/>
            <a:ext cx="25251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long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8354562-D7DE-FF2B-CDFE-C71B5BA5F986}"/>
              </a:ext>
            </a:extLst>
          </p:cNvPr>
          <p:cNvSpPr/>
          <p:nvPr/>
        </p:nvSpPr>
        <p:spPr>
          <a:xfrm>
            <a:off x="3253181" y="6300266"/>
            <a:ext cx="16987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fat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6C7FEF8-EA94-A673-DEAC-073447BBA129}"/>
              </a:ext>
            </a:extLst>
          </p:cNvPr>
          <p:cNvSpPr/>
          <p:nvPr/>
        </p:nvSpPr>
        <p:spPr>
          <a:xfrm>
            <a:off x="1802028" y="7339045"/>
            <a:ext cx="33821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round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E2E46EA-2652-AB1B-8EE3-74AC4F29B740}"/>
              </a:ext>
            </a:extLst>
          </p:cNvPr>
          <p:cNvSpPr/>
          <p:nvPr/>
        </p:nvSpPr>
        <p:spPr>
          <a:xfrm>
            <a:off x="4918943" y="5071651"/>
            <a:ext cx="299413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small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0D99CA-ED1A-25A0-7BB3-490510228FC8}"/>
              </a:ext>
            </a:extLst>
          </p:cNvPr>
          <p:cNvSpPr/>
          <p:nvPr/>
        </p:nvSpPr>
        <p:spPr>
          <a:xfrm>
            <a:off x="5019957" y="6284684"/>
            <a:ext cx="23543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</a:rPr>
              <a:t>thin</a:t>
            </a:r>
            <a:endParaRPr lang="en-US" sz="72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BCD2074-942D-C80E-91C9-1ED1B5E6997C}"/>
              </a:ext>
            </a:extLst>
          </p:cNvPr>
          <p:cNvSpPr/>
          <p:nvPr/>
        </p:nvSpPr>
        <p:spPr>
          <a:xfrm>
            <a:off x="9917249" y="4035503"/>
            <a:ext cx="281840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</a:rPr>
              <a:t>friendly</a:t>
            </a:r>
            <a:endParaRPr lang="en-US" sz="66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DF3C736-05FC-D405-500D-B0E7E5198C4A}"/>
              </a:ext>
            </a:extLst>
          </p:cNvPr>
          <p:cNvSpPr/>
          <p:nvPr/>
        </p:nvSpPr>
        <p:spPr>
          <a:xfrm>
            <a:off x="11558607" y="5168749"/>
            <a:ext cx="257730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</a:rPr>
              <a:t>helpful</a:t>
            </a:r>
            <a:endParaRPr lang="en-US" sz="66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BFAB58D-092A-7050-DEF1-F7EBC6442A15}"/>
              </a:ext>
            </a:extLst>
          </p:cNvPr>
          <p:cNvSpPr/>
          <p:nvPr/>
        </p:nvSpPr>
        <p:spPr>
          <a:xfrm>
            <a:off x="12944404" y="6284684"/>
            <a:ext cx="22433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</a:rPr>
              <a:t>clever</a:t>
            </a:r>
            <a:endParaRPr lang="en-US" sz="66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5821CE1-B4BD-D90E-86C9-E536083956DD}"/>
              </a:ext>
            </a:extLst>
          </p:cNvPr>
          <p:cNvSpPr/>
          <p:nvPr/>
        </p:nvSpPr>
        <p:spPr>
          <a:xfrm>
            <a:off x="13947084" y="7291401"/>
            <a:ext cx="22202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</a:rPr>
              <a:t>active</a:t>
            </a:r>
            <a:endParaRPr lang="en-US" sz="6600" b="0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40" grpId="0"/>
      <p:bldP spid="41" grpId="0"/>
      <p:bldP spid="42" grpId="0"/>
      <p:bldP spid="43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9600" y="609600"/>
            <a:ext cx="17068799" cy="925701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3268">
            <a:off x="15775421" y="8978036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0" y="571500"/>
            <a:ext cx="10333766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Table of contents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1F8DAE-BD40-B967-B781-760C5EE6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666495"/>
              </p:ext>
            </p:extLst>
          </p:nvPr>
        </p:nvGraphicFramePr>
        <p:xfrm>
          <a:off x="2704108" y="2552700"/>
          <a:ext cx="12697949" cy="665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744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1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634687" y="2628900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435922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1433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988426"/>
            <a:ext cx="16505649" cy="7386223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797814" y="174438"/>
            <a:ext cx="6422884" cy="1346522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 smtClean="0">
                <a:solidFill>
                  <a:schemeClr val="bg1"/>
                </a:solidFill>
                <a:latin typeface="Margin"/>
              </a:rPr>
              <a:t>LOOK AND SAY.</a:t>
            </a:r>
            <a:endParaRPr lang="en-US" sz="7500" dirty="0">
              <a:solidFill>
                <a:schemeClr val="bg1"/>
              </a:solidFill>
              <a:latin typeface="Margin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694E220-256B-6892-FE5B-DED4026ED1BE}"/>
              </a:ext>
            </a:extLst>
          </p:cNvPr>
          <p:cNvGrpSpPr/>
          <p:nvPr/>
        </p:nvGrpSpPr>
        <p:grpSpPr>
          <a:xfrm>
            <a:off x="992988" y="2037949"/>
            <a:ext cx="16403836" cy="7336701"/>
            <a:chOff x="1847321" y="2037949"/>
            <a:chExt cx="14805658" cy="6508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D7656-3CEF-BFFD-1D30-CC8EFA791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8" b="1448"/>
            <a:stretch/>
          </p:blipFill>
          <p:spPr>
            <a:xfrm>
              <a:off x="1847321" y="2037949"/>
              <a:ext cx="14805658" cy="6508857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C00000"/>
              </a:solidFill>
              <a:miter lim="800000"/>
            </a:ln>
            <a:effectLst>
              <a:glow rad="381000">
                <a:schemeClr val="accent3">
                  <a:satMod val="175000"/>
                  <a:alpha val="40000"/>
                </a:schemeClr>
              </a:glow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CAEF7A7-FBF4-5FF8-76C8-125781A8D3D8}"/>
                </a:ext>
              </a:extLst>
            </p:cNvPr>
            <p:cNvSpPr/>
            <p:nvPr/>
          </p:nvSpPr>
          <p:spPr>
            <a:xfrm>
              <a:off x="1905000" y="7208773"/>
              <a:ext cx="5181600" cy="685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5E4FE41-5B3E-6BEC-C460-7AE8DD5EC2C1}"/>
              </a:ext>
            </a:extLst>
          </p:cNvPr>
          <p:cNvSpPr/>
          <p:nvPr/>
        </p:nvSpPr>
        <p:spPr>
          <a:xfrm>
            <a:off x="1447800" y="5225093"/>
            <a:ext cx="2951838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helpful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7A25CF-B767-8FFF-A131-47450F26DFFB}"/>
              </a:ext>
            </a:extLst>
          </p:cNvPr>
          <p:cNvSpPr/>
          <p:nvPr/>
        </p:nvSpPr>
        <p:spPr>
          <a:xfrm>
            <a:off x="11887200" y="2235368"/>
            <a:ext cx="2743200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clever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649DDB-CFFC-97D7-E886-98A6B6D392F4}"/>
              </a:ext>
            </a:extLst>
          </p:cNvPr>
          <p:cNvSpPr/>
          <p:nvPr/>
        </p:nvSpPr>
        <p:spPr>
          <a:xfrm>
            <a:off x="13488841" y="7386741"/>
            <a:ext cx="2951838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active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B6AC24-DAAF-5653-E495-C3E240C0B117}"/>
              </a:ext>
            </a:extLst>
          </p:cNvPr>
          <p:cNvSpPr/>
          <p:nvPr/>
        </p:nvSpPr>
        <p:spPr>
          <a:xfrm>
            <a:off x="8610600" y="6032837"/>
            <a:ext cx="2951838" cy="1015663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/>
                </a:solidFill>
              </a:rPr>
              <a:t>friendly</a:t>
            </a:r>
          </a:p>
        </p:txBody>
      </p:sp>
      <p:pic>
        <p:nvPicPr>
          <p:cNvPr id="20" name="Picture 19" descr="giphy">
            <a:extLst>
              <a:ext uri="{FF2B5EF4-FFF2-40B4-BE49-F238E27FC236}">
                <a16:creationId xmlns:a16="http://schemas.microsoft.com/office/drawing/2014/main" id="{FBC6F017-D157-ED1E-02AF-74B63C8555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989" y="4130896"/>
            <a:ext cx="2023139" cy="790306"/>
          </a:xfrm>
          <a:prstGeom prst="rect">
            <a:avLst/>
          </a:prstGeom>
        </p:spPr>
      </p:pic>
      <p:pic>
        <p:nvPicPr>
          <p:cNvPr id="25" name="Picture 24" descr="giphy">
            <a:extLst>
              <a:ext uri="{FF2B5EF4-FFF2-40B4-BE49-F238E27FC236}">
                <a16:creationId xmlns:a16="http://schemas.microsoft.com/office/drawing/2014/main" id="{6D51F398-54C4-86D5-13D6-EFB99D841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4130" y="5242869"/>
            <a:ext cx="2023139" cy="790306"/>
          </a:xfrm>
          <a:prstGeom prst="rect">
            <a:avLst/>
          </a:prstGeom>
        </p:spPr>
      </p:pic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id="{F425C3D1-2202-A480-E2E6-F80C076833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1555006" y="6891850"/>
            <a:ext cx="2023139" cy="790306"/>
          </a:xfrm>
          <a:prstGeom prst="rect">
            <a:avLst/>
          </a:prstGeom>
        </p:spPr>
      </p:pic>
      <p:pic>
        <p:nvPicPr>
          <p:cNvPr id="29" name="Picture 28" descr="giphy">
            <a:extLst>
              <a:ext uri="{FF2B5EF4-FFF2-40B4-BE49-F238E27FC236}">
                <a16:creationId xmlns:a16="http://schemas.microsoft.com/office/drawing/2014/main" id="{0F948EB0-DCE3-9304-AD0A-A4D7A2514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518745">
            <a:off x="15450398" y="549034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</a:t>
            </a:r>
            <a:r>
              <a:rPr lang="en-US" sz="115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rap-up</a:t>
            </a:r>
            <a:endParaRPr lang="en-US" sz="115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259" b="-385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64771">
            <a:off x="1462799" y="-762394"/>
            <a:ext cx="3697413" cy="3697413"/>
          </a:xfrm>
          <a:custGeom>
            <a:avLst/>
            <a:gdLst/>
            <a:ahLst/>
            <a:cxnLst/>
            <a:rect l="l" t="t" r="r" b="b"/>
            <a:pathLst>
              <a:path w="3697413" h="3697413">
                <a:moveTo>
                  <a:pt x="0" y="0"/>
                </a:moveTo>
                <a:lnTo>
                  <a:pt x="3697412" y="0"/>
                </a:lnTo>
                <a:lnTo>
                  <a:pt x="3697412" y="3697413"/>
                </a:lnTo>
                <a:lnTo>
                  <a:pt x="0" y="36974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714204" y="1028700"/>
            <a:ext cx="10960181" cy="8229600"/>
            <a:chOff x="0" y="0"/>
            <a:chExt cx="845693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717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FF9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0FD7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682210">
            <a:off x="15548770" y="1966014"/>
            <a:ext cx="3039460" cy="3039460"/>
          </a:xfrm>
          <a:custGeom>
            <a:avLst/>
            <a:gdLst/>
            <a:ahLst/>
            <a:cxnLst/>
            <a:rect l="l" t="t" r="r" b="b"/>
            <a:pathLst>
              <a:path w="3039460" h="3039460">
                <a:moveTo>
                  <a:pt x="0" y="0"/>
                </a:moveTo>
                <a:lnTo>
                  <a:pt x="3039460" y="0"/>
                </a:lnTo>
                <a:lnTo>
                  <a:pt x="3039460" y="3039460"/>
                </a:lnTo>
                <a:lnTo>
                  <a:pt x="0" y="3039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186083" y="4295532"/>
            <a:ext cx="9915833" cy="161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25"/>
              </a:lnSpc>
            </a:pPr>
            <a:r>
              <a:rPr lang="en-US" sz="9600" dirty="0">
                <a:solidFill>
                  <a:srgbClr val="6666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WHISPER GAME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2405472" y="7334250"/>
            <a:ext cx="4092356" cy="4114800"/>
          </a:xfrm>
          <a:custGeom>
            <a:avLst/>
            <a:gdLst/>
            <a:ahLst/>
            <a:cxnLst/>
            <a:rect l="l" t="t" r="r" b="b"/>
            <a:pathLst>
              <a:path w="4092356" h="4114800">
                <a:moveTo>
                  <a:pt x="0" y="0"/>
                </a:moveTo>
                <a:lnTo>
                  <a:pt x="4092355" y="0"/>
                </a:lnTo>
                <a:lnTo>
                  <a:pt x="40923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989971">
            <a:off x="860913" y="6408386"/>
            <a:ext cx="1922630" cy="1922630"/>
          </a:xfrm>
          <a:custGeom>
            <a:avLst/>
            <a:gdLst/>
            <a:ahLst/>
            <a:cxnLst/>
            <a:rect l="l" t="t" r="r" b="b"/>
            <a:pathLst>
              <a:path w="1922630" h="1922630">
                <a:moveTo>
                  <a:pt x="0" y="0"/>
                </a:moveTo>
                <a:lnTo>
                  <a:pt x="1922630" y="0"/>
                </a:lnTo>
                <a:lnTo>
                  <a:pt x="1922630" y="1922630"/>
                </a:lnTo>
                <a:lnTo>
                  <a:pt x="0" y="19226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5D05AF-8248-93FE-8E03-842C0B090AA5}"/>
              </a:ext>
            </a:extLst>
          </p:cNvPr>
          <p:cNvSpPr txBox="1"/>
          <p:nvPr/>
        </p:nvSpPr>
        <p:spPr>
          <a:xfrm>
            <a:off x="11753635" y="7057251"/>
            <a:ext cx="33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171717"/>
                </a:solidFill>
                <a:latin typeface="Modern Love" panose="04090805081005020601" pitchFamily="82" charset="0"/>
              </a:rPr>
              <a:t>Let's play.</a:t>
            </a:r>
            <a:endParaRPr lang="en-US"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12" name="happy-logoversion-3-13398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85800" y="266700"/>
            <a:ext cx="17297400" cy="910795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 and </a:t>
            </a:r>
            <a:r>
              <a:rPr lang="en-US" sz="115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Review</a:t>
            </a:r>
            <a:endParaRPr lang="en-US" sz="115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BF84737-B6D7-3662-1501-C8BBAE3E7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27"/>
            <a:ext cx="18280626" cy="10464736"/>
          </a:xfrm>
          <a:prstGeom prst="rect">
            <a:avLst/>
          </a:prstGeom>
        </p:spPr>
      </p:pic>
      <p:sp>
        <p:nvSpPr>
          <p:cNvPr id="65" name="Rectangle 64">
            <a:hlinkClick r:id="rId6" action="ppaction://hlinksldjump"/>
            <a:extLst>
              <a:ext uri="{FF2B5EF4-FFF2-40B4-BE49-F238E27FC236}">
                <a16:creationId xmlns:a16="http://schemas.microsoft.com/office/drawing/2014/main" id="{67324CA8-9456-DBEC-5EC3-DCF9275C002D}"/>
              </a:ext>
            </a:extLst>
          </p:cNvPr>
          <p:cNvSpPr/>
          <p:nvPr/>
        </p:nvSpPr>
        <p:spPr>
          <a:xfrm>
            <a:off x="4307505" y="350771"/>
            <a:ext cx="98491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smtClean="0">
                <a:ln w="0"/>
                <a:latin typeface="Fredoka One" panose="02000000000000000000" pitchFamily="2" charset="0"/>
              </a:rPr>
              <a:t>CHOOSE AND ANSWER.</a:t>
            </a:r>
            <a:endParaRPr lang="en-US" sz="6600" b="0" cap="none" spc="0" dirty="0">
              <a:ln w="0"/>
              <a:latin typeface="Fredoka One" panose="02000000000000000000" pitchFamily="2" charset="0"/>
            </a:endParaRPr>
          </a:p>
        </p:txBody>
      </p:sp>
      <p:sp>
        <p:nvSpPr>
          <p:cNvPr id="91" name="Freeform 3">
            <a:extLst>
              <a:ext uri="{FF2B5EF4-FFF2-40B4-BE49-F238E27FC236}">
                <a16:creationId xmlns:a16="http://schemas.microsoft.com/office/drawing/2014/main" id="{E5081FE2-944D-F8C4-384E-B4B85E1EB36E}"/>
              </a:ext>
            </a:extLst>
          </p:cNvPr>
          <p:cNvSpPr/>
          <p:nvPr/>
        </p:nvSpPr>
        <p:spPr>
          <a:xfrm>
            <a:off x="3946817" y="3165269"/>
            <a:ext cx="1476485" cy="15240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2" name="Freeform 6">
            <a:extLst>
              <a:ext uri="{FF2B5EF4-FFF2-40B4-BE49-F238E27FC236}">
                <a16:creationId xmlns:a16="http://schemas.microsoft.com/office/drawing/2014/main" id="{DCAB554B-D9D5-4295-4AB6-8B536102DE4D}"/>
              </a:ext>
            </a:extLst>
          </p:cNvPr>
          <p:cNvSpPr/>
          <p:nvPr/>
        </p:nvSpPr>
        <p:spPr>
          <a:xfrm>
            <a:off x="7349421" y="3137001"/>
            <a:ext cx="1466701" cy="1652980"/>
          </a:xfrm>
          <a:custGeom>
            <a:avLst/>
            <a:gdLst/>
            <a:ahLst/>
            <a:cxnLst/>
            <a:rect l="l" t="t" r="r" b="b"/>
            <a:pathLst>
              <a:path w="3274695" h="4114800">
                <a:moveTo>
                  <a:pt x="0" y="0"/>
                </a:moveTo>
                <a:lnTo>
                  <a:pt x="3274695" y="0"/>
                </a:lnTo>
                <a:lnTo>
                  <a:pt x="3274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3" name="Freeform 2">
            <a:extLst>
              <a:ext uri="{FF2B5EF4-FFF2-40B4-BE49-F238E27FC236}">
                <a16:creationId xmlns:a16="http://schemas.microsoft.com/office/drawing/2014/main" id="{73B85AD1-5141-6919-8363-E9491E0ABDE5}"/>
              </a:ext>
            </a:extLst>
          </p:cNvPr>
          <p:cNvSpPr/>
          <p:nvPr/>
        </p:nvSpPr>
        <p:spPr>
          <a:xfrm>
            <a:off x="10541375" y="3197061"/>
            <a:ext cx="1462266" cy="1652979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4" name="Freeform 3">
            <a:extLst>
              <a:ext uri="{FF2B5EF4-FFF2-40B4-BE49-F238E27FC236}">
                <a16:creationId xmlns:a16="http://schemas.microsoft.com/office/drawing/2014/main" id="{4531504E-EE33-FCED-3CA1-C6F5122B340F}"/>
              </a:ext>
            </a:extLst>
          </p:cNvPr>
          <p:cNvSpPr/>
          <p:nvPr/>
        </p:nvSpPr>
        <p:spPr>
          <a:xfrm>
            <a:off x="13739072" y="3088907"/>
            <a:ext cx="1476485" cy="18288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4">
            <a:extLst>
              <a:ext uri="{FF2B5EF4-FFF2-40B4-BE49-F238E27FC236}">
                <a16:creationId xmlns:a16="http://schemas.microsoft.com/office/drawing/2014/main" id="{24A0C551-1D3D-EAAB-8199-FD9B1A8705DC}"/>
              </a:ext>
            </a:extLst>
          </p:cNvPr>
          <p:cNvSpPr/>
          <p:nvPr/>
        </p:nvSpPr>
        <p:spPr>
          <a:xfrm>
            <a:off x="4090207" y="6565868"/>
            <a:ext cx="1189703" cy="1524000"/>
          </a:xfrm>
          <a:custGeom>
            <a:avLst/>
            <a:gdLst/>
            <a:ahLst/>
            <a:cxnLst/>
            <a:rect l="l" t="t" r="r" b="b"/>
            <a:pathLst>
              <a:path w="3461576" h="4114800">
                <a:moveTo>
                  <a:pt x="0" y="0"/>
                </a:moveTo>
                <a:lnTo>
                  <a:pt x="3461576" y="0"/>
                </a:lnTo>
                <a:lnTo>
                  <a:pt x="34615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Freeform 7">
            <a:extLst>
              <a:ext uri="{FF2B5EF4-FFF2-40B4-BE49-F238E27FC236}">
                <a16:creationId xmlns:a16="http://schemas.microsoft.com/office/drawing/2014/main" id="{DC90B616-6138-EB08-2EC4-A5D129E32F00}"/>
              </a:ext>
            </a:extLst>
          </p:cNvPr>
          <p:cNvSpPr/>
          <p:nvPr/>
        </p:nvSpPr>
        <p:spPr>
          <a:xfrm>
            <a:off x="7420281" y="6565868"/>
            <a:ext cx="1395841" cy="1625695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7" name="Freeform 2">
            <a:extLst>
              <a:ext uri="{FF2B5EF4-FFF2-40B4-BE49-F238E27FC236}">
                <a16:creationId xmlns:a16="http://schemas.microsoft.com/office/drawing/2014/main" id="{4C2F127D-BB65-952E-27B6-84915520305E}"/>
              </a:ext>
            </a:extLst>
          </p:cNvPr>
          <p:cNvSpPr/>
          <p:nvPr/>
        </p:nvSpPr>
        <p:spPr>
          <a:xfrm>
            <a:off x="10849043" y="6651916"/>
            <a:ext cx="1394490" cy="1551918"/>
          </a:xfrm>
          <a:custGeom>
            <a:avLst/>
            <a:gdLst/>
            <a:ahLst/>
            <a:cxnLst/>
            <a:rect l="l" t="t" r="r" b="b"/>
            <a:pathLst>
              <a:path w="3492436" h="4114800">
                <a:moveTo>
                  <a:pt x="0" y="0"/>
                </a:moveTo>
                <a:lnTo>
                  <a:pt x="3492437" y="0"/>
                </a:lnTo>
                <a:lnTo>
                  <a:pt x="34924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3">
            <a:extLst>
              <a:ext uri="{FF2B5EF4-FFF2-40B4-BE49-F238E27FC236}">
                <a16:creationId xmlns:a16="http://schemas.microsoft.com/office/drawing/2014/main" id="{3CC1FB17-7981-DDE7-85F0-B13C91273766}"/>
              </a:ext>
            </a:extLst>
          </p:cNvPr>
          <p:cNvSpPr/>
          <p:nvPr/>
        </p:nvSpPr>
        <p:spPr>
          <a:xfrm>
            <a:off x="13998090" y="6507739"/>
            <a:ext cx="1367453" cy="1600200"/>
          </a:xfrm>
          <a:custGeom>
            <a:avLst/>
            <a:gdLst/>
            <a:ahLst/>
            <a:cxnLst/>
            <a:rect l="l" t="t" r="r" b="b"/>
            <a:pathLst>
              <a:path w="3410140" h="4114800">
                <a:moveTo>
                  <a:pt x="0" y="0"/>
                </a:moveTo>
                <a:lnTo>
                  <a:pt x="3410140" y="0"/>
                </a:lnTo>
                <a:lnTo>
                  <a:pt x="34101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5ADD905-ED3F-2D90-3D66-2C984D2F07DA}"/>
              </a:ext>
            </a:extLst>
          </p:cNvPr>
          <p:cNvGrpSpPr/>
          <p:nvPr/>
        </p:nvGrpSpPr>
        <p:grpSpPr>
          <a:xfrm>
            <a:off x="3124200" y="2095500"/>
            <a:ext cx="3065252" cy="3165395"/>
            <a:chOff x="1378930" y="1620713"/>
            <a:chExt cx="3065252" cy="3165395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1D16DC3A-E155-8500-BA08-87F5673502D0}"/>
                </a:ext>
              </a:extLst>
            </p:cNvPr>
            <p:cNvSpPr/>
            <p:nvPr/>
          </p:nvSpPr>
          <p:spPr>
            <a:xfrm>
              <a:off x="1554996" y="1620713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">
              <a:hlinkClick r:id="rId19" action="ppaction://hlinksldjump"/>
              <a:extLst>
                <a:ext uri="{FF2B5EF4-FFF2-40B4-BE49-F238E27FC236}">
                  <a16:creationId xmlns:a16="http://schemas.microsoft.com/office/drawing/2014/main" id="{A45420DE-CAE3-9AE4-ACA6-8E58F14BFF47}"/>
                </a:ext>
              </a:extLst>
            </p:cNvPr>
            <p:cNvSpPr/>
            <p:nvPr/>
          </p:nvSpPr>
          <p:spPr>
            <a:xfrm>
              <a:off x="1378930" y="1635609"/>
              <a:ext cx="1169973" cy="1298091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5F5A46F-38D0-8A1D-9409-7C4F158E3E4E}"/>
              </a:ext>
            </a:extLst>
          </p:cNvPr>
          <p:cNvGrpSpPr/>
          <p:nvPr/>
        </p:nvGrpSpPr>
        <p:grpSpPr>
          <a:xfrm>
            <a:off x="2977155" y="5421878"/>
            <a:ext cx="3212297" cy="3165395"/>
            <a:chOff x="1222728" y="5188555"/>
            <a:chExt cx="3212297" cy="3165395"/>
          </a:xfrm>
        </p:grpSpPr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A8A9A8D9-E1B9-812A-2D81-B13CDEFD73BF}"/>
                </a:ext>
              </a:extLst>
            </p:cNvPr>
            <p:cNvSpPr/>
            <p:nvPr/>
          </p:nvSpPr>
          <p:spPr>
            <a:xfrm>
              <a:off x="1545839" y="5188555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1">
              <a:hlinkClick r:id="rId22" action="ppaction://hlinksldjump"/>
              <a:extLst>
                <a:ext uri="{FF2B5EF4-FFF2-40B4-BE49-F238E27FC236}">
                  <a16:creationId xmlns:a16="http://schemas.microsoft.com/office/drawing/2014/main" id="{1032CBEF-603D-8977-B983-2FAB7E3CFDB8}"/>
                </a:ext>
              </a:extLst>
            </p:cNvPr>
            <p:cNvSpPr/>
            <p:nvPr/>
          </p:nvSpPr>
          <p:spPr>
            <a:xfrm>
              <a:off x="1222728" y="5348419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758CD4F-E726-F484-94D5-9B79F2F632EF}"/>
              </a:ext>
            </a:extLst>
          </p:cNvPr>
          <p:cNvGrpSpPr/>
          <p:nvPr/>
        </p:nvGrpSpPr>
        <p:grpSpPr>
          <a:xfrm>
            <a:off x="6528890" y="5508301"/>
            <a:ext cx="3042481" cy="3165395"/>
            <a:chOff x="5814568" y="5315094"/>
            <a:chExt cx="3042481" cy="3165395"/>
          </a:xfrm>
        </p:grpSpPr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DDEE8147-4B9E-54AA-74E7-B6084F4F7F3B}"/>
                </a:ext>
              </a:extLst>
            </p:cNvPr>
            <p:cNvSpPr/>
            <p:nvPr/>
          </p:nvSpPr>
          <p:spPr>
            <a:xfrm>
              <a:off x="5967863" y="5315094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2">
              <a:hlinkClick r:id="rId25" action="ppaction://hlinksldjump"/>
              <a:extLst>
                <a:ext uri="{FF2B5EF4-FFF2-40B4-BE49-F238E27FC236}">
                  <a16:creationId xmlns:a16="http://schemas.microsoft.com/office/drawing/2014/main" id="{8BBF83A1-4057-A82E-266D-CD75B721A9C3}"/>
                </a:ext>
              </a:extLst>
            </p:cNvPr>
            <p:cNvSpPr/>
            <p:nvPr/>
          </p:nvSpPr>
          <p:spPr>
            <a:xfrm>
              <a:off x="5814568" y="5369886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159335B-C742-46CF-DF46-72E262FDD2DF}"/>
              </a:ext>
            </a:extLst>
          </p:cNvPr>
          <p:cNvGrpSpPr/>
          <p:nvPr/>
        </p:nvGrpSpPr>
        <p:grpSpPr>
          <a:xfrm>
            <a:off x="9859545" y="5602559"/>
            <a:ext cx="3050086" cy="3165395"/>
            <a:chOff x="10416735" y="5282316"/>
            <a:chExt cx="3050086" cy="3165395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59CE3FAC-7832-9F20-C935-DF0780E1EB61}"/>
                </a:ext>
              </a:extLst>
            </p:cNvPr>
            <p:cNvSpPr/>
            <p:nvPr/>
          </p:nvSpPr>
          <p:spPr>
            <a:xfrm>
              <a:off x="10577635" y="5282316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3">
              <a:hlinkClick r:id="rId28" action="ppaction://hlinksldjump"/>
              <a:extLst>
                <a:ext uri="{FF2B5EF4-FFF2-40B4-BE49-F238E27FC236}">
                  <a16:creationId xmlns:a16="http://schemas.microsoft.com/office/drawing/2014/main" id="{43CBE394-8349-6EE9-2D62-282FBD3065F7}"/>
                </a:ext>
              </a:extLst>
            </p:cNvPr>
            <p:cNvSpPr/>
            <p:nvPr/>
          </p:nvSpPr>
          <p:spPr>
            <a:xfrm>
              <a:off x="10416735" y="5438626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D12C191-1597-149F-AA09-BE31E8ED72FB}"/>
              </a:ext>
            </a:extLst>
          </p:cNvPr>
          <p:cNvGrpSpPr/>
          <p:nvPr/>
        </p:nvGrpSpPr>
        <p:grpSpPr>
          <a:xfrm>
            <a:off x="13050866" y="5508301"/>
            <a:ext cx="3075544" cy="3165395"/>
            <a:chOff x="14592555" y="5150405"/>
            <a:chExt cx="3075544" cy="3165395"/>
          </a:xfrm>
        </p:grpSpPr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3DC6C974-C8D3-9B66-7B1D-AFD987F48317}"/>
                </a:ext>
              </a:extLst>
            </p:cNvPr>
            <p:cNvSpPr/>
            <p:nvPr/>
          </p:nvSpPr>
          <p:spPr>
            <a:xfrm>
              <a:off x="14778913" y="5150405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4">
              <a:hlinkClick r:id="rId31" action="ppaction://hlinksldjump"/>
              <a:extLst>
                <a:ext uri="{FF2B5EF4-FFF2-40B4-BE49-F238E27FC236}">
                  <a16:creationId xmlns:a16="http://schemas.microsoft.com/office/drawing/2014/main" id="{1840F911-AAF9-1A6E-0BDF-65099E040960}"/>
                </a:ext>
              </a:extLst>
            </p:cNvPr>
            <p:cNvSpPr/>
            <p:nvPr/>
          </p:nvSpPr>
          <p:spPr>
            <a:xfrm>
              <a:off x="14592555" y="5369886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29467BD-0B37-859B-26F3-A1AC701BDFC4}"/>
              </a:ext>
            </a:extLst>
          </p:cNvPr>
          <p:cNvGrpSpPr/>
          <p:nvPr/>
        </p:nvGrpSpPr>
        <p:grpSpPr>
          <a:xfrm>
            <a:off x="6275539" y="2104103"/>
            <a:ext cx="3193986" cy="3165395"/>
            <a:chOff x="5608952" y="1763062"/>
            <a:chExt cx="3193986" cy="3165395"/>
          </a:xfrm>
        </p:grpSpPr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69B25B8F-4F33-9989-101A-ADA878550491}"/>
                </a:ext>
              </a:extLst>
            </p:cNvPr>
            <p:cNvSpPr/>
            <p:nvPr/>
          </p:nvSpPr>
          <p:spPr>
            <a:xfrm>
              <a:off x="5913752" y="1763062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8">
              <a:hlinkClick r:id="rId34" action="ppaction://hlinksldjump"/>
              <a:extLst>
                <a:ext uri="{FF2B5EF4-FFF2-40B4-BE49-F238E27FC236}">
                  <a16:creationId xmlns:a16="http://schemas.microsoft.com/office/drawing/2014/main" id="{718257EB-97A0-6D27-679D-E501CEE1535C}"/>
                </a:ext>
              </a:extLst>
            </p:cNvPr>
            <p:cNvSpPr/>
            <p:nvPr/>
          </p:nvSpPr>
          <p:spPr>
            <a:xfrm>
              <a:off x="5608952" y="1855830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xmlns="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805FEB7-2260-2E34-3E93-DB2334C38702}"/>
              </a:ext>
            </a:extLst>
          </p:cNvPr>
          <p:cNvGrpSpPr/>
          <p:nvPr/>
        </p:nvGrpSpPr>
        <p:grpSpPr>
          <a:xfrm>
            <a:off x="9432255" y="2161505"/>
            <a:ext cx="3256560" cy="3165395"/>
            <a:chOff x="10054277" y="1843592"/>
            <a:chExt cx="3256560" cy="3165395"/>
          </a:xfrm>
        </p:grpSpPr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CFE03B2D-37F8-C9BD-6427-A7C766F71366}"/>
                </a:ext>
              </a:extLst>
            </p:cNvPr>
            <p:cNvSpPr/>
            <p:nvPr/>
          </p:nvSpPr>
          <p:spPr>
            <a:xfrm>
              <a:off x="10421651" y="1843592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9">
              <a:hlinkClick r:id="rId37" action="ppaction://hlinksldjump"/>
              <a:extLst>
                <a:ext uri="{FF2B5EF4-FFF2-40B4-BE49-F238E27FC236}">
                  <a16:creationId xmlns:a16="http://schemas.microsoft.com/office/drawing/2014/main" id="{B8757A19-5DF0-49A6-07F3-D1243C49B0DF}"/>
                </a:ext>
              </a:extLst>
            </p:cNvPr>
            <p:cNvSpPr/>
            <p:nvPr/>
          </p:nvSpPr>
          <p:spPr>
            <a:xfrm>
              <a:off x="10054277" y="1980020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73020FE-1F7C-3695-5100-A0F4A6074641}"/>
              </a:ext>
            </a:extLst>
          </p:cNvPr>
          <p:cNvGrpSpPr/>
          <p:nvPr/>
        </p:nvGrpSpPr>
        <p:grpSpPr>
          <a:xfrm>
            <a:off x="12588971" y="2216310"/>
            <a:ext cx="3339010" cy="3165395"/>
            <a:chOff x="14263607" y="1778243"/>
            <a:chExt cx="3339010" cy="3165395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BD00DE91-E243-5C9F-5100-2550E6D0E0EA}"/>
                </a:ext>
              </a:extLst>
            </p:cNvPr>
            <p:cNvSpPr/>
            <p:nvPr/>
          </p:nvSpPr>
          <p:spPr>
            <a:xfrm>
              <a:off x="14713431" y="1778243"/>
              <a:ext cx="2889186" cy="3165395"/>
            </a:xfrm>
            <a:custGeom>
              <a:avLst/>
              <a:gdLst/>
              <a:ahLst/>
              <a:cxnLst/>
              <a:rect l="l" t="t" r="r" b="b"/>
              <a:pathLst>
                <a:path w="3775329" h="4114800">
                  <a:moveTo>
                    <a:pt x="0" y="0"/>
                  </a:moveTo>
                  <a:lnTo>
                    <a:pt x="3775329" y="0"/>
                  </a:lnTo>
                  <a:lnTo>
                    <a:pt x="377532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0">
              <a:hlinkClick r:id="rId40" action="ppaction://hlinksldjump"/>
              <a:extLst>
                <a:ext uri="{FF2B5EF4-FFF2-40B4-BE49-F238E27FC236}">
                  <a16:creationId xmlns:a16="http://schemas.microsoft.com/office/drawing/2014/main" id="{178960D5-983A-FAF2-0D80-BC81657124DE}"/>
                </a:ext>
              </a:extLst>
            </p:cNvPr>
            <p:cNvSpPr/>
            <p:nvPr/>
          </p:nvSpPr>
          <p:spPr>
            <a:xfrm>
              <a:off x="14263607" y="2052110"/>
              <a:ext cx="1189703" cy="1293649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xmlns="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43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CC00FF"/>
                </a:solidFill>
                <a:latin typeface="Modern Love" panose="04090805081005020601" pitchFamily="82" charset="0"/>
              </a:rPr>
              <a:t>What does 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3048000" y="2147619"/>
            <a:ext cx="12011291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3287567" y="2376219"/>
            <a:ext cx="11532156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62C0F858-953A-9C53-2882-E3F69C6969F5}"/>
              </a:ext>
            </a:extLst>
          </p:cNvPr>
          <p:cNvSpPr/>
          <p:nvPr/>
        </p:nvSpPr>
        <p:spPr>
          <a:xfrm>
            <a:off x="7162800" y="2578816"/>
            <a:ext cx="3864659" cy="4660184"/>
          </a:xfrm>
          <a:custGeom>
            <a:avLst/>
            <a:gdLst/>
            <a:ahLst/>
            <a:cxnLst/>
            <a:rect l="l" t="t" r="r" b="b"/>
            <a:pathLst>
              <a:path w="3990011" h="4216656">
                <a:moveTo>
                  <a:pt x="0" y="0"/>
                </a:moveTo>
                <a:lnTo>
                  <a:pt x="3990011" y="0"/>
                </a:lnTo>
                <a:lnTo>
                  <a:pt x="3990011" y="4216656"/>
                </a:lnTo>
                <a:lnTo>
                  <a:pt x="0" y="4216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7562FBD-9F0A-0D9A-84E3-F424ACCE9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528" y="3086100"/>
            <a:ext cx="2023139" cy="7903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818BB1-30B4-4384-01E4-9E6691C36A4A}"/>
              </a:ext>
            </a:extLst>
          </p:cNvPr>
          <p:cNvGrpSpPr/>
          <p:nvPr/>
        </p:nvGrpSpPr>
        <p:grpSpPr>
          <a:xfrm>
            <a:off x="3200400" y="7956411"/>
            <a:ext cx="11353800" cy="2094190"/>
            <a:chOff x="3200400" y="7956411"/>
            <a:chExt cx="11353800" cy="209419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20116E5-276E-B066-99E1-3243F30F9CB4}"/>
                </a:ext>
              </a:extLst>
            </p:cNvPr>
            <p:cNvSpPr/>
            <p:nvPr/>
          </p:nvSpPr>
          <p:spPr>
            <a:xfrm>
              <a:off x="3200400" y="7956411"/>
              <a:ext cx="11353800" cy="2094190"/>
            </a:xfrm>
            <a:custGeom>
              <a:avLst/>
              <a:gdLst/>
              <a:ahLst/>
              <a:cxnLst/>
              <a:rect l="l" t="t" r="r" b="b"/>
              <a:pathLst>
                <a:path w="7315200" h="2258568">
                  <a:moveTo>
                    <a:pt x="0" y="0"/>
                  </a:moveTo>
                  <a:lnTo>
                    <a:pt x="7315200" y="0"/>
                  </a:lnTo>
                  <a:lnTo>
                    <a:pt x="7315200" y="2258568"/>
                  </a:lnTo>
                  <a:lnTo>
                    <a:pt x="0" y="225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6632134" y="8383322"/>
              <a:ext cx="4490332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He’s tall.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6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0070C0"/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3048000" y="2147619"/>
            <a:ext cx="12011291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3287567" y="2376219"/>
            <a:ext cx="11532156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62C0F858-953A-9C53-2882-E3F69C6969F5}"/>
              </a:ext>
            </a:extLst>
          </p:cNvPr>
          <p:cNvSpPr/>
          <p:nvPr/>
        </p:nvSpPr>
        <p:spPr>
          <a:xfrm>
            <a:off x="7162800" y="2578816"/>
            <a:ext cx="3864659" cy="4660184"/>
          </a:xfrm>
          <a:custGeom>
            <a:avLst/>
            <a:gdLst/>
            <a:ahLst/>
            <a:cxnLst/>
            <a:rect l="l" t="t" r="r" b="b"/>
            <a:pathLst>
              <a:path w="3990011" h="4216656">
                <a:moveTo>
                  <a:pt x="0" y="0"/>
                </a:moveTo>
                <a:lnTo>
                  <a:pt x="3990011" y="0"/>
                </a:lnTo>
                <a:lnTo>
                  <a:pt x="3990011" y="4216656"/>
                </a:lnTo>
                <a:lnTo>
                  <a:pt x="0" y="4216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7562FBD-9F0A-0D9A-84E3-F424ACCE9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614009">
            <a:off x="10880563" y="4533765"/>
            <a:ext cx="2023139" cy="7903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F8DCBF-9354-9E36-E541-9D6A07BC426A}"/>
              </a:ext>
            </a:extLst>
          </p:cNvPr>
          <p:cNvGrpSpPr/>
          <p:nvPr/>
        </p:nvGrpSpPr>
        <p:grpSpPr>
          <a:xfrm>
            <a:off x="2133600" y="7976616"/>
            <a:ext cx="12268200" cy="2310384"/>
            <a:chOff x="2133600" y="7976616"/>
            <a:chExt cx="12268200" cy="2310384"/>
          </a:xfrm>
        </p:grpSpPr>
        <p:sp>
          <p:nvSpPr>
            <p:cNvPr id="2" name="Freeform 11">
              <a:extLst>
                <a:ext uri="{FF2B5EF4-FFF2-40B4-BE49-F238E27FC236}">
                  <a16:creationId xmlns:a16="http://schemas.microsoft.com/office/drawing/2014/main" id="{68891D6E-A633-0A7E-89DF-29EA47F27B49}"/>
                </a:ext>
              </a:extLst>
            </p:cNvPr>
            <p:cNvSpPr/>
            <p:nvPr/>
          </p:nvSpPr>
          <p:spPr>
            <a:xfrm>
              <a:off x="2133600" y="7976616"/>
              <a:ext cx="12268200" cy="2310384"/>
            </a:xfrm>
            <a:custGeom>
              <a:avLst/>
              <a:gdLst/>
              <a:ahLst/>
              <a:cxnLst/>
              <a:rect l="l" t="t" r="r" b="b"/>
              <a:pathLst>
                <a:path w="7315200" h="2310384">
                  <a:moveTo>
                    <a:pt x="0" y="0"/>
                  </a:moveTo>
                  <a:lnTo>
                    <a:pt x="7315200" y="0"/>
                  </a:lnTo>
                  <a:lnTo>
                    <a:pt x="7315200" y="2310384"/>
                  </a:lnTo>
                  <a:lnTo>
                    <a:pt x="0" y="231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10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6143018" y="8385051"/>
              <a:ext cx="600196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She’s short.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8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5">
                    <a:lumMod val="50000"/>
                  </a:schemeClr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5410199" y="2147619"/>
            <a:ext cx="7543801" cy="5562600"/>
            <a:chOff x="0" y="0"/>
            <a:chExt cx="13279545" cy="6681554"/>
          </a:xfrm>
          <a:solidFill>
            <a:schemeClr val="accent5">
              <a:lumMod val="75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6019799" y="2376219"/>
            <a:ext cx="6553201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8FBBE9A7-C083-C21E-DBE4-008F09499535}"/>
              </a:ext>
            </a:extLst>
          </p:cNvPr>
          <p:cNvSpPr/>
          <p:nvPr/>
        </p:nvSpPr>
        <p:spPr>
          <a:xfrm>
            <a:off x="6386645" y="2461059"/>
            <a:ext cx="5334000" cy="4935717"/>
          </a:xfrm>
          <a:custGeom>
            <a:avLst/>
            <a:gdLst/>
            <a:ahLst/>
            <a:cxnLst/>
            <a:rect l="l" t="t" r="r" b="b"/>
            <a:pathLst>
              <a:path w="3963588" h="3962555">
                <a:moveTo>
                  <a:pt x="0" y="0"/>
                </a:moveTo>
                <a:lnTo>
                  <a:pt x="3963588" y="0"/>
                </a:lnTo>
                <a:lnTo>
                  <a:pt x="3963588" y="3962555"/>
                </a:lnTo>
                <a:lnTo>
                  <a:pt x="0" y="3962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713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BFEBF8-0E38-06F0-2FBD-05CE7EB6C1BA}"/>
              </a:ext>
            </a:extLst>
          </p:cNvPr>
          <p:cNvGrpSpPr/>
          <p:nvPr/>
        </p:nvGrpSpPr>
        <p:grpSpPr>
          <a:xfrm>
            <a:off x="1981200" y="7886699"/>
            <a:ext cx="14401800" cy="2215552"/>
            <a:chOff x="1981200" y="7886699"/>
            <a:chExt cx="14401800" cy="2215552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CE9D5FB8-F708-4B59-32DC-8C96B22C16CE}"/>
                </a:ext>
              </a:extLst>
            </p:cNvPr>
            <p:cNvSpPr/>
            <p:nvPr/>
          </p:nvSpPr>
          <p:spPr>
            <a:xfrm>
              <a:off x="1981200" y="7886699"/>
              <a:ext cx="14401800" cy="2215552"/>
            </a:xfrm>
            <a:custGeom>
              <a:avLst/>
              <a:gdLst/>
              <a:ahLst/>
              <a:cxnLst/>
              <a:rect l="l" t="t" r="r" b="b"/>
              <a:pathLst>
                <a:path w="7315200" h="2487168">
                  <a:moveTo>
                    <a:pt x="0" y="0"/>
                  </a:moveTo>
                  <a:lnTo>
                    <a:pt x="7315200" y="0"/>
                  </a:lnTo>
                  <a:lnTo>
                    <a:pt x="7315200" y="2487168"/>
                  </a:lnTo>
                  <a:lnTo>
                    <a:pt x="0" y="2487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9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514367" y="8209467"/>
              <a:ext cx="875752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 has big eyes.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E01A2FEF-86AE-E9D0-E22D-D11578374CE6}"/>
              </a:ext>
            </a:extLst>
          </p:cNvPr>
          <p:cNvSpPr/>
          <p:nvPr/>
        </p:nvSpPr>
        <p:spPr>
          <a:xfrm rot="3768278" flipV="1">
            <a:off x="3868625" y="6044659"/>
            <a:ext cx="1445942" cy="1524683"/>
          </a:xfrm>
          <a:custGeom>
            <a:avLst/>
            <a:gdLst/>
            <a:ahLst/>
            <a:cxnLst/>
            <a:rect l="l" t="t" r="r" b="b"/>
            <a:pathLst>
              <a:path w="2182442" h="2248974">
                <a:moveTo>
                  <a:pt x="0" y="2248974"/>
                </a:moveTo>
                <a:lnTo>
                  <a:pt x="2182442" y="2248974"/>
                </a:lnTo>
                <a:lnTo>
                  <a:pt x="2182442" y="0"/>
                </a:lnTo>
                <a:lnTo>
                  <a:pt x="0" y="0"/>
                </a:lnTo>
                <a:lnTo>
                  <a:pt x="0" y="2248974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A3E7B43E-7772-E23A-5B4D-63DE5DA1734C}"/>
              </a:ext>
            </a:extLst>
          </p:cNvPr>
          <p:cNvSpPr/>
          <p:nvPr/>
        </p:nvSpPr>
        <p:spPr>
          <a:xfrm rot="20365859">
            <a:off x="3032623" y="5976185"/>
            <a:ext cx="1345941" cy="1264790"/>
          </a:xfrm>
          <a:custGeom>
            <a:avLst/>
            <a:gdLst/>
            <a:ahLst/>
            <a:cxnLst/>
            <a:rect l="l" t="t" r="r" b="b"/>
            <a:pathLst>
              <a:path w="2388181" h="2397686">
                <a:moveTo>
                  <a:pt x="0" y="0"/>
                </a:moveTo>
                <a:lnTo>
                  <a:pt x="2388181" y="0"/>
                </a:lnTo>
                <a:lnTo>
                  <a:pt x="2388181" y="2397686"/>
                </a:lnTo>
                <a:lnTo>
                  <a:pt x="0" y="2397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 t="-2382" b="-233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573E4AAA-3320-B17E-7257-1C89D97FEBCC}"/>
              </a:ext>
            </a:extLst>
          </p:cNvPr>
          <p:cNvSpPr/>
          <p:nvPr/>
        </p:nvSpPr>
        <p:spPr>
          <a:xfrm>
            <a:off x="3938797" y="4431258"/>
            <a:ext cx="1305598" cy="1424483"/>
          </a:xfrm>
          <a:custGeom>
            <a:avLst/>
            <a:gdLst/>
            <a:ahLst/>
            <a:cxnLst/>
            <a:rect l="l" t="t" r="r" b="b"/>
            <a:pathLst>
              <a:path w="1993349" h="2158862">
                <a:moveTo>
                  <a:pt x="0" y="0"/>
                </a:moveTo>
                <a:lnTo>
                  <a:pt x="1993349" y="0"/>
                </a:lnTo>
                <a:lnTo>
                  <a:pt x="1993349" y="2158862"/>
                </a:lnTo>
                <a:lnTo>
                  <a:pt x="0" y="2158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Modern Love" panose="04090805081005020601" pitchFamily="82" charset="0"/>
              </a:rPr>
              <a:t>What does 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5029200" y="2147619"/>
            <a:ext cx="7772400" cy="5562600"/>
            <a:chOff x="0" y="0"/>
            <a:chExt cx="10290429" cy="6681554"/>
          </a:xfrm>
          <a:solidFill>
            <a:schemeClr val="accent6">
              <a:lumMod val="50000"/>
            </a:schemeClr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0290429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5410199" y="2376219"/>
            <a:ext cx="6858001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0703F6-5BEA-2A76-16A4-4BFC9BDE4E57}"/>
              </a:ext>
            </a:extLst>
          </p:cNvPr>
          <p:cNvGrpSpPr/>
          <p:nvPr/>
        </p:nvGrpSpPr>
        <p:grpSpPr>
          <a:xfrm>
            <a:off x="1676400" y="7938819"/>
            <a:ext cx="14782800" cy="2152401"/>
            <a:chOff x="1676400" y="7938819"/>
            <a:chExt cx="14782800" cy="2152401"/>
          </a:xfrm>
        </p:grpSpPr>
        <p:sp>
          <p:nvSpPr>
            <p:cNvPr id="2" name="Freeform 7">
              <a:extLst>
                <a:ext uri="{FF2B5EF4-FFF2-40B4-BE49-F238E27FC236}">
                  <a16:creationId xmlns:a16="http://schemas.microsoft.com/office/drawing/2014/main" id="{B78438CD-9C21-53C1-3A27-3813EAF224A0}"/>
                </a:ext>
              </a:extLst>
            </p:cNvPr>
            <p:cNvSpPr/>
            <p:nvPr/>
          </p:nvSpPr>
          <p:spPr>
            <a:xfrm>
              <a:off x="1676400" y="7938819"/>
              <a:ext cx="14782800" cy="2152401"/>
            </a:xfrm>
            <a:custGeom>
              <a:avLst/>
              <a:gdLst/>
              <a:ahLst/>
              <a:cxnLst/>
              <a:rect l="l" t="t" r="r" b="b"/>
              <a:pathLst>
                <a:path w="7315200" h="3115056">
                  <a:moveTo>
                    <a:pt x="0" y="0"/>
                  </a:moveTo>
                  <a:lnTo>
                    <a:pt x="7315200" y="0"/>
                  </a:lnTo>
                  <a:lnTo>
                    <a:pt x="7315200" y="3115056"/>
                  </a:lnTo>
                  <a:lnTo>
                    <a:pt x="0" y="311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5638800" y="8315861"/>
              <a:ext cx="810510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He’s big and fat.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A140836E-848B-4C26-F650-C456F07E72E8}"/>
              </a:ext>
            </a:extLst>
          </p:cNvPr>
          <p:cNvSpPr/>
          <p:nvPr/>
        </p:nvSpPr>
        <p:spPr>
          <a:xfrm>
            <a:off x="6365995" y="2496567"/>
            <a:ext cx="5022609" cy="4788503"/>
          </a:xfrm>
          <a:custGeom>
            <a:avLst/>
            <a:gdLst/>
            <a:ahLst/>
            <a:cxnLst/>
            <a:rect l="l" t="t" r="r" b="b"/>
            <a:pathLst>
              <a:path w="3250238" h="3193359">
                <a:moveTo>
                  <a:pt x="0" y="0"/>
                </a:moveTo>
                <a:lnTo>
                  <a:pt x="3250239" y="0"/>
                </a:lnTo>
                <a:lnTo>
                  <a:pt x="3250239" y="3193359"/>
                </a:lnTo>
                <a:lnTo>
                  <a:pt x="0" y="31933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5B3712B-74CA-362C-035C-A7669580142E}"/>
              </a:ext>
            </a:extLst>
          </p:cNvPr>
          <p:cNvSpPr/>
          <p:nvPr/>
        </p:nvSpPr>
        <p:spPr>
          <a:xfrm rot="4837528">
            <a:off x="12713307" y="4929911"/>
            <a:ext cx="2585221" cy="2464986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star&#10;&#10;Description automatically generated">
            <a:extLst>
              <a:ext uri="{FF2B5EF4-FFF2-40B4-BE49-F238E27FC236}">
                <a16:creationId xmlns:a16="http://schemas.microsoft.com/office/drawing/2014/main" id="{1FE2C90E-BEE5-1DD0-C56F-4C354AB72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0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4F4E8A-555A-464A-3041-7A9DEC42400E}"/>
              </a:ext>
            </a:extLst>
          </p:cNvPr>
          <p:cNvSpPr/>
          <p:nvPr/>
        </p:nvSpPr>
        <p:spPr>
          <a:xfrm>
            <a:off x="3548281" y="647700"/>
            <a:ext cx="11582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solidFill>
                  <a:srgbClr val="CC00FF"/>
                </a:solidFill>
                <a:latin typeface="Modern Love" panose="04090805081005020601" pitchFamily="82" charset="0"/>
              </a:rPr>
              <a:t>What does she look like?</a:t>
            </a:r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9DFD3240-4E07-E897-F4DF-233211755ED2}"/>
              </a:ext>
            </a:extLst>
          </p:cNvPr>
          <p:cNvGrpSpPr/>
          <p:nvPr/>
        </p:nvGrpSpPr>
        <p:grpSpPr>
          <a:xfrm>
            <a:off x="4699407" y="2170929"/>
            <a:ext cx="8763000" cy="5562600"/>
            <a:chOff x="0" y="0"/>
            <a:chExt cx="13279545" cy="6681554"/>
          </a:xfrm>
          <a:solidFill>
            <a:srgbClr val="0070C0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329892A-8822-6D95-9D3C-8B1EC32F30E7}"/>
                </a:ext>
              </a:extLst>
            </p:cNvPr>
            <p:cNvSpPr/>
            <p:nvPr/>
          </p:nvSpPr>
          <p:spPr>
            <a:xfrm>
              <a:off x="0" y="0"/>
              <a:ext cx="13279546" cy="6681554"/>
            </a:xfrm>
            <a:custGeom>
              <a:avLst/>
              <a:gdLst/>
              <a:ahLst/>
              <a:cxnLst/>
              <a:rect l="l" t="t" r="r" b="b"/>
              <a:pathLst>
                <a:path w="13279546" h="6681554">
                  <a:moveTo>
                    <a:pt x="13155085" y="6681554"/>
                  </a:moveTo>
                  <a:lnTo>
                    <a:pt x="124460" y="6681554"/>
                  </a:lnTo>
                  <a:cubicBezTo>
                    <a:pt x="55880" y="6681554"/>
                    <a:pt x="0" y="6625674"/>
                    <a:pt x="0" y="655709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155085" y="0"/>
                  </a:lnTo>
                  <a:cubicBezTo>
                    <a:pt x="13223666" y="0"/>
                    <a:pt x="13279546" y="55880"/>
                    <a:pt x="13279546" y="124460"/>
                  </a:cubicBezTo>
                  <a:lnTo>
                    <a:pt x="13279546" y="6557094"/>
                  </a:lnTo>
                  <a:cubicBezTo>
                    <a:pt x="13279546" y="6625674"/>
                    <a:pt x="13223666" y="6681554"/>
                    <a:pt x="13155085" y="6681554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6B394DC5-E593-617E-F6CF-D9B94EE4F01B}"/>
              </a:ext>
            </a:extLst>
          </p:cNvPr>
          <p:cNvGrpSpPr/>
          <p:nvPr/>
        </p:nvGrpSpPr>
        <p:grpSpPr>
          <a:xfrm>
            <a:off x="5004205" y="2399529"/>
            <a:ext cx="8153401" cy="5029200"/>
            <a:chOff x="0" y="0"/>
            <a:chExt cx="2978638" cy="1020772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CEEDBDE-C805-94A6-33E7-0A22818EBFF4}"/>
                </a:ext>
              </a:extLst>
            </p:cNvPr>
            <p:cNvSpPr/>
            <p:nvPr/>
          </p:nvSpPr>
          <p:spPr>
            <a:xfrm>
              <a:off x="0" y="0"/>
              <a:ext cx="2978638" cy="1020772"/>
            </a:xfrm>
            <a:custGeom>
              <a:avLst/>
              <a:gdLst/>
              <a:ahLst/>
              <a:cxnLst/>
              <a:rect l="l" t="t" r="r" b="b"/>
              <a:pathLst>
                <a:path w="2978638" h="1020772">
                  <a:moveTo>
                    <a:pt x="2854178" y="1020772"/>
                  </a:moveTo>
                  <a:lnTo>
                    <a:pt x="124460" y="1020772"/>
                  </a:lnTo>
                  <a:cubicBezTo>
                    <a:pt x="55880" y="1020772"/>
                    <a:pt x="0" y="964892"/>
                    <a:pt x="0" y="8963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54178" y="0"/>
                  </a:lnTo>
                  <a:cubicBezTo>
                    <a:pt x="2922758" y="0"/>
                    <a:pt x="2978638" y="55880"/>
                    <a:pt x="2978638" y="124460"/>
                  </a:cubicBezTo>
                  <a:lnTo>
                    <a:pt x="2978638" y="896312"/>
                  </a:lnTo>
                  <a:cubicBezTo>
                    <a:pt x="2978638" y="964892"/>
                    <a:pt x="2922758" y="1020772"/>
                    <a:pt x="2854178" y="1020772"/>
                  </a:cubicBezTo>
                  <a:close/>
                </a:path>
              </a:pathLst>
            </a:custGeom>
            <a:solidFill>
              <a:srgbClr val="FFFBF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818BB1-30B4-4384-01E4-9E6691C36A4A}"/>
              </a:ext>
            </a:extLst>
          </p:cNvPr>
          <p:cNvGrpSpPr/>
          <p:nvPr/>
        </p:nvGrpSpPr>
        <p:grpSpPr>
          <a:xfrm>
            <a:off x="2614216" y="8028672"/>
            <a:ext cx="12496800" cy="2094190"/>
            <a:chOff x="2614216" y="8028672"/>
            <a:chExt cx="12496800" cy="209419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E20116E5-276E-B066-99E1-3243F30F9CB4}"/>
                </a:ext>
              </a:extLst>
            </p:cNvPr>
            <p:cNvSpPr/>
            <p:nvPr/>
          </p:nvSpPr>
          <p:spPr>
            <a:xfrm>
              <a:off x="2614216" y="8028672"/>
              <a:ext cx="12496800" cy="2094190"/>
            </a:xfrm>
            <a:custGeom>
              <a:avLst/>
              <a:gdLst/>
              <a:ahLst/>
              <a:cxnLst/>
              <a:rect l="l" t="t" r="r" b="b"/>
              <a:pathLst>
                <a:path w="7315200" h="2258568">
                  <a:moveTo>
                    <a:pt x="0" y="0"/>
                  </a:moveTo>
                  <a:lnTo>
                    <a:pt x="7315200" y="0"/>
                  </a:lnTo>
                  <a:lnTo>
                    <a:pt x="7315200" y="2258568"/>
                  </a:lnTo>
                  <a:lnTo>
                    <a:pt x="0" y="22585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6">
              <a:hlinkClick r:id="rId7" action="ppaction://hlinksldjump"/>
              <a:extLst>
                <a:ext uri="{FF2B5EF4-FFF2-40B4-BE49-F238E27FC236}">
                  <a16:creationId xmlns:a16="http://schemas.microsoft.com/office/drawing/2014/main" id="{44DE12DF-44C2-5B9A-4ED8-0A6C350193E4}"/>
                </a:ext>
              </a:extLst>
            </p:cNvPr>
            <p:cNvSpPr/>
            <p:nvPr/>
          </p:nvSpPr>
          <p:spPr>
            <a:xfrm>
              <a:off x="4704323" y="8414048"/>
              <a:ext cx="887935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8000" cap="none" spc="0" dirty="0">
                  <a:ln w="0"/>
                  <a:solidFill>
                    <a:schemeClr val="bg1"/>
                  </a:solidFill>
                  <a:latin typeface="Fredoka One" panose="02000000000000000000" pitchFamily="2" charset="0"/>
                </a:rPr>
                <a:t>She has long hair.</a:t>
              </a:r>
              <a:endParaRPr lang="en-US" sz="6600" cap="none" spc="0" dirty="0">
                <a:ln w="0"/>
                <a:solidFill>
                  <a:schemeClr val="bg1"/>
                </a:solidFill>
                <a:latin typeface="Fredoka One" panose="02000000000000000000" pitchFamily="2" charset="0"/>
              </a:endParaRPr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97C93CA6-5A92-B45E-1002-BF7ECF3E8B74}"/>
              </a:ext>
            </a:extLst>
          </p:cNvPr>
          <p:cNvSpPr/>
          <p:nvPr/>
        </p:nvSpPr>
        <p:spPr>
          <a:xfrm>
            <a:off x="7137806" y="2515941"/>
            <a:ext cx="5309749" cy="5030987"/>
          </a:xfrm>
          <a:custGeom>
            <a:avLst/>
            <a:gdLst/>
            <a:ahLst/>
            <a:cxnLst/>
            <a:rect l="l" t="t" r="r" b="b"/>
            <a:pathLst>
              <a:path w="5309749" h="5030987">
                <a:moveTo>
                  <a:pt x="0" y="0"/>
                </a:moveTo>
                <a:lnTo>
                  <a:pt x="5309748" y="0"/>
                </a:lnTo>
                <a:lnTo>
                  <a:pt x="5309748" y="5030987"/>
                </a:lnTo>
                <a:lnTo>
                  <a:pt x="0" y="50309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5787985-FB18-7066-99BF-68A2C14B2CF4}"/>
              </a:ext>
            </a:extLst>
          </p:cNvPr>
          <p:cNvSpPr/>
          <p:nvPr/>
        </p:nvSpPr>
        <p:spPr>
          <a:xfrm rot="12617442">
            <a:off x="2247600" y="4861473"/>
            <a:ext cx="2601362" cy="2392869"/>
          </a:xfrm>
          <a:custGeom>
            <a:avLst/>
            <a:gdLst/>
            <a:ahLst/>
            <a:cxnLst/>
            <a:rect l="l" t="t" r="r" b="b"/>
            <a:pathLst>
              <a:path w="4777751" h="4027525">
                <a:moveTo>
                  <a:pt x="0" y="0"/>
                </a:moveTo>
                <a:lnTo>
                  <a:pt x="4777751" y="0"/>
                </a:lnTo>
                <a:lnTo>
                  <a:pt x="4777751" y="4027526"/>
                </a:lnTo>
                <a:lnTo>
                  <a:pt x="0" y="4027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1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253</Words>
  <Application>Microsoft Office PowerPoint</Application>
  <PresentationFormat>Custom</PresentationFormat>
  <Paragraphs>85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Margin</vt:lpstr>
      <vt:lpstr>Modern Love</vt:lpstr>
      <vt:lpstr>Times New Roman</vt:lpstr>
      <vt:lpstr>Comic Sans MS</vt:lpstr>
      <vt:lpstr>Aharoni</vt:lpstr>
      <vt:lpstr>Poppins ExtraBold</vt:lpstr>
      <vt:lpstr>Fredoka One</vt:lpstr>
      <vt:lpstr>Abadi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ASUS</cp:lastModifiedBy>
  <cp:revision>54</cp:revision>
  <dcterms:created xsi:type="dcterms:W3CDTF">2006-08-16T00:00:00Z</dcterms:created>
  <dcterms:modified xsi:type="dcterms:W3CDTF">2024-10-11T04:59:42Z</dcterms:modified>
  <dc:identifier>DAF2SKbqxMw</dc:identifier>
</cp:coreProperties>
</file>