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008" y="6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8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0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39"/>
            <a:ext cx="9464040" cy="2852737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4"/>
            <a:ext cx="9464040" cy="1500187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64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84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48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62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1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83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01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40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19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74643" y="6492876"/>
            <a:ext cx="2560320" cy="365125"/>
          </a:xfrm>
          <a:prstGeom prst="rect">
            <a:avLst/>
          </a:prstGeom>
        </p:spPr>
        <p:txBody>
          <a:bodyPr/>
          <a:lstStyle/>
          <a:p>
            <a:pPr defTabSz="822960">
              <a:defRPr/>
            </a:pPr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2024/10/17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pPr defTabSz="82296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121038" y="6501343"/>
            <a:ext cx="436976" cy="365125"/>
          </a:xfrm>
          <a:prstGeom prst="rect">
            <a:avLst/>
          </a:prstGeom>
        </p:spPr>
        <p:txBody>
          <a:bodyPr/>
          <a:lstStyle/>
          <a:p>
            <a:pPr defTabSz="822960">
              <a:defRPr/>
            </a:pPr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2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>
              <a:defRPr/>
            </a:pPr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>
              <a:defRPr/>
            </a:pPr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2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12.gif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12.gif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g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g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12.gif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12.gif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AEAED-0084-1F43-991B-CE07E20C4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2E864-8ED0-634D-BC4D-ED3DE4319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5F7EE3-A672-C449-B85A-B2976B42D949}"/>
              </a:ext>
            </a:extLst>
          </p:cNvPr>
          <p:cNvSpPr/>
          <p:nvPr/>
        </p:nvSpPr>
        <p:spPr>
          <a:xfrm>
            <a:off x="1" y="342900"/>
            <a:ext cx="10972799" cy="581196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en-VN" sz="162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图片 329">
            <a:extLst>
              <a:ext uri="{FF2B5EF4-FFF2-40B4-BE49-F238E27FC236}">
                <a16:creationId xmlns:a16="http://schemas.microsoft.com/office/drawing/2014/main" id="{9915DDFE-85A3-384E-8E26-105776658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494" y="3383281"/>
            <a:ext cx="3457994" cy="2771588"/>
          </a:xfrm>
          <a:prstGeom prst="rect">
            <a:avLst/>
          </a:prstGeom>
        </p:spPr>
      </p:pic>
      <p:pic>
        <p:nvPicPr>
          <p:cNvPr id="6" name="图片 325">
            <a:extLst>
              <a:ext uri="{FF2B5EF4-FFF2-40B4-BE49-F238E27FC236}">
                <a16:creationId xmlns:a16="http://schemas.microsoft.com/office/drawing/2014/main" id="{56B252CC-B5C9-DD4E-9E16-F93575537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723" y="5886078"/>
            <a:ext cx="7455077" cy="629022"/>
          </a:xfrm>
          <a:prstGeom prst="rect">
            <a:avLst/>
          </a:prstGeom>
        </p:spPr>
      </p:pic>
      <p:pic>
        <p:nvPicPr>
          <p:cNvPr id="7" name="图片 331">
            <a:extLst>
              <a:ext uri="{FF2B5EF4-FFF2-40B4-BE49-F238E27FC236}">
                <a16:creationId xmlns:a16="http://schemas.microsoft.com/office/drawing/2014/main" id="{8A2CA7CD-B0FD-A644-AAC1-C28B4C689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8020"/>
            <a:ext cx="2761412" cy="3307080"/>
          </a:xfrm>
          <a:prstGeom prst="rect">
            <a:avLst/>
          </a:prstGeom>
        </p:spPr>
      </p:pic>
      <p:pic>
        <p:nvPicPr>
          <p:cNvPr id="8" name="图片 335">
            <a:extLst>
              <a:ext uri="{FF2B5EF4-FFF2-40B4-BE49-F238E27FC236}">
                <a16:creationId xmlns:a16="http://schemas.microsoft.com/office/drawing/2014/main" id="{39C7921E-D9A5-CF49-A2F4-5DB1FF0C4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1" y="5630126"/>
            <a:ext cx="4206239" cy="657784"/>
          </a:xfrm>
          <a:prstGeom prst="rect">
            <a:avLst/>
          </a:prstGeom>
        </p:spPr>
      </p:pic>
      <p:pic>
        <p:nvPicPr>
          <p:cNvPr id="9" name="图片 337">
            <a:extLst>
              <a:ext uri="{FF2B5EF4-FFF2-40B4-BE49-F238E27FC236}">
                <a16:creationId xmlns:a16="http://schemas.microsoft.com/office/drawing/2014/main" id="{6F8C40BA-FCF4-F44B-9F1F-4C0474C35E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07" y="584527"/>
            <a:ext cx="7840627" cy="1606559"/>
          </a:xfrm>
          <a:prstGeom prst="rect">
            <a:avLst/>
          </a:prstGeom>
        </p:spPr>
      </p:pic>
      <p:pic>
        <p:nvPicPr>
          <p:cNvPr id="11" name="图片 327">
            <a:extLst>
              <a:ext uri="{FF2B5EF4-FFF2-40B4-BE49-F238E27FC236}">
                <a16:creationId xmlns:a16="http://schemas.microsoft.com/office/drawing/2014/main" id="{3F94C685-BB81-2D42-AB6E-E80BA51154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6078"/>
            <a:ext cx="7123093" cy="629022"/>
          </a:xfrm>
          <a:prstGeom prst="rect">
            <a:avLst/>
          </a:prstGeom>
        </p:spPr>
      </p:pic>
      <p:pic>
        <p:nvPicPr>
          <p:cNvPr id="12" name="图片 333">
            <a:extLst>
              <a:ext uri="{FF2B5EF4-FFF2-40B4-BE49-F238E27FC236}">
                <a16:creationId xmlns:a16="http://schemas.microsoft.com/office/drawing/2014/main" id="{075800DB-F516-F14A-811E-B1B5349C60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" y="4961977"/>
            <a:ext cx="1650193" cy="1553123"/>
          </a:xfrm>
          <a:prstGeom prst="rect">
            <a:avLst/>
          </a:prstGeom>
        </p:spPr>
      </p:pic>
      <p:pic>
        <p:nvPicPr>
          <p:cNvPr id="13" name="图片 337">
            <a:extLst>
              <a:ext uri="{FF2B5EF4-FFF2-40B4-BE49-F238E27FC236}">
                <a16:creationId xmlns:a16="http://schemas.microsoft.com/office/drawing/2014/main" id="{6B9E030A-DA32-F54B-9C05-FEEB662E0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47" y="584527"/>
            <a:ext cx="7840627" cy="16065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092280E-88E5-DF41-8E8F-96169D69AADF}"/>
              </a:ext>
            </a:extLst>
          </p:cNvPr>
          <p:cNvSpPr/>
          <p:nvPr/>
        </p:nvSpPr>
        <p:spPr>
          <a:xfrm>
            <a:off x="468455" y="733313"/>
            <a:ext cx="9663232" cy="1606560"/>
          </a:xfrm>
          <a:prstGeom prst="rect">
            <a:avLst/>
          </a:prstGeom>
          <a:noFill/>
        </p:spPr>
        <p:txBody>
          <a:bodyPr lIns="61722" tIns="30861" rIns="61722" bIns="30861" numCol="1">
            <a:prstTxWarp prst="textPlain">
              <a:avLst/>
            </a:prstTxWarp>
            <a:spAutoFit/>
          </a:bodyPr>
          <a:lstStyle/>
          <a:p>
            <a:pPr algn="ctr" defTabSz="822960">
              <a:defRPr/>
            </a:pPr>
            <a:r>
              <a:rPr lang="en-US" sz="486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6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6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6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6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6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6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6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6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6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60" b="1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60" b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60" b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Âm nhạc</a:t>
            </a:r>
            <a:endParaRPr lang="en-US" sz="4860" b="1" dirty="0">
              <a:ln w="22225">
                <a:solidFill>
                  <a:srgbClr val="ED7D31"/>
                </a:solidFill>
                <a:prstDash val="solid"/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t-is-happy-main-9622.mp3" descr="it-is-happy-main-9622.mp3">
            <a:hlinkClick r:id="" action="ppaction://media"/>
            <a:extLst>
              <a:ext uri="{FF2B5EF4-FFF2-40B4-BE49-F238E27FC236}">
                <a16:creationId xmlns:a16="http://schemas.microsoft.com/office/drawing/2014/main" id="{DE069E41-6343-E847-B5EF-F86A50C8C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78540" y="586039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4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ounded Rectangular Callout 7"/>
          <p:cNvSpPr/>
          <p:nvPr/>
        </p:nvSpPr>
        <p:spPr>
          <a:xfrm>
            <a:off x="200160" y="1928880"/>
            <a:ext cx="1071360" cy="428400"/>
          </a:xfrm>
          <a:prstGeom prst="wedgeRoundRectCallout">
            <a:avLst>
              <a:gd name="adj1" fmla="val 110847"/>
              <a:gd name="adj2" fmla="val 28726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492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0" descr="D:\GIÁO ÁN 1 2020-2021\HÌNH SOẠN GIÁO ÁN\Nhạc cụ\Trống con.jpg"/>
          <p:cNvPicPr/>
          <p:nvPr/>
        </p:nvPicPr>
        <p:blipFill>
          <a:blip r:embed="rId4">
            <a:lum contrast="20000"/>
          </a:blip>
          <a:srcRect l="20634" t="73960" r="19162" b="4167"/>
          <a:stretch/>
        </p:blipFill>
        <p:spPr>
          <a:xfrm>
            <a:off x="985680" y="1071720"/>
            <a:ext cx="8929800" cy="442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5" name="Rectangle 7"/>
          <p:cNvSpPr/>
          <p:nvPr/>
        </p:nvSpPr>
        <p:spPr>
          <a:xfrm>
            <a:off x="3200400" y="135720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6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7" name="Picture 9" descr="D:\GIÁO ÁN 1 2020-2021\HÌNH SOẠN GIÁO ÁN\Nhạc cụ\Trống con.jpg"/>
          <p:cNvPicPr/>
          <p:nvPr/>
        </p:nvPicPr>
        <p:blipFill>
          <a:blip r:embed="rId4">
            <a:lum contrast="30000"/>
          </a:blip>
          <a:srcRect l="43543" t="17145" r="42662" b="74509"/>
          <a:stretch/>
        </p:blipFill>
        <p:spPr>
          <a:xfrm>
            <a:off x="3700440" y="2071800"/>
            <a:ext cx="3857760" cy="329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3" name="Rectangle 7"/>
          <p:cNvSpPr/>
          <p:nvPr/>
        </p:nvSpPr>
        <p:spPr>
          <a:xfrm>
            <a:off x="414360" y="125280"/>
            <a:ext cx="45007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TRỐNG CON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4" name="Picture 2" descr="D:\GIÁO ÁN 1 2020-2021\HÌNH SOẠN GIÁO ÁN\Nhạc cụ\cách gõ trống.jpg"/>
          <p:cNvPicPr/>
          <p:nvPr/>
        </p:nvPicPr>
        <p:blipFill>
          <a:blip r:embed="rId4">
            <a:lum contrast="20000"/>
          </a:blip>
          <a:srcRect l="13380" t="5982" r="64074" b="78869"/>
          <a:stretch/>
        </p:blipFill>
        <p:spPr>
          <a:xfrm>
            <a:off x="628560" y="2238480"/>
            <a:ext cx="3214800" cy="3071880"/>
          </a:xfrm>
          <a:prstGeom prst="rect">
            <a:avLst/>
          </a:prstGeom>
          <a:ln w="0">
            <a:noFill/>
          </a:ln>
        </p:spPr>
      </p:pic>
      <p:sp>
        <p:nvSpPr>
          <p:cNvPr id="275" name="Rectangle 7"/>
          <p:cNvSpPr/>
          <p:nvPr/>
        </p:nvSpPr>
        <p:spPr>
          <a:xfrm>
            <a:off x="1843200" y="1079640"/>
            <a:ext cx="75722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Cách cầm dùi trống và gõ trống 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6" name="Picture 2" descr="D:\GIÁO ÁN 1 2020-2021\HÌNH SOẠN GIÁO ÁN\Nhạc cụ\cách gõ trống.jpg"/>
          <p:cNvPicPr/>
          <p:nvPr/>
        </p:nvPicPr>
        <p:blipFill>
          <a:blip r:embed="rId4">
            <a:lum contrast="20000"/>
          </a:blip>
          <a:srcRect l="67007" t="5982" r="18470" b="78869"/>
          <a:stretch/>
        </p:blipFill>
        <p:spPr>
          <a:xfrm>
            <a:off x="8129520" y="2286000"/>
            <a:ext cx="2071800" cy="300024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Nhạc cụ\cách gõ trống.jpg"/>
          <p:cNvPicPr/>
          <p:nvPr/>
        </p:nvPicPr>
        <p:blipFill>
          <a:blip r:embed="rId4">
            <a:lum contrast="20000"/>
          </a:blip>
          <a:srcRect l="39442" t="5982" r="38514" b="78869"/>
          <a:stretch/>
        </p:blipFill>
        <p:spPr>
          <a:xfrm>
            <a:off x="4200480" y="2286000"/>
            <a:ext cx="3143160" cy="300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3" name="Rectangle 7"/>
          <p:cNvSpPr/>
          <p:nvPr/>
        </p:nvSpPr>
        <p:spPr>
          <a:xfrm>
            <a:off x="1771560" y="1285920"/>
            <a:ext cx="77155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GÕ THEO HÌNH TIẾT TẤU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4" name="Picture 2" descr="D:\GIÁO ÁN 1 2020-2021\HÌNH SOẠN GIÁO ÁN\Nhạc cụ\Trống con.jpg"/>
          <p:cNvPicPr/>
          <p:nvPr/>
        </p:nvPicPr>
        <p:blipFill>
          <a:blip r:embed="rId4">
            <a:lum contrast="30000"/>
          </a:blip>
          <a:srcRect l="20967" t="29167" r="26985" b="61575"/>
          <a:stretch/>
        </p:blipFill>
        <p:spPr>
          <a:xfrm>
            <a:off x="1057320" y="2571840"/>
            <a:ext cx="8643960" cy="228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0" descr="D:\GIÁO ÁN 1 2020-2021\HÌNH SOẠN GIÁO ÁN\Nhạc cụ\Trống con.jpg"/>
          <p:cNvPicPr/>
          <p:nvPr/>
        </p:nvPicPr>
        <p:blipFill>
          <a:blip r:embed="rId4">
            <a:lum contrast="20000"/>
          </a:blip>
          <a:srcRect l="20634" t="73960" r="19162" b="4975"/>
          <a:stretch/>
        </p:blipFill>
        <p:spPr>
          <a:xfrm>
            <a:off x="985680" y="1857240"/>
            <a:ext cx="8929800" cy="3714840"/>
          </a:xfrm>
          <a:prstGeom prst="rect">
            <a:avLst/>
          </a:prstGeom>
          <a:ln w="0">
            <a:noFill/>
          </a:ln>
        </p:spPr>
      </p:pic>
      <p:sp>
        <p:nvSpPr>
          <p:cNvPr id="291" name="Rectangle 7"/>
          <p:cNvSpPr/>
          <p:nvPr/>
        </p:nvSpPr>
        <p:spPr>
          <a:xfrm>
            <a:off x="2221560" y="1047600"/>
            <a:ext cx="644220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GÕ ĐỆM CHO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Rectangle 7"/>
          <p:cNvSpPr/>
          <p:nvPr/>
        </p:nvSpPr>
        <p:spPr>
          <a:xfrm>
            <a:off x="843120" y="15084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12" descr="D:\GIÁO ÁN 1 2020-2021\HÌNH SOẠN GIÁO ÁN\Nhạc cụ\Trống con.jpg"/>
          <p:cNvPicPr/>
          <p:nvPr/>
        </p:nvPicPr>
        <p:blipFill>
          <a:blip r:embed="rId4">
            <a:lum contrast="30000"/>
          </a:blip>
          <a:srcRect l="13288" t="42709" r="14759" b="26044"/>
          <a:stretch/>
        </p:blipFill>
        <p:spPr>
          <a:xfrm>
            <a:off x="343080" y="1071720"/>
            <a:ext cx="10215360" cy="578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8" name="Rectangle 7"/>
          <p:cNvSpPr/>
          <p:nvPr/>
        </p:nvSpPr>
        <p:spPr>
          <a:xfrm>
            <a:off x="3200400" y="79200"/>
            <a:ext cx="4500720" cy="96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492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0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0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305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30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7" name="Freeform 30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0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0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18" name="Text Box 26"/>
          <p:cNvSpPr/>
          <p:nvPr/>
        </p:nvSpPr>
        <p:spPr>
          <a:xfrm>
            <a:off x="2128680" y="404640"/>
            <a:ext cx="67867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Mô tả hình dáng nhạc cụ 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2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2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2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2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2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30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3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2" name="Freeform 331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3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70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3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2" name="Freeform 371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3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75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3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7" name="Freeform 376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8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7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8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26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4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8" name="Freeform 427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9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31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4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3" name="Freeform 432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4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3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3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4" name="Picture 9" descr="D:\GIÁO ÁN 1 2020-2021\HÌNH SOẠN GIÁO ÁN\Nhạc cụ\Trống con.jpg"/>
          <p:cNvPicPr/>
          <p:nvPr/>
        </p:nvPicPr>
        <p:blipFill>
          <a:blip r:embed="rId14">
            <a:lum contrast="30000"/>
          </a:blip>
          <a:srcRect l="43543" t="17145" r="42662" b="74509"/>
          <a:stretch/>
        </p:blipFill>
        <p:spPr>
          <a:xfrm>
            <a:off x="3700440" y="1914480"/>
            <a:ext cx="3857760" cy="329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0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US" sz="3200" b="1" spc="-1">
                <a:solidFill>
                  <a:srgbClr val="FF0000"/>
                </a:solidFill>
                <a:latin typeface="Times New Roman"/>
                <a:ea typeface="Times New Roman"/>
              </a:rPr>
              <a:t>6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1" name="Picture 13" descr="D:\GIÁO ÁN 1 2020-2021\HÌNH SOẠN GIÁO ÁN\Học hát\Tổ Quôc ta\2.png"/>
          <p:cNvPicPr/>
          <p:nvPr/>
        </p:nvPicPr>
        <p:blipFill>
          <a:blip r:embed="rId4"/>
          <a:srcRect r="599"/>
          <a:stretch/>
        </p:blipFill>
        <p:spPr>
          <a:xfrm>
            <a:off x="382680" y="1500120"/>
            <a:ext cx="10183680" cy="4095720"/>
          </a:xfrm>
          <a:prstGeom prst="rect">
            <a:avLst/>
          </a:prstGeom>
          <a:ln w="0">
            <a:noFill/>
          </a:ln>
        </p:spPr>
      </p:pic>
      <p:sp>
        <p:nvSpPr>
          <p:cNvPr id="452" name="Text Box 9"/>
          <p:cNvSpPr/>
          <p:nvPr/>
        </p:nvSpPr>
        <p:spPr>
          <a:xfrm>
            <a:off x="1700280" y="1285920"/>
            <a:ext cx="24289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3" name="Text Box 10"/>
          <p:cNvSpPr/>
          <p:nvPr/>
        </p:nvSpPr>
        <p:spPr>
          <a:xfrm>
            <a:off x="35575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4" name="Text Box 9"/>
          <p:cNvSpPr/>
          <p:nvPr/>
        </p:nvSpPr>
        <p:spPr>
          <a:xfrm>
            <a:off x="1700280" y="24289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5" name="Text Box 10"/>
          <p:cNvSpPr/>
          <p:nvPr/>
        </p:nvSpPr>
        <p:spPr>
          <a:xfrm>
            <a:off x="3629160" y="30002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TRỐNG 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6" name="Picture 9" descr="D:\GIÁO ÁN 1 2020-2021\HÌNH SOẠN GIÁO ÁN\Nhạc cụ\Trống con.jpg"/>
          <p:cNvPicPr/>
          <p:nvPr/>
        </p:nvPicPr>
        <p:blipFill>
          <a:blip r:embed="rId5">
            <a:lum contrast="30000"/>
          </a:blip>
          <a:srcRect l="43543" t="17145" r="42662" b="74509"/>
          <a:stretch/>
        </p:blipFill>
        <p:spPr>
          <a:xfrm>
            <a:off x="7772400" y="1143000"/>
            <a:ext cx="2000160" cy="170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" name="Text Box 26"/>
          <p:cNvSpPr/>
          <p:nvPr/>
        </p:nvSpPr>
        <p:spPr>
          <a:xfrm>
            <a:off x="2486160" y="428760"/>
            <a:ext cx="575784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Nhìn tranh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5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0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5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9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0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2" name="Freeform 101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3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5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0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8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0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2" name="Freeform 111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3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5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1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0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2" name="Freeform 121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5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7" name="Freeform 126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8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0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2" name="Freeform 131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3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5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7" name="Freeform 136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8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1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3" name="Freeform 142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4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6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8" name="Freeform 147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9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1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3" name="Freeform 152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4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6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9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1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3" name="Freeform 162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4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6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8" name="Freeform 167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9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1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3" name="Freeform 172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4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6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8" name="Freeform 177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9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1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3" name="Freeform 182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4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6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8" name="Freeform 187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9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1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3" name="Freeform 192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4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Picture 12" descr="D:\GIÁO ÁN 1 2020-2021\HÌNH SOẠN GIÁO ÁN\Học hát\Tổ Quôc ta\Tổ quốc ta.jpg"/>
          <p:cNvPicPr/>
          <p:nvPr/>
        </p:nvPicPr>
        <p:blipFill>
          <a:blip r:embed="rId14"/>
          <a:stretch/>
        </p:blipFill>
        <p:spPr>
          <a:xfrm>
            <a:off x="1827360" y="1515960"/>
            <a:ext cx="7572240" cy="3962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1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211" name="Text Box 9"/>
          <p:cNvSpPr/>
          <p:nvPr/>
        </p:nvSpPr>
        <p:spPr>
          <a:xfrm>
            <a:off x="628560" y="1214280"/>
            <a:ext cx="2714760" cy="102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12" descr="D:\GIÁO ÁN 1 2020-2021\HÌNH SOẠN GIÁO ÁN\Học hát\Tổ Quôc ta\413_20200527100402_wm_shs---am-nhac---kntt_tc-13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3"/>
          <p:cNvSpPr/>
          <p:nvPr/>
        </p:nvSpPr>
        <p:spPr>
          <a:xfrm>
            <a:off x="843120" y="28584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1200" y="1238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11" descr="D:\GIÁO ÁN 1 2020-2021\HÌNH SOẠN GIÁO ÁN\Học hát\Tổ Quôc ta\e.jpg"/>
          <p:cNvPicPr/>
          <p:nvPr/>
        </p:nvPicPr>
        <p:blipFill>
          <a:blip r:embed="rId2">
            <a:lum contrast="20000"/>
          </a:blip>
          <a:srcRect l="3650" r="3650" b="6248"/>
          <a:stretch/>
        </p:blipFill>
        <p:spPr>
          <a:xfrm>
            <a:off x="660240" y="0"/>
            <a:ext cx="9429840" cy="664380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1"/>
          <p:cNvSpPr/>
          <p:nvPr/>
        </p:nvSpPr>
        <p:spPr>
          <a:xfrm>
            <a:off x="1448280" y="2643120"/>
            <a:ext cx="800604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3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D:\GIÁO ÁN 1 2020-2021\HÌNH SOẠN GIÁO ÁN\Học hát\Tổ Quôc ta\e.jpg"/>
          <p:cNvPicPr/>
          <p:nvPr/>
        </p:nvPicPr>
        <p:blipFill>
          <a:blip r:embed="rId4">
            <a:lum contrast="20000"/>
          </a:blip>
          <a:srcRect l="3650" r="3650" b="6248"/>
          <a:stretch/>
        </p:blipFill>
        <p:spPr>
          <a:xfrm>
            <a:off x="660240" y="0"/>
            <a:ext cx="9429840" cy="664380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492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42" name="Rectangle 1"/>
          <p:cNvSpPr/>
          <p:nvPr/>
        </p:nvSpPr>
        <p:spPr>
          <a:xfrm>
            <a:off x="1215360" y="2571840"/>
            <a:ext cx="850716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7079</TotalTime>
  <Words>113</Words>
  <Application>Microsoft Office PowerPoint</Application>
  <PresentationFormat>Custom</PresentationFormat>
  <Paragraphs>32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DejaVu Sans</vt:lpstr>
      <vt:lpstr>等线</vt:lpstr>
      <vt:lpstr>Arial</vt:lpstr>
      <vt:lpstr>Calibri</vt:lpstr>
      <vt:lpstr>Calibri Light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581</cp:revision>
  <dcterms:created xsi:type="dcterms:W3CDTF">2010-04-30T20:19:48Z</dcterms:created>
  <dcterms:modified xsi:type="dcterms:W3CDTF">2024-10-16T17:18:40Z</dcterms:modified>
  <dc:language>en-US</dc:language>
</cp:coreProperties>
</file>