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4" r:id="rId2"/>
    <p:sldMasterId id="2147483759" r:id="rId3"/>
  </p:sldMasterIdLst>
  <p:notesMasterIdLst>
    <p:notesMasterId r:id="rId27"/>
  </p:notesMasterIdLst>
  <p:sldIdLst>
    <p:sldId id="640" r:id="rId4"/>
    <p:sldId id="610" r:id="rId5"/>
    <p:sldId id="611" r:id="rId6"/>
    <p:sldId id="638" r:id="rId7"/>
    <p:sldId id="630" r:id="rId8"/>
    <p:sldId id="631" r:id="rId9"/>
    <p:sldId id="632" r:id="rId10"/>
    <p:sldId id="633" r:id="rId11"/>
    <p:sldId id="634" r:id="rId12"/>
    <p:sldId id="637" r:id="rId13"/>
    <p:sldId id="542" r:id="rId14"/>
    <p:sldId id="593" r:id="rId15"/>
    <p:sldId id="619" r:id="rId16"/>
    <p:sldId id="620" r:id="rId17"/>
    <p:sldId id="621" r:id="rId18"/>
    <p:sldId id="577" r:id="rId19"/>
    <p:sldId id="622" r:id="rId20"/>
    <p:sldId id="623" r:id="rId21"/>
    <p:sldId id="624" r:id="rId22"/>
    <p:sldId id="625" r:id="rId23"/>
    <p:sldId id="626" r:id="rId24"/>
    <p:sldId id="627" r:id="rId25"/>
    <p:sldId id="64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31" d="100"/>
          <a:sy n="31" d="100"/>
        </p:scale>
        <p:origin x="60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40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59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0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2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37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47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28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4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187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259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F6668-2E51-422E-B119-8531E00EBE05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51DA4-9CCF-4E60-BC8E-8CAEAF5A4C6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7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36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93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22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482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49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0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865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953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42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763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84BB6-B2DE-437E-9D9D-EB5352C0EC3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5F18B-C4B8-46B5-8C68-56B73CF91C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0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0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microsoft.com/office/2007/relationships/hdphoto" Target="../media/hdphoto11.wdp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7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1.wdp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7.png"/><Relationship Id="rId10" Type="http://schemas.microsoft.com/office/2007/relationships/hdphoto" Target="../media/hdphoto18.wdp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microsoft.com/office/2007/relationships/hdphoto" Target="../media/hdphoto2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5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25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45.png"/><Relationship Id="rId4" Type="http://schemas.openxmlformats.org/officeDocument/2006/relationships/image" Target="../media/image11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microsoft.com/office/2007/relationships/hdphoto" Target="../media/hdphoto8.wdp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AED-0084-1F43-991B-CE07E20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2E864-8ED0-634D-BC4D-ED3DE431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F7EE3-A672-C449-B85A-B2976B42D949}"/>
              </a:ext>
            </a:extLst>
          </p:cNvPr>
          <p:cNvSpPr/>
          <p:nvPr/>
        </p:nvSpPr>
        <p:spPr>
          <a:xfrm>
            <a:off x="0" y="0"/>
            <a:ext cx="12191999" cy="64577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329">
            <a:extLst>
              <a:ext uri="{FF2B5EF4-FFF2-40B4-BE49-F238E27FC236}">
                <a16:creationId xmlns:a16="http://schemas.microsoft.com/office/drawing/2014/main" id="{9915DDFE-85A3-384E-8E26-105776658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6" name="图片 325">
            <a:extLst>
              <a:ext uri="{FF2B5EF4-FFF2-40B4-BE49-F238E27FC236}">
                <a16:creationId xmlns:a16="http://schemas.microsoft.com/office/drawing/2014/main" id="{56B252CC-B5C9-DD4E-9E16-F9357553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8A2CA7CD-B0FD-A644-AAC1-C28B4C68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8" name="图片 335">
            <a:extLst>
              <a:ext uri="{FF2B5EF4-FFF2-40B4-BE49-F238E27FC236}">
                <a16:creationId xmlns:a16="http://schemas.microsoft.com/office/drawing/2014/main" id="{39C7921E-D9A5-CF49-A2F4-5DB1FF0C4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9" name="图片 337">
            <a:extLst>
              <a:ext uri="{FF2B5EF4-FFF2-40B4-BE49-F238E27FC236}">
                <a16:creationId xmlns:a16="http://schemas.microsoft.com/office/drawing/2014/main" id="{6F8C40BA-FCF4-F44B-9F1F-4C0474C35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11" name="图片 327">
            <a:extLst>
              <a:ext uri="{FF2B5EF4-FFF2-40B4-BE49-F238E27FC236}">
                <a16:creationId xmlns:a16="http://schemas.microsoft.com/office/drawing/2014/main" id="{3F94C685-BB81-2D42-AB6E-E80BA5115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12" name="图片 333">
            <a:extLst>
              <a:ext uri="{FF2B5EF4-FFF2-40B4-BE49-F238E27FC236}">
                <a16:creationId xmlns:a16="http://schemas.microsoft.com/office/drawing/2014/main" id="{075800DB-F516-F14A-811E-B1B5349C60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" y="5132308"/>
            <a:ext cx="1833548" cy="1725692"/>
          </a:xfrm>
          <a:prstGeom prst="rect">
            <a:avLst/>
          </a:prstGeom>
        </p:spPr>
      </p:pic>
      <p:pic>
        <p:nvPicPr>
          <p:cNvPr id="13" name="图片 337">
            <a:extLst>
              <a:ext uri="{FF2B5EF4-FFF2-40B4-BE49-F238E27FC236}">
                <a16:creationId xmlns:a16="http://schemas.microsoft.com/office/drawing/2014/main" id="{6B9E030A-DA32-F54B-9C05-FEEB662E0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96" y="268474"/>
            <a:ext cx="8711808" cy="178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92280E-88E5-DF41-8E8F-96169D69AADF}"/>
              </a:ext>
            </a:extLst>
          </p:cNvPr>
          <p:cNvSpPr/>
          <p:nvPr/>
        </p:nvSpPr>
        <p:spPr>
          <a:xfrm>
            <a:off x="520506" y="433791"/>
            <a:ext cx="10736924" cy="1785067"/>
          </a:xfrm>
          <a:prstGeom prst="rect">
            <a:avLst/>
          </a:prstGeom>
          <a:noFill/>
        </p:spPr>
        <p:txBody>
          <a:bodyPr lIns="68580" tIns="34290" rIns="68580" bIns="34290"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Âm nhạc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it-is-happy-main-9622.mp3" descr="it-is-happy-main-9622.mp3">
            <a:hlinkClick r:id="" action="ppaction://media"/>
            <a:extLst>
              <a:ext uri="{FF2B5EF4-FFF2-40B4-BE49-F238E27FC236}">
                <a16:creationId xmlns:a16="http://schemas.microsoft.com/office/drawing/2014/main" id="{DE069E41-6343-E847-B5EF-F86A50C8C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61305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1026" name="Picture 2" descr="image-removebg-preview (88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7" y="1486301"/>
            <a:ext cx="4042120" cy="442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HIM SAO">
            <a:hlinkClick r:id="" action="ppaction://media"/>
            <a:extLst>
              <a:ext uri="{FF2B5EF4-FFF2-40B4-BE49-F238E27FC236}">
                <a16:creationId xmlns:a16="http://schemas.microsoft.com/office/drawing/2014/main" id="{01FFF0E9-1E25-4A2B-B154-D47CCCCC9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1345" y="5432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24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355433"/>
            <a:ext cx="10513168" cy="89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0968"/>
            <a:ext cx="2520280" cy="100145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1961095"/>
            <a:ext cx="11233248" cy="4060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B98BA2-CDB3-AC59-0F1E-05CAD1323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08" y="2747849"/>
            <a:ext cx="10632504" cy="87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182899-3109-38C7-B5EF-FF15AB525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473" y="4362379"/>
            <a:ext cx="10632504" cy="920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1D4D3-3ACD-4807-AAD0-497CF9CA251F}"/>
              </a:ext>
            </a:extLst>
          </p:cNvPr>
          <p:cNvSpPr txBox="1"/>
          <p:nvPr/>
        </p:nvSpPr>
        <p:spPr>
          <a:xfrm>
            <a:off x="691338" y="1376319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A0CDC-DF23-4627-BDE4-0880ADBD2AB0}"/>
              </a:ext>
            </a:extLst>
          </p:cNvPr>
          <p:cNvSpPr txBox="1"/>
          <p:nvPr/>
        </p:nvSpPr>
        <p:spPr>
          <a:xfrm>
            <a:off x="4007768" y="539608"/>
            <a:ext cx="3504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1856677"/>
            <a:ext cx="11233248" cy="4164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9EBEB-4926-A9C2-F99B-70F0B502BE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5"/>
          <a:stretch/>
        </p:blipFill>
        <p:spPr>
          <a:xfrm>
            <a:off x="983432" y="2048031"/>
            <a:ext cx="10020564" cy="3389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40037B-B2D3-FD9C-897A-30175EA6A8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87" y="3793046"/>
            <a:ext cx="446929" cy="291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16A5D5-CEEC-F8A9-E0F4-B8F23B85B8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73" y="3810967"/>
            <a:ext cx="446929" cy="291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BC4DA9-6069-429B-FCB7-782F4C0DA8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39" y="3793046"/>
            <a:ext cx="446929" cy="2918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B28F4B-33F0-D4A7-71F7-5884AB1C3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45" y="3665031"/>
            <a:ext cx="446929" cy="2918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AE6450-BC22-0A62-ADD9-CFF2B25175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49" y="3647110"/>
            <a:ext cx="446929" cy="291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C7818E-00E2-5730-AB38-D0F38EF09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54" y="3665031"/>
            <a:ext cx="446929" cy="291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8AA7E1-BF72-D0A6-78F5-32CEF3B8EB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24" y="5317540"/>
            <a:ext cx="388981" cy="318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64B5AB-E542-E211-794C-B5A1F26FC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72" y="5306648"/>
            <a:ext cx="388981" cy="318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98E759-A5C5-A2A6-A130-4B862C436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14" y="5317540"/>
            <a:ext cx="388981" cy="318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2A4DEA-8D67-E3FE-21DB-88A1E104D5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27" y="5306647"/>
            <a:ext cx="388981" cy="318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D1FE2F-267E-3D07-B1F6-3DE0FFBD5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88" y="5306646"/>
            <a:ext cx="388981" cy="318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EC7C88-9F89-F270-A471-CF62E7073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01" y="5306645"/>
            <a:ext cx="388981" cy="3180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43F02F-94C7-1B03-94CA-580B84461E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00" y="5285803"/>
            <a:ext cx="388981" cy="318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2FC25A-51E9-7F26-E4FF-8BB60B543A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380" y="5306644"/>
            <a:ext cx="388981" cy="3180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6AE041-1959-F70B-29F9-1F7BF1DFA9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879" y="5306643"/>
            <a:ext cx="388981" cy="318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D9A238-BD9A-5CF8-C819-C2045A4DB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70" y="5276866"/>
            <a:ext cx="388981" cy="3180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737BA49-E048-4EF3-97B3-08AF737DB626}"/>
              </a:ext>
            </a:extLst>
          </p:cNvPr>
          <p:cNvSpPr txBox="1"/>
          <p:nvPr/>
        </p:nvSpPr>
        <p:spPr>
          <a:xfrm>
            <a:off x="3895686" y="389912"/>
            <a:ext cx="3504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46AA1-67CF-440B-B86C-410A872A3703}"/>
              </a:ext>
            </a:extLst>
          </p:cNvPr>
          <p:cNvSpPr txBox="1"/>
          <p:nvPr/>
        </p:nvSpPr>
        <p:spPr>
          <a:xfrm>
            <a:off x="778353" y="1233303"/>
            <a:ext cx="487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gệm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3252260"/>
            <a:ext cx="11233248" cy="2805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28A512-3604-5BC6-2FF1-8D1F5CF11B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076" y="3805375"/>
            <a:ext cx="10823848" cy="12893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2616">
            <a:off x="7941091" y="-1139815"/>
            <a:ext cx="1219501" cy="5891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10C72-AB48-4284-A2B0-91FAF7A82B3B}"/>
              </a:ext>
            </a:extLst>
          </p:cNvPr>
          <p:cNvSpPr txBox="1"/>
          <p:nvPr/>
        </p:nvSpPr>
        <p:spPr>
          <a:xfrm>
            <a:off x="2999656" y="37637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88800-ABF3-49D6-AEE3-8CFBA052306A}"/>
              </a:ext>
            </a:extLst>
          </p:cNvPr>
          <p:cNvSpPr txBox="1"/>
          <p:nvPr/>
        </p:nvSpPr>
        <p:spPr>
          <a:xfrm>
            <a:off x="983432" y="1343644"/>
            <a:ext cx="593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Ri-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Recorder)</a:t>
            </a:r>
          </a:p>
        </p:txBody>
      </p:sp>
    </p:spTree>
    <p:extLst>
      <p:ext uri="{BB962C8B-B14F-4D97-AF65-F5344CB8AC3E}">
        <p14:creationId xmlns:p14="http://schemas.microsoft.com/office/powerpoint/2010/main" val="6134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DDC152-6D6C-4B43-C1D9-0D611810B9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98" t="12525" r="3433"/>
          <a:stretch/>
        </p:blipFill>
        <p:spPr>
          <a:xfrm>
            <a:off x="6816080" y="908569"/>
            <a:ext cx="4752529" cy="5040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FA4605-D22C-0136-6BD8-6CC98952A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3078592" y="3136203"/>
            <a:ext cx="1747746" cy="31129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5D557A-1DFD-9799-7D7A-4E8D83568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8"/>
          <a:stretch/>
        </p:blipFill>
        <p:spPr>
          <a:xfrm>
            <a:off x="1497018" y="3212976"/>
            <a:ext cx="1512169" cy="3112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9FB3D3-9FF6-4E92-9176-252D0D0818F7}"/>
              </a:ext>
            </a:extLst>
          </p:cNvPr>
          <p:cNvSpPr txBox="1"/>
          <p:nvPr/>
        </p:nvSpPr>
        <p:spPr>
          <a:xfrm>
            <a:off x="3223483" y="352867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3A2A4-3BD4-4190-8672-4F6B74F31367}"/>
              </a:ext>
            </a:extLst>
          </p:cNvPr>
          <p:cNvSpPr txBox="1"/>
          <p:nvPr/>
        </p:nvSpPr>
        <p:spPr>
          <a:xfrm>
            <a:off x="983432" y="1178123"/>
            <a:ext cx="593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Ri-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Recorder)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9452E-9A0C-414A-ADA3-C1C172FC7A2F}"/>
              </a:ext>
            </a:extLst>
          </p:cNvPr>
          <p:cNvSpPr txBox="1"/>
          <p:nvPr/>
        </p:nvSpPr>
        <p:spPr>
          <a:xfrm>
            <a:off x="5249714" y="2356247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90B04D-7305-4EB9-806C-9857C770BA65}"/>
              </a:ext>
            </a:extLst>
          </p:cNvPr>
          <p:cNvSpPr txBox="1"/>
          <p:nvPr/>
        </p:nvSpPr>
        <p:spPr>
          <a:xfrm>
            <a:off x="466551" y="2680935"/>
            <a:ext cx="2620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362917" y="1630337"/>
            <a:ext cx="7708050" cy="46752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E5D55-DC16-BE01-ED23-7E8816226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919" y="2375029"/>
            <a:ext cx="5111290" cy="3228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8070967" y="154066"/>
            <a:ext cx="3466161" cy="6173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FF0F92-B436-4173-BF4C-18BAA4B78C1D}"/>
              </a:ext>
            </a:extLst>
          </p:cNvPr>
          <p:cNvSpPr txBox="1"/>
          <p:nvPr/>
        </p:nvSpPr>
        <p:spPr>
          <a:xfrm>
            <a:off x="479376" y="1928575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6A6B1-75B6-45A6-879C-B808FEFF54BD}"/>
              </a:ext>
            </a:extLst>
          </p:cNvPr>
          <p:cNvSpPr txBox="1"/>
          <p:nvPr/>
        </p:nvSpPr>
        <p:spPr>
          <a:xfrm>
            <a:off x="362918" y="891496"/>
            <a:ext cx="593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Ri-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Recorder)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0B7459-1BB0-4EA9-AD67-322D36BD3EB3}"/>
              </a:ext>
            </a:extLst>
          </p:cNvPr>
          <p:cNvSpPr txBox="1"/>
          <p:nvPr/>
        </p:nvSpPr>
        <p:spPr>
          <a:xfrm>
            <a:off x="3202833" y="348657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337732" y="1844825"/>
            <a:ext cx="8113034" cy="4215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8336979" y="1319411"/>
            <a:ext cx="3087614" cy="4970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F963A-7AAF-72C8-B3F6-8E8E487C73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433" y="2916824"/>
            <a:ext cx="7839631" cy="1616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NỀN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15EBE-16D0-4ECA-A3AC-5562F0260B44}"/>
              </a:ext>
            </a:extLst>
          </p:cNvPr>
          <p:cNvSpPr txBox="1"/>
          <p:nvPr/>
        </p:nvSpPr>
        <p:spPr>
          <a:xfrm>
            <a:off x="2999656" y="37637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7301C-4794-4ED4-910E-3C3C9AF678AF}"/>
              </a:ext>
            </a:extLst>
          </p:cNvPr>
          <p:cNvSpPr txBox="1"/>
          <p:nvPr/>
        </p:nvSpPr>
        <p:spPr>
          <a:xfrm>
            <a:off x="479376" y="900484"/>
            <a:ext cx="593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Ri-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Recorder)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C4A1F-553D-4CC2-B3C0-25AE10BD9151}"/>
              </a:ext>
            </a:extLst>
          </p:cNvPr>
          <p:cNvSpPr txBox="1"/>
          <p:nvPr/>
        </p:nvSpPr>
        <p:spPr>
          <a:xfrm>
            <a:off x="457128" y="2093355"/>
            <a:ext cx="596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26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THỔI NỐT SI (múa vui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4123288"/>
            <a:ext cx="11233248" cy="19085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2616">
            <a:off x="3612698" y="97949"/>
            <a:ext cx="1119762" cy="5409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11B03E-E588-0A96-D530-2711597881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475" y="4458384"/>
            <a:ext cx="10687050" cy="1081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9F754-23B7-B6A7-04CB-F3FD2B8763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9547402" y="965149"/>
            <a:ext cx="1747746" cy="311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3571C-A11C-76B6-A1BA-7A1A0C5EAD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8"/>
          <a:stretch/>
        </p:blipFill>
        <p:spPr>
          <a:xfrm>
            <a:off x="7724437" y="1010305"/>
            <a:ext cx="1512169" cy="3112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753362-7B0F-423E-A779-74EC5C93CDD3}"/>
              </a:ext>
            </a:extLst>
          </p:cNvPr>
          <p:cNvSpPr txBox="1"/>
          <p:nvPr/>
        </p:nvSpPr>
        <p:spPr>
          <a:xfrm>
            <a:off x="3287688" y="37935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000A8-69C0-4DF5-BCE8-48D0F0C85810}"/>
              </a:ext>
            </a:extLst>
          </p:cNvPr>
          <p:cNvSpPr txBox="1"/>
          <p:nvPr/>
        </p:nvSpPr>
        <p:spPr>
          <a:xfrm>
            <a:off x="520414" y="1092348"/>
            <a:ext cx="593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Ri-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Recorder)</a:t>
            </a:r>
          </a:p>
        </p:txBody>
      </p:sp>
    </p:spTree>
    <p:extLst>
      <p:ext uri="{BB962C8B-B14F-4D97-AF65-F5344CB8AC3E}">
        <p14:creationId xmlns:p14="http://schemas.microsoft.com/office/powerpoint/2010/main" val="33813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3429000"/>
            <a:ext cx="11233248" cy="2602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8E644-317C-99BB-9DB8-CF35A2AF3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187" y="3771680"/>
            <a:ext cx="10715625" cy="1745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584372"/>
            <a:ext cx="6519988" cy="28446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94359-33A5-428A-AA47-431C2E2914E6}"/>
              </a:ext>
            </a:extLst>
          </p:cNvPr>
          <p:cNvSpPr txBox="1"/>
          <p:nvPr/>
        </p:nvSpPr>
        <p:spPr>
          <a:xfrm>
            <a:off x="1127448" y="1008736"/>
            <a:ext cx="3839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92968-542A-44BF-B4AB-6AC3B1DF7663}"/>
              </a:ext>
            </a:extLst>
          </p:cNvPr>
          <p:cNvSpPr txBox="1"/>
          <p:nvPr/>
        </p:nvSpPr>
        <p:spPr>
          <a:xfrm>
            <a:off x="2911817" y="24169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6177A-0793-E0CC-A469-86509C711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194696"/>
            <a:ext cx="7644489" cy="3840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17EB2-3D5C-7018-04AA-75141222CB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381"/>
          <a:stretch/>
        </p:blipFill>
        <p:spPr>
          <a:xfrm>
            <a:off x="938576" y="2987214"/>
            <a:ext cx="7063497" cy="2952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31D401-5B70-0050-6CC5-66289B333E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946860" y="2664302"/>
            <a:ext cx="2685644" cy="3724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9214105" y="188640"/>
            <a:ext cx="2371673" cy="3401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0F6902-0F15-4A05-A78E-FAF9299272D2}"/>
              </a:ext>
            </a:extLst>
          </p:cNvPr>
          <p:cNvSpPr txBox="1"/>
          <p:nvPr/>
        </p:nvSpPr>
        <p:spPr>
          <a:xfrm>
            <a:off x="3287688" y="37935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ED1CB-6754-4280-9BCE-A77B651A1C21}"/>
              </a:ext>
            </a:extLst>
          </p:cNvPr>
          <p:cNvSpPr txBox="1"/>
          <p:nvPr/>
        </p:nvSpPr>
        <p:spPr>
          <a:xfrm>
            <a:off x="1127448" y="1008736"/>
            <a:ext cx="3839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B21C60-0D69-45BD-964F-C7B0EC47970D}"/>
              </a:ext>
            </a:extLst>
          </p:cNvPr>
          <p:cNvSpPr txBox="1"/>
          <p:nvPr/>
        </p:nvSpPr>
        <p:spPr>
          <a:xfrm>
            <a:off x="616521" y="2413912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84889D-B794-4356-AB2F-32A30A750C96}"/>
              </a:ext>
            </a:extLst>
          </p:cNvPr>
          <p:cNvSpPr txBox="1"/>
          <p:nvPr/>
        </p:nvSpPr>
        <p:spPr>
          <a:xfrm>
            <a:off x="7032104" y="1256424"/>
            <a:ext cx="2620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6177A-0793-E0CC-A469-86509C711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09877" y="1593511"/>
            <a:ext cx="8134395" cy="4485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31D401-5B70-0050-6CC5-66289B333E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71188" y="2722356"/>
            <a:ext cx="2685644" cy="3724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9405019" y="57826"/>
            <a:ext cx="2371673" cy="3401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C06EA7-72BE-FB4E-FF50-EDD2ABD8D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294" y="2455933"/>
            <a:ext cx="6909766" cy="3393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CDC452-6011-4004-8B54-E9FBEA05100A}"/>
              </a:ext>
            </a:extLst>
          </p:cNvPr>
          <p:cNvSpPr txBox="1"/>
          <p:nvPr/>
        </p:nvSpPr>
        <p:spPr>
          <a:xfrm>
            <a:off x="3287688" y="37935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FB09F-DDEB-404B-849C-409587865991}"/>
              </a:ext>
            </a:extLst>
          </p:cNvPr>
          <p:cNvSpPr txBox="1"/>
          <p:nvPr/>
        </p:nvSpPr>
        <p:spPr>
          <a:xfrm>
            <a:off x="958164" y="945765"/>
            <a:ext cx="3839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8F9824-C29A-407E-AAC7-6D53CDFB375B}"/>
              </a:ext>
            </a:extLst>
          </p:cNvPr>
          <p:cNvSpPr txBox="1"/>
          <p:nvPr/>
        </p:nvSpPr>
        <p:spPr>
          <a:xfrm>
            <a:off x="551384" y="1839004"/>
            <a:ext cx="7199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4149080"/>
            <a:ext cx="11233248" cy="1882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1" y="1662346"/>
            <a:ext cx="5040560" cy="2199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A155AA-F6DD-0DE0-8769-050443C33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62" y="4378293"/>
            <a:ext cx="10582275" cy="1245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388EA7-FA41-F650-F640-BFE936D47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37679" y="557367"/>
            <a:ext cx="2777829" cy="3851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2AD67-FA24-511C-78CB-1336075E0F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8900135" y="457537"/>
            <a:ext cx="2685643" cy="38519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3D4370-B466-45D8-B75F-24EC6F353CC7}"/>
              </a:ext>
            </a:extLst>
          </p:cNvPr>
          <p:cNvSpPr txBox="1"/>
          <p:nvPr/>
        </p:nvSpPr>
        <p:spPr>
          <a:xfrm>
            <a:off x="2406776" y="24728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F2AF4-2401-4B78-83F1-E722160BE150}"/>
              </a:ext>
            </a:extLst>
          </p:cNvPr>
          <p:cNvSpPr txBox="1"/>
          <p:nvPr/>
        </p:nvSpPr>
        <p:spPr>
          <a:xfrm>
            <a:off x="1127448" y="1008736"/>
            <a:ext cx="3839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4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1703512" y="4541253"/>
            <a:ext cx="9145016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ngoan, học</a:t>
            </a:r>
            <a:r>
              <a:rPr kumimoji="0" lang="en-US" altLang="en-US" sz="4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giỏi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647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2101036"/>
            <a:ext cx="8085545" cy="4137404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07368" y="306124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15680" y="1108164"/>
            <a:ext cx="6157455" cy="610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(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1713C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0547" y="2581702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đầu tiên đưa ra một từ ghép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âm tiết,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tiếp theo sẽ lấy âm tiết thứ 2 làm âm tiết thứ nhất cho từ mới. Nhóm nào trong 5 giây ko nghĩ ra từ tiếp theo sẽ bị loại.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còn lại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 cuộc.</a:t>
            </a:r>
            <a:endParaRPr lang="en-US" sz="3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43" y="1457228"/>
            <a:ext cx="11233248" cy="303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5532345" cy="1371690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291" y="1673043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88071-E902-DFDE-90F2-4246605DD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509" y="3044901"/>
            <a:ext cx="9073008" cy="711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47059-0469-3062-97FB-41894FDCA1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4" y="3035812"/>
            <a:ext cx="1800200" cy="720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28" y="1983026"/>
            <a:ext cx="1649405" cy="993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5DD81D-EBC7-3682-2B1B-518D03D6D9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2877" y="2121659"/>
            <a:ext cx="2448272" cy="7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92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57" y="383638"/>
            <a:ext cx="8007816" cy="5514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9A338-5DAE-CF72-58D4-52A0E1CFB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95" y="3717033"/>
            <a:ext cx="3997829" cy="253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58" y="337005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89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696" y="-216406"/>
            <a:ext cx="12889432" cy="724580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6310" y="250587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19026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20" y="655130"/>
            <a:ext cx="7351632" cy="546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85" y="145254"/>
            <a:ext cx="1389535" cy="8302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A56087-27FE-B9E0-5408-0AA61087306D}"/>
              </a:ext>
            </a:extLst>
          </p:cNvPr>
          <p:cNvGrpSpPr/>
          <p:nvPr/>
        </p:nvGrpSpPr>
        <p:grpSpPr>
          <a:xfrm>
            <a:off x="119336" y="2499374"/>
            <a:ext cx="4313214" cy="1039151"/>
            <a:chOff x="476140" y="2419917"/>
            <a:chExt cx="4179700" cy="889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F39A5C-FD11-776D-62AC-4F8F69435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60" t="5375"/>
            <a:stretch/>
          </p:blipFill>
          <p:spPr>
            <a:xfrm>
              <a:off x="476140" y="2419917"/>
              <a:ext cx="4179700" cy="62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61B37F-E25F-84F2-26AE-278A55432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28" y="3049880"/>
              <a:ext cx="274686" cy="2591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774253-1402-D408-374D-FA7B49BB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1584" y="3049880"/>
              <a:ext cx="274686" cy="2591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F3684B-6926-2B6C-0C72-5BD78107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028" y="3049880"/>
              <a:ext cx="274686" cy="2591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E5ACCF-B57D-3A9E-CF53-34B0908C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13750" y="3049880"/>
              <a:ext cx="274686" cy="25913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7F1D596-D8DF-D76F-9E25-CB9019073C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-98780" y="3736673"/>
            <a:ext cx="2714200" cy="3120354"/>
          </a:xfrm>
          <a:prstGeom prst="rect">
            <a:avLst/>
          </a:prstGeom>
        </p:spPr>
      </p:pic>
      <p:pic>
        <p:nvPicPr>
          <p:cNvPr id="16" name="CHIM SAO">
            <a:hlinkClick r:id="" action="ppaction://media"/>
            <a:extLst>
              <a:ext uri="{FF2B5EF4-FFF2-40B4-BE49-F238E27FC236}">
                <a16:creationId xmlns:a16="http://schemas.microsoft.com/office/drawing/2014/main" id="{30D74E58-7836-41F0-9DCD-1683B5CC4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51318" y="5296850"/>
            <a:ext cx="490199" cy="49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90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  <p:pic>
        <p:nvPicPr>
          <p:cNvPr id="7" name="CHIM SAO">
            <a:hlinkClick r:id="" action="ppaction://media"/>
            <a:extLst>
              <a:ext uri="{FF2B5EF4-FFF2-40B4-BE49-F238E27FC236}">
                <a16:creationId xmlns:a16="http://schemas.microsoft.com/office/drawing/2014/main" id="{F5BC5882-C435-417A-B2A5-23E304802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1345" y="5432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22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15" y="395689"/>
            <a:ext cx="7351632" cy="5451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15" y="308467"/>
            <a:ext cx="1389535" cy="83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F1D596-D8DF-D76F-9E25-CB9019073C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357464" y="3736672"/>
            <a:ext cx="2714200" cy="25156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A3525D-F2FC-1D6E-8D4E-FC744E222B3F}"/>
              </a:ext>
            </a:extLst>
          </p:cNvPr>
          <p:cNvGrpSpPr/>
          <p:nvPr/>
        </p:nvGrpSpPr>
        <p:grpSpPr>
          <a:xfrm>
            <a:off x="407368" y="2385047"/>
            <a:ext cx="4313214" cy="1002792"/>
            <a:chOff x="407368" y="2385047"/>
            <a:chExt cx="4313214" cy="10027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A56087-27FE-B9E0-5408-0AA61087306D}"/>
                </a:ext>
              </a:extLst>
            </p:cNvPr>
            <p:cNvGrpSpPr/>
            <p:nvPr/>
          </p:nvGrpSpPr>
          <p:grpSpPr>
            <a:xfrm>
              <a:off x="407368" y="2385047"/>
              <a:ext cx="4313214" cy="975614"/>
              <a:chOff x="476140" y="2419917"/>
              <a:chExt cx="4179700" cy="83473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F39A5C-FD11-776D-62AC-4F8F69435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60" t="5375"/>
              <a:stretch/>
            </p:blipFill>
            <p:spPr>
              <a:xfrm>
                <a:off x="476140" y="2419917"/>
                <a:ext cx="4179700" cy="62996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B774253-1402-D408-374D-FA7B49BBB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915" y="2995518"/>
                <a:ext cx="274686" cy="25913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4E5ACCF-B57D-3A9E-CF53-34B0908C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081" y="2995518"/>
                <a:ext cx="274686" cy="259137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5404BE-723D-A9AD-A31F-90539F25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491" y="3075468"/>
              <a:ext cx="331454" cy="2940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E78130-9E42-C03B-AFFC-2965231A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84" y="3066629"/>
              <a:ext cx="331454" cy="2940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FDBBDB-5EF3-100B-6C6F-582F47AF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506" y="3093807"/>
              <a:ext cx="331454" cy="294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8A35BB-D81A-D27B-F232-1F25F02C4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341" y="3091528"/>
              <a:ext cx="331454" cy="294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225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9059</TotalTime>
  <Words>271</Words>
  <Application>Microsoft Office PowerPoint</Application>
  <PresentationFormat>Widescreen</PresentationFormat>
  <Paragraphs>42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ZapfChancery-Medium</vt:lpstr>
      <vt:lpstr>Arial</vt:lpstr>
      <vt:lpstr>Calibri</vt:lpstr>
      <vt:lpstr>Calibri Light</vt:lpstr>
      <vt:lpstr>Cambria</vt:lpstr>
      <vt:lpstr>Times New Roman</vt:lpstr>
      <vt:lpstr>Default Design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699</cp:revision>
  <dcterms:created xsi:type="dcterms:W3CDTF">2010-04-30T18:19:48Z</dcterms:created>
  <dcterms:modified xsi:type="dcterms:W3CDTF">2024-10-17T15:56:29Z</dcterms:modified>
</cp:coreProperties>
</file>