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9" r:id="rId2"/>
    <p:sldMasterId id="2147483717" r:id="rId3"/>
    <p:sldMasterId id="2147483729" r:id="rId4"/>
  </p:sldMasterIdLst>
  <p:notesMasterIdLst>
    <p:notesMasterId r:id="rId32"/>
  </p:notesMasterIdLst>
  <p:sldIdLst>
    <p:sldId id="410" r:id="rId5"/>
    <p:sldId id="327" r:id="rId6"/>
    <p:sldId id="411" r:id="rId7"/>
    <p:sldId id="394" r:id="rId8"/>
    <p:sldId id="385" r:id="rId9"/>
    <p:sldId id="386" r:id="rId10"/>
    <p:sldId id="387" r:id="rId11"/>
    <p:sldId id="391" r:id="rId12"/>
    <p:sldId id="392" r:id="rId13"/>
    <p:sldId id="393" r:id="rId14"/>
    <p:sldId id="338" r:id="rId15"/>
    <p:sldId id="396" r:id="rId16"/>
    <p:sldId id="395" r:id="rId17"/>
    <p:sldId id="397" r:id="rId18"/>
    <p:sldId id="399" r:id="rId19"/>
    <p:sldId id="259" r:id="rId20"/>
    <p:sldId id="405" r:id="rId21"/>
    <p:sldId id="261" r:id="rId22"/>
    <p:sldId id="406" r:id="rId23"/>
    <p:sldId id="262" r:id="rId24"/>
    <p:sldId id="409" r:id="rId25"/>
    <p:sldId id="263" r:id="rId26"/>
    <p:sldId id="408" r:id="rId27"/>
    <p:sldId id="265" r:id="rId28"/>
    <p:sldId id="407" r:id="rId29"/>
    <p:sldId id="267" r:id="rId30"/>
    <p:sldId id="41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88A"/>
    <a:srgbClr val="008A3E"/>
    <a:srgbClr val="00B050"/>
    <a:srgbClr val="007A37"/>
    <a:srgbClr val="28C28F"/>
    <a:srgbClr val="3AC6A8"/>
    <a:srgbClr val="AB0D82"/>
    <a:srgbClr val="BD1579"/>
    <a:srgbClr val="EC8F6A"/>
    <a:srgbClr val="E77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3BEC7-72A0-461F-A9CB-E31594EC37E0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418A-8E31-4C8C-8EE1-3D95ED1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62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07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4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08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8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37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8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1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438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HS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smtClean="0"/>
              <a:t>con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</a:t>
            </a:r>
            <a:r>
              <a:rPr lang="en-GB" dirty="0" smtClean="0"/>
              <a:t> </a:t>
            </a:r>
            <a:r>
              <a:rPr lang="en-GB" dirty="0" err="1"/>
              <a:t>mình</a:t>
            </a:r>
            <a:r>
              <a:rPr lang="en-GB" dirty="0"/>
              <a:t> </a:t>
            </a:r>
            <a:r>
              <a:rPr lang="en-GB" dirty="0" err="1" smtClean="0"/>
              <a:t>thích</a:t>
            </a:r>
            <a:r>
              <a:rPr lang="en-GB" baseline="0" dirty="0"/>
              <a:t> </a:t>
            </a:r>
            <a:r>
              <a:rPr lang="en-GB" baseline="0" dirty="0" err="1" smtClean="0"/>
              <a:t>để</a:t>
            </a:r>
            <a:r>
              <a:rPr lang="en-GB" dirty="0" smtClean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 smtClean="0"/>
              <a:t>,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loa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nghe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rồi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chọn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. 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nút</a:t>
            </a:r>
            <a:r>
              <a:rPr lang="en-GB" baseline="0" dirty="0" smtClean="0"/>
              <a:t> Home </a:t>
            </a:r>
            <a:r>
              <a:rPr lang="en-GB" baseline="0" dirty="0" err="1" smtClean="0"/>
              <a:t>để</a:t>
            </a:r>
            <a:r>
              <a:rPr lang="en-GB" dirty="0" smtClean="0"/>
              <a:t> </a:t>
            </a:r>
            <a:r>
              <a:rPr lang="en-GB" dirty="0"/>
              <a:t>quay </a:t>
            </a:r>
            <a:r>
              <a:rPr lang="en-GB" dirty="0" err="1"/>
              <a:t>lại</a:t>
            </a:r>
            <a:r>
              <a:rPr lang="en-GB" dirty="0"/>
              <a:t> </a:t>
            </a:r>
            <a:r>
              <a:rPr lang="en-GB" dirty="0" err="1"/>
              <a:t>vòng</a:t>
            </a:r>
            <a:r>
              <a:rPr lang="en-GB" dirty="0"/>
              <a:t> quay </a:t>
            </a:r>
            <a:r>
              <a:rPr lang="en-GB" dirty="0" err="1" smtClean="0"/>
              <a:t>và</a:t>
            </a:r>
            <a:r>
              <a:rPr lang="en-GB" baseline="0" dirty="0" smtClean="0"/>
              <a:t> </a:t>
            </a:r>
            <a:r>
              <a:rPr lang="en-GB" dirty="0" err="1" smtClean="0"/>
              <a:t>nhận</a:t>
            </a:r>
            <a:r>
              <a:rPr lang="en-GB" dirty="0" smtClean="0"/>
              <a:t> </a:t>
            </a:r>
            <a:r>
              <a:rPr lang="en-GB" dirty="0" err="1"/>
              <a:t>điểm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8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7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36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87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61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7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377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893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2063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763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397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3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13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717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62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68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79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597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55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1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342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5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887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55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269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1495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3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5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8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6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6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6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9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10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3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14482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04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331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1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8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320275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2500915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5496721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21574529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1494825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091507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0077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8092833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365927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9745389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3390966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1010262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520739"/>
      </p:ext>
    </p:extLst>
  </p:cSld>
  <p:clrMapOvr>
    <a:masterClrMapping/>
  </p:clrMapOvr>
  <p:transition spd="slow" advClick="0">
    <p:push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63775"/>
      </p:ext>
    </p:extLst>
  </p:cSld>
  <p:clrMapOvr>
    <a:masterClrMapping/>
  </p:clrMapOvr>
  <p:transition spd="slow" advClick="0">
    <p:pu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78136"/>
      </p:ext>
    </p:extLst>
  </p:cSld>
  <p:clrMapOvr>
    <a:masterClrMapping/>
  </p:clrMapOvr>
  <p:transition spd="slow" advClick="0">
    <p:pu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23388"/>
      </p:ext>
    </p:extLst>
  </p:cSld>
  <p:clrMapOvr>
    <a:masterClrMapping/>
  </p:clrMapOvr>
  <p:transition spd="slow" advClick="0">
    <p:pu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91970"/>
      </p:ext>
    </p:extLst>
  </p:cSld>
  <p:clrMapOvr>
    <a:masterClrMapping/>
  </p:clrMapOvr>
  <p:transition spd="slow" advClick="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90382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64007"/>
      </p:ext>
    </p:extLst>
  </p:cSld>
  <p:clrMapOvr>
    <a:masterClrMapping/>
  </p:clrMapOvr>
  <p:transition spd="slow" advClick="0">
    <p:pu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388196"/>
      </p:ext>
    </p:extLst>
  </p:cSld>
  <p:clrMapOvr>
    <a:masterClrMapping/>
  </p:clrMapOvr>
  <p:transition spd="slow" advClick="0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06702"/>
      </p:ext>
    </p:extLst>
  </p:cSld>
  <p:clrMapOvr>
    <a:masterClrMapping/>
  </p:clrMapOvr>
  <p:transition spd="slow" advClick="0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841154"/>
      </p:ext>
    </p:extLst>
  </p:cSld>
  <p:clrMapOvr>
    <a:masterClrMapping/>
  </p:clrMapOvr>
  <p:transition spd="slow" advClick="0">
    <p:push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925441"/>
      </p:ext>
    </p:extLst>
  </p:cSld>
  <p:clrMapOvr>
    <a:masterClrMapping/>
  </p:clrMapOvr>
  <p:transition spd="slow" advClick="0">
    <p:push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0A18-8A7D-4645-90D1-F9498A8E25AF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370546"/>
      </p:ext>
    </p:extLst>
  </p:cSld>
  <p:clrMapOvr>
    <a:masterClrMapping/>
  </p:clrMapOvr>
  <p:transition spd="slow" advClick="0">
    <p:push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83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982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310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873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934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9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004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7000">
              <a:schemeClr val="bg1"/>
            </a:gs>
            <a:gs pos="83000">
              <a:srgbClr val="00B0F0"/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60A18-8A7D-4645-90D1-F9498A8E25AF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61D17-863C-874A-83E4-DB70DB618A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7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6.m4a"/><Relationship Id="rId16" Type="http://schemas.openxmlformats.org/officeDocument/2006/relationships/image" Target="../media/image45.jpeg"/><Relationship Id="rId1" Type="http://schemas.microsoft.com/office/2007/relationships/media" Target="../media/media6.m4a"/><Relationship Id="rId6" Type="http://schemas.openxmlformats.org/officeDocument/2006/relationships/audio" Target="../media/audio5.wav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6.png"/><Relationship Id="rId1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tiff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6.png"/><Relationship Id="rId7" Type="http://schemas.openxmlformats.org/officeDocument/2006/relationships/slide" Target="slide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tiff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7.gif"/><Relationship Id="rId18" Type="http://schemas.openxmlformats.org/officeDocument/2006/relationships/slide" Target="slide19.xml"/><Relationship Id="rId3" Type="http://schemas.openxmlformats.org/officeDocument/2006/relationships/audio" Target="../media/audio6.wav"/><Relationship Id="rId21" Type="http://schemas.openxmlformats.org/officeDocument/2006/relationships/slide" Target="slide25.xml"/><Relationship Id="rId7" Type="http://schemas.openxmlformats.org/officeDocument/2006/relationships/image" Target="../media/image36.png"/><Relationship Id="rId12" Type="http://schemas.openxmlformats.org/officeDocument/2006/relationships/image" Target="../media/image56.png"/><Relationship Id="rId17" Type="http://schemas.openxmlformats.org/officeDocument/2006/relationships/slide" Target="slide17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9.jpeg"/><Relationship Id="rId20" Type="http://schemas.openxmlformats.org/officeDocument/2006/relationships/slide" Target="slide23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3.xml"/><Relationship Id="rId11" Type="http://schemas.openxmlformats.org/officeDocument/2006/relationships/image" Target="../media/image55.gif"/><Relationship Id="rId5" Type="http://schemas.openxmlformats.org/officeDocument/2006/relationships/image" Target="../media/image21.tiff"/><Relationship Id="rId15" Type="http://schemas.openxmlformats.org/officeDocument/2006/relationships/slide" Target="slide15.xml"/><Relationship Id="rId10" Type="http://schemas.openxmlformats.org/officeDocument/2006/relationships/image" Target="../media/image54.gif"/><Relationship Id="rId19" Type="http://schemas.openxmlformats.org/officeDocument/2006/relationships/slide" Target="slide21.xml"/><Relationship Id="rId4" Type="http://schemas.openxmlformats.org/officeDocument/2006/relationships/image" Target="../media/image52.gif"/><Relationship Id="rId9" Type="http://schemas.openxmlformats.org/officeDocument/2006/relationships/image" Target="../media/image53.jpeg"/><Relationship Id="rId14" Type="http://schemas.openxmlformats.org/officeDocument/2006/relationships/image" Target="../media/image58.tiff"/><Relationship Id="rId22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jpeg"/><Relationship Id="rId11" Type="http://schemas.openxmlformats.org/officeDocument/2006/relationships/image" Target="../media/image66.jpeg"/><Relationship Id="rId5" Type="http://schemas.openxmlformats.org/officeDocument/2006/relationships/image" Target="../media/image61.gif"/><Relationship Id="rId10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7.gif"/><Relationship Id="rId7" Type="http://schemas.openxmlformats.org/officeDocument/2006/relationships/slide" Target="slide14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8.tiff"/><Relationship Id="rId5" Type="http://schemas.openxmlformats.org/officeDocument/2006/relationships/image" Target="../media/image68.jpg"/><Relationship Id="rId4" Type="http://schemas.openxmlformats.org/officeDocument/2006/relationships/image" Target="../media/image53.jpe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jpeg"/><Relationship Id="rId11" Type="http://schemas.openxmlformats.org/officeDocument/2006/relationships/image" Target="../media/image69.png"/><Relationship Id="rId5" Type="http://schemas.openxmlformats.org/officeDocument/2006/relationships/image" Target="../media/image61.gif"/><Relationship Id="rId10" Type="http://schemas.openxmlformats.org/officeDocument/2006/relationships/image" Target="../media/image66.jpe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7.gif"/><Relationship Id="rId7" Type="http://schemas.openxmlformats.org/officeDocument/2006/relationships/slide" Target="slide14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3.jpeg"/><Relationship Id="rId5" Type="http://schemas.openxmlformats.org/officeDocument/2006/relationships/image" Target="../media/image57.gif"/><Relationship Id="rId4" Type="http://schemas.openxmlformats.org/officeDocument/2006/relationships/image" Target="../media/image55.gif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jpeg"/><Relationship Id="rId11" Type="http://schemas.openxmlformats.org/officeDocument/2006/relationships/image" Target="../media/image66.jpeg"/><Relationship Id="rId5" Type="http://schemas.openxmlformats.org/officeDocument/2006/relationships/image" Target="../media/image61.gif"/><Relationship Id="rId10" Type="http://schemas.openxmlformats.org/officeDocument/2006/relationships/image" Target="../media/image71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7.gif"/><Relationship Id="rId7" Type="http://schemas.openxmlformats.org/officeDocument/2006/relationships/slide" Target="slide14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5.gif"/><Relationship Id="rId5" Type="http://schemas.openxmlformats.org/officeDocument/2006/relationships/image" Target="../media/image68.jpg"/><Relationship Id="rId4" Type="http://schemas.openxmlformats.org/officeDocument/2006/relationships/image" Target="../media/image54.gif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jpeg"/><Relationship Id="rId11" Type="http://schemas.openxmlformats.org/officeDocument/2006/relationships/image" Target="../media/image72.png"/><Relationship Id="rId5" Type="http://schemas.openxmlformats.org/officeDocument/2006/relationships/image" Target="../media/image61.gif"/><Relationship Id="rId10" Type="http://schemas.openxmlformats.org/officeDocument/2006/relationships/image" Target="../media/image66.jpe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7.gif"/><Relationship Id="rId7" Type="http://schemas.openxmlformats.org/officeDocument/2006/relationships/slide" Target="slide14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8.tiff"/><Relationship Id="rId5" Type="http://schemas.openxmlformats.org/officeDocument/2006/relationships/image" Target="../media/image54.gif"/><Relationship Id="rId4" Type="http://schemas.openxmlformats.org/officeDocument/2006/relationships/image" Target="../media/image57.gif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jpeg"/><Relationship Id="rId11" Type="http://schemas.openxmlformats.org/officeDocument/2006/relationships/image" Target="../media/image66.jpeg"/><Relationship Id="rId5" Type="http://schemas.openxmlformats.org/officeDocument/2006/relationships/image" Target="../media/image61.gif"/><Relationship Id="rId10" Type="http://schemas.openxmlformats.org/officeDocument/2006/relationships/image" Target="../media/image73.png"/><Relationship Id="rId4" Type="http://schemas.openxmlformats.org/officeDocument/2006/relationships/audio" Target="../media/audio4.wav"/><Relationship Id="rId9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7.gif"/><Relationship Id="rId7" Type="http://schemas.openxmlformats.org/officeDocument/2006/relationships/slide" Target="slide14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3.jpeg"/><Relationship Id="rId5" Type="http://schemas.openxmlformats.org/officeDocument/2006/relationships/image" Target="../media/image68.jpg"/><Relationship Id="rId4" Type="http://schemas.openxmlformats.org/officeDocument/2006/relationships/image" Target="../media/image55.gif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audio" Target="../media/audio5.wav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2.png"/><Relationship Id="rId11" Type="http://schemas.openxmlformats.org/officeDocument/2006/relationships/image" Target="../media/image74.png"/><Relationship Id="rId5" Type="http://schemas.openxmlformats.org/officeDocument/2006/relationships/image" Target="../media/image61.gif"/><Relationship Id="rId10" Type="http://schemas.openxmlformats.org/officeDocument/2006/relationships/image" Target="../media/image64.jpeg"/><Relationship Id="rId4" Type="http://schemas.openxmlformats.org/officeDocument/2006/relationships/audio" Target="../media/audio4.wav"/><Relationship Id="rId9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7.gif"/><Relationship Id="rId7" Type="http://schemas.openxmlformats.org/officeDocument/2006/relationships/image" Target="../media/image3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14.xml"/><Relationship Id="rId5" Type="http://schemas.openxmlformats.org/officeDocument/2006/relationships/image" Target="../media/image55.gif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18" Type="http://schemas.openxmlformats.org/officeDocument/2006/relationships/slide" Target="slide9.xml"/><Relationship Id="rId26" Type="http://schemas.openxmlformats.org/officeDocument/2006/relationships/hyperlink" Target="https://www.goodfreephotos.com/vector-images/clownfish-cartoon-vector-clipart.png.php" TargetMode="External"/><Relationship Id="rId3" Type="http://schemas.openxmlformats.org/officeDocument/2006/relationships/control" Target="../activeX/activeX2.xml"/><Relationship Id="rId21" Type="http://schemas.openxmlformats.org/officeDocument/2006/relationships/slide" Target="slide10.xml"/><Relationship Id="rId34" Type="http://schemas.openxmlformats.org/officeDocument/2006/relationships/image" Target="../media/image26.wmf"/><Relationship Id="rId7" Type="http://schemas.openxmlformats.org/officeDocument/2006/relationships/image" Target="../media/image27.png"/><Relationship Id="rId12" Type="http://schemas.openxmlformats.org/officeDocument/2006/relationships/slide" Target="slide5.xml"/><Relationship Id="rId17" Type="http://schemas.openxmlformats.org/officeDocument/2006/relationships/hyperlink" Target="https://www.goodfreephotos.com/vector-images/yellow-fish-cartoon-vector-clipart.png.php" TargetMode="External"/><Relationship Id="rId25" Type="http://schemas.openxmlformats.org/officeDocument/2006/relationships/image" Target="../media/image34.png"/><Relationship Id="rId33" Type="http://schemas.openxmlformats.org/officeDocument/2006/relationships/image" Target="../media/image25.wmf"/><Relationship Id="rId2" Type="http://schemas.openxmlformats.org/officeDocument/2006/relationships/control" Target="../activeX/activeX1.xml"/><Relationship Id="rId16" Type="http://schemas.openxmlformats.org/officeDocument/2006/relationships/image" Target="../media/image31.png"/><Relationship Id="rId20" Type="http://schemas.openxmlformats.org/officeDocument/2006/relationships/hyperlink" Target="https://openclipart.org/detail/241861/" TargetMode="External"/><Relationship Id="rId29" Type="http://schemas.openxmlformats.org/officeDocument/2006/relationships/hyperlink" Target="https://pixabay.com/en/fish-goldfish-orange-vector-svg-2638627/" TargetMode="External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24" Type="http://schemas.openxmlformats.org/officeDocument/2006/relationships/slide" Target="slide7.xml"/><Relationship Id="rId32" Type="http://schemas.microsoft.com/office/2007/relationships/hdphoto" Target="../media/hdphoto4.wdp"/><Relationship Id="rId5" Type="http://schemas.openxmlformats.org/officeDocument/2006/relationships/notesSlide" Target="../notesSlides/notesSlide3.xml"/><Relationship Id="rId15" Type="http://schemas.openxmlformats.org/officeDocument/2006/relationships/slide" Target="slide6.xml"/><Relationship Id="rId23" Type="http://schemas.openxmlformats.org/officeDocument/2006/relationships/hyperlink" Target="https://pixabay.com/en/fish-gold-gold-fish-cartoon-swim-260709/" TargetMode="External"/><Relationship Id="rId28" Type="http://schemas.openxmlformats.org/officeDocument/2006/relationships/image" Target="../media/image35.png"/><Relationship Id="rId10" Type="http://schemas.openxmlformats.org/officeDocument/2006/relationships/audio" Target="../media/audio3.wav"/><Relationship Id="rId19" Type="http://schemas.openxmlformats.org/officeDocument/2006/relationships/image" Target="../media/image32.png"/><Relationship Id="rId31" Type="http://schemas.openxmlformats.org/officeDocument/2006/relationships/image" Target="../media/image36.png"/><Relationship Id="rId4" Type="http://schemas.openxmlformats.org/officeDocument/2006/relationships/slideLayout" Target="../slideLayouts/slideLayout50.xml"/><Relationship Id="rId9" Type="http://schemas.microsoft.com/office/2007/relationships/hdphoto" Target="../media/hdphoto3.wdp"/><Relationship Id="rId14" Type="http://schemas.openxmlformats.org/officeDocument/2006/relationships/hyperlink" Target="https://www.goodfreephotos.com/vector-images/cartoon-tropical-fish-vector-clipart.png.php" TargetMode="External"/><Relationship Id="rId22" Type="http://schemas.openxmlformats.org/officeDocument/2006/relationships/image" Target="../media/image33.png"/><Relationship Id="rId27" Type="http://schemas.openxmlformats.org/officeDocument/2006/relationships/slide" Target="slide8.xml"/><Relationship Id="rId30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1.m4a"/><Relationship Id="rId16" Type="http://schemas.openxmlformats.org/officeDocument/2006/relationships/image" Target="../media/image42.jpeg"/><Relationship Id="rId1" Type="http://schemas.microsoft.com/office/2007/relationships/media" Target="../media/media1.m4a"/><Relationship Id="rId6" Type="http://schemas.openxmlformats.org/officeDocument/2006/relationships/audio" Target="../media/audio5.wav"/><Relationship Id="rId11" Type="http://schemas.openxmlformats.org/officeDocument/2006/relationships/image" Target="../media/image38.jpe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6.png"/><Relationship Id="rId1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2.m4a"/><Relationship Id="rId16" Type="http://schemas.openxmlformats.org/officeDocument/2006/relationships/image" Target="../media/image42.jpeg"/><Relationship Id="rId1" Type="http://schemas.microsoft.com/office/2007/relationships/media" Target="../media/media2.m4a"/><Relationship Id="rId6" Type="http://schemas.openxmlformats.org/officeDocument/2006/relationships/audio" Target="../media/audio5.wav"/><Relationship Id="rId11" Type="http://schemas.openxmlformats.org/officeDocument/2006/relationships/image" Target="../media/image43.jpe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6.png"/><Relationship Id="rId1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3.m4a"/><Relationship Id="rId16" Type="http://schemas.openxmlformats.org/officeDocument/2006/relationships/image" Target="../media/image42.jpeg"/><Relationship Id="rId1" Type="http://schemas.microsoft.com/office/2007/relationships/media" Target="../media/media3.m4a"/><Relationship Id="rId6" Type="http://schemas.openxmlformats.org/officeDocument/2006/relationships/audio" Target="../media/audio5.wav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6.png"/><Relationship Id="rId1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4.m4a"/><Relationship Id="rId16" Type="http://schemas.openxmlformats.org/officeDocument/2006/relationships/image" Target="../media/image42.jpeg"/><Relationship Id="rId1" Type="http://schemas.microsoft.com/office/2007/relationships/media" Target="../media/media4.m4a"/><Relationship Id="rId6" Type="http://schemas.openxmlformats.org/officeDocument/2006/relationships/audio" Target="../media/audio5.wav"/><Relationship Id="rId11" Type="http://schemas.openxmlformats.org/officeDocument/2006/relationships/image" Target="../media/image38.jpe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6.png"/><Relationship Id="rId1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openxmlformats.org/officeDocument/2006/relationships/audio" Target="../media/media5.m4a"/><Relationship Id="rId16" Type="http://schemas.openxmlformats.org/officeDocument/2006/relationships/image" Target="../media/image42.jpeg"/><Relationship Id="rId1" Type="http://schemas.microsoft.com/office/2007/relationships/media" Target="../media/media5.m4a"/><Relationship Id="rId6" Type="http://schemas.openxmlformats.org/officeDocument/2006/relationships/audio" Target="../media/audio5.wav"/><Relationship Id="rId11" Type="http://schemas.openxmlformats.org/officeDocument/2006/relationships/image" Target="../media/image43.jpe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6.png"/><Relationship Id="rId14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8" y="5862982"/>
            <a:ext cx="972047" cy="97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74AAC2-0430-4B90-932F-F9C5EFA47FE3}"/>
              </a:ext>
            </a:extLst>
          </p:cNvPr>
          <p:cNvGrpSpPr/>
          <p:nvPr/>
        </p:nvGrpSpPr>
        <p:grpSpPr>
          <a:xfrm>
            <a:off x="2477296" y="744775"/>
            <a:ext cx="6983082" cy="3420452"/>
            <a:chOff x="4027055" y="1477817"/>
            <a:chExt cx="3500582" cy="2697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1FCF50-6637-41AF-BEAD-5DC6119C0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700" t="1756" r="5880" b="4484"/>
            <a:stretch/>
          </p:blipFill>
          <p:spPr>
            <a:xfrm>
              <a:off x="4027055" y="1477817"/>
              <a:ext cx="3500582" cy="26970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1A7A39-84FB-45EE-8D62-66B78757735B}"/>
                </a:ext>
              </a:extLst>
            </p:cNvPr>
            <p:cNvSpPr/>
            <p:nvPr/>
          </p:nvSpPr>
          <p:spPr>
            <a:xfrm>
              <a:off x="4156419" y="2278643"/>
              <a:ext cx="3328833" cy="7280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__ - __at - __</a:t>
              </a:r>
              <a:r>
                <a:rPr lang="en-US" sz="5400" b="1" cap="none" spc="0" dirty="0" err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at's</a:t>
              </a:r>
              <a:r>
                <a:rPr lang="en-US" sz="54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 Lucy.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227105-B0F3-455A-88F9-8028D8F51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7296" y="1704595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25DDCC1A-FBEC-4818-9A1A-E86D347380DB}"/>
              </a:ext>
            </a:extLst>
          </p:cNvPr>
          <p:cNvSpPr/>
          <p:nvPr/>
        </p:nvSpPr>
        <p:spPr>
          <a:xfrm>
            <a:off x="8082077" y="459468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8261CEBA-EC44-4B60-9209-24E29C08D8FA}"/>
              </a:ext>
            </a:extLst>
          </p:cNvPr>
          <p:cNvSpPr/>
          <p:nvPr/>
        </p:nvSpPr>
        <p:spPr>
          <a:xfrm>
            <a:off x="2122601" y="4647137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44033-6BAD-4EA9-9EF3-B8C94EB5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042" y="4647137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94E31-E709-49B4-BB66-6741B365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768" y="4594680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D2DA18-2BDE-4DFB-B549-8F41F0B94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88" y="4751842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4B226E77-2663-4168-891A-5917096C02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09525" y="4617172"/>
            <a:ext cx="1649411" cy="1649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507AE3-AAF6-479F-8DFF-754671D85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7006" y="1713603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C079C-CEA3-4EEE-8585-9D7645033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318" y="1734451"/>
            <a:ext cx="139134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Lucy)">
            <a:hlinkClick r:id="" action="ppaction://media"/>
            <a:extLst>
              <a:ext uri="{FF2B5EF4-FFF2-40B4-BE49-F238E27FC236}">
                <a16:creationId xmlns:a16="http://schemas.microsoft.com/office/drawing/2014/main" id="{ADD4252F-9FEB-43FE-810C-190CF7060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196" y="2536372"/>
            <a:ext cx="577917" cy="577917"/>
          </a:xfrm>
          <a:prstGeom prst="rect">
            <a:avLst/>
          </a:prstGeom>
        </p:spPr>
      </p:pic>
      <p:pic>
        <p:nvPicPr>
          <p:cNvPr id="18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4916FE86-4B2B-4942-8179-85BF9287C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37645" y="1452962"/>
            <a:ext cx="855689" cy="95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82" y="222878"/>
            <a:ext cx="10995672" cy="6011774"/>
          </a:xfrm>
          <a:prstGeom prst="rect">
            <a:avLst/>
          </a:prstGeom>
        </p:spPr>
      </p:pic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DA30E3-E7A6-4E2D-9E82-DD7ABF639E48}"/>
              </a:ext>
            </a:extLst>
          </p:cNvPr>
          <p:cNvCxnSpPr/>
          <p:nvPr/>
        </p:nvCxnSpPr>
        <p:spPr>
          <a:xfrm>
            <a:off x="6579909" y="1640264"/>
            <a:ext cx="1545996" cy="34407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05FBF6-441C-4945-AB9B-5EDC29E11C0C}"/>
              </a:ext>
            </a:extLst>
          </p:cNvPr>
          <p:cNvCxnSpPr>
            <a:cxnSpLocks/>
          </p:cNvCxnSpPr>
          <p:nvPr/>
        </p:nvCxnSpPr>
        <p:spPr>
          <a:xfrm flipV="1">
            <a:off x="6693031" y="2606559"/>
            <a:ext cx="1583703" cy="29239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AB08EF-AE6E-4C36-9149-9ABE44A7A641}"/>
              </a:ext>
            </a:extLst>
          </p:cNvPr>
          <p:cNvCxnSpPr>
            <a:cxnSpLocks/>
          </p:cNvCxnSpPr>
          <p:nvPr/>
        </p:nvCxnSpPr>
        <p:spPr>
          <a:xfrm flipV="1">
            <a:off x="6636470" y="1395168"/>
            <a:ext cx="1602557" cy="28028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449DCE-1DDB-4C36-8C8F-920CCFA23BD3}"/>
              </a:ext>
            </a:extLst>
          </p:cNvPr>
          <p:cNvCxnSpPr>
            <a:cxnSpLocks/>
          </p:cNvCxnSpPr>
          <p:nvPr/>
        </p:nvCxnSpPr>
        <p:spPr>
          <a:xfrm>
            <a:off x="6579909" y="2994076"/>
            <a:ext cx="1545996" cy="9332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63" y="58129"/>
            <a:ext cx="10674707" cy="6423309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44021" y="6221691"/>
            <a:ext cx="681062" cy="7001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1A2C90-25F9-4FD6-87B4-B3F9EC32446F}"/>
              </a:ext>
            </a:extLst>
          </p:cNvPr>
          <p:cNvSpPr txBox="1"/>
          <p:nvPr/>
        </p:nvSpPr>
        <p:spPr>
          <a:xfrm>
            <a:off x="3657601" y="1140018"/>
            <a:ext cx="619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is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AF8109-4D49-4E8E-BDA3-6E0BC2A9EFCB}"/>
              </a:ext>
            </a:extLst>
          </p:cNvPr>
          <p:cNvSpPr txBox="1"/>
          <p:nvPr/>
        </p:nvSpPr>
        <p:spPr>
          <a:xfrm>
            <a:off x="2454081" y="3123793"/>
            <a:ext cx="1316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This is my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D58C87-B72D-48DD-9294-5680F863BCD9}"/>
              </a:ext>
            </a:extLst>
          </p:cNvPr>
          <p:cNvSpPr txBox="1"/>
          <p:nvPr/>
        </p:nvSpPr>
        <p:spPr>
          <a:xfrm>
            <a:off x="2454081" y="5281683"/>
            <a:ext cx="1461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That’s my </a:t>
            </a:r>
            <a:endParaRPr lang="en-GB" sz="2400" dirty="0" smtClean="0">
              <a:solidFill>
                <a:srgbClr val="FF0000"/>
              </a:solidFill>
            </a:endParaRPr>
          </a:p>
          <a:p>
            <a:r>
              <a:rPr lang="en-GB" sz="2400" dirty="0" smtClean="0">
                <a:solidFill>
                  <a:srgbClr val="FF0000"/>
                </a:solidFill>
              </a:rPr>
              <a:t>teacher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id="{526072EA-B648-4DD0-8BF5-D6B6CE416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6" y="6004874"/>
            <a:ext cx="743335" cy="74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2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78153" y="6153977"/>
            <a:ext cx="746930" cy="767853"/>
          </a:xfrm>
          <a:prstGeom prst="rect">
            <a:avLst/>
          </a:prstGeom>
        </p:spPr>
      </p:pic>
      <p:pic>
        <p:nvPicPr>
          <p:cNvPr id="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794124E9-86DB-4216-B93B-F359A494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72" y="6212265"/>
            <a:ext cx="545372" cy="54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26946" t="1775" r="7449" b="4477"/>
          <a:stretch/>
        </p:blipFill>
        <p:spPr>
          <a:xfrm>
            <a:off x="3120273" y="2064470"/>
            <a:ext cx="5783299" cy="3591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8820" y="1763883"/>
            <a:ext cx="2115728" cy="7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0" name="Picture 22" descr="Wave Sea &amp;amp; Beach Background Cartoon , 2D Animation , Background No  Copyright HD on Make a GIF">
            <a:extLst>
              <a:ext uri="{FF2B5EF4-FFF2-40B4-BE49-F238E27FC236}">
                <a16:creationId xmlns:a16="http://schemas.microsoft.com/office/drawing/2014/main" id="{C7F09E94-8C97-40E4-B34D-E3D838A9C1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7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irat GIFs - Get the best gif on GIFER">
            <a:extLst>
              <a:ext uri="{FF2B5EF4-FFF2-40B4-BE49-F238E27FC236}">
                <a16:creationId xmlns:a16="http://schemas.microsoft.com/office/drawing/2014/main" id="{7715AA94-CD9B-421C-ACBC-EBC0FE981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95" y="1424219"/>
            <a:ext cx="1176940" cy="11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Welcome: GIF ~ Ad ~ Captain of a Ship ~ Tertiary Education">
            <a:extLst>
              <a:ext uri="{FF2B5EF4-FFF2-40B4-BE49-F238E27FC236}">
                <a16:creationId xmlns:a16="http://schemas.microsoft.com/office/drawing/2014/main" id="{EFBBAF21-B883-4D45-8C7A-5A50BD1E65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4" y="2801139"/>
            <a:ext cx="1112872" cy="15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Goonies GIF Stickers 05 - One-Eyed Willy&amp;#39;s Ship">
            <a:extLst>
              <a:ext uri="{FF2B5EF4-FFF2-40B4-BE49-F238E27FC236}">
                <a16:creationId xmlns:a16="http://schemas.microsoft.com/office/drawing/2014/main" id="{62F2B5CB-6991-4C39-8083-3E888C482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5" y="4453051"/>
            <a:ext cx="1166673" cy="116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Treasure Chest Costume | Club Penguin Wiki | Fandom">
            <a:extLst>
              <a:ext uri="{FF2B5EF4-FFF2-40B4-BE49-F238E27FC236}">
                <a16:creationId xmlns:a16="http://schemas.microsoft.com/office/drawing/2014/main" id="{AA281F55-9EB4-429D-B24B-C10CC499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7" y="1424219"/>
            <a:ext cx="1215846" cy="11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flying parrot animated gif - Clip Art Library">
            <a:extLst>
              <a:ext uri="{FF2B5EF4-FFF2-40B4-BE49-F238E27FC236}">
                <a16:creationId xmlns:a16="http://schemas.microsoft.com/office/drawing/2014/main" id="{1889EE31-BF7F-47D8-BAAC-03245A5F1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91" y="2905204"/>
            <a:ext cx="1233811" cy="123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40">
            <a:extLst>
              <a:ext uri="{FF2B5EF4-FFF2-40B4-BE49-F238E27FC236}">
                <a16:creationId xmlns:a16="http://schemas.microsoft.com/office/drawing/2014/main" id="{B94DB6CF-05C3-4CEF-9B11-DCE5DEE4DC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0620" y="4583893"/>
            <a:ext cx="998207" cy="990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3E411B-12CC-4FB4-9F1B-C954C1475E1F}"/>
              </a:ext>
            </a:extLst>
          </p:cNvPr>
          <p:cNvSpPr/>
          <p:nvPr/>
        </p:nvSpPr>
        <p:spPr>
          <a:xfrm>
            <a:off x="897181" y="2201048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 points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7805E3-17F2-483F-ADBF-C5DBF1BB6B35}"/>
              </a:ext>
            </a:extLst>
          </p:cNvPr>
          <p:cNvSpPr/>
          <p:nvPr/>
        </p:nvSpPr>
        <p:spPr>
          <a:xfrm>
            <a:off x="708176" y="3864922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 points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08F76F-C053-4805-99F7-928945A919A5}"/>
              </a:ext>
            </a:extLst>
          </p:cNvPr>
          <p:cNvSpPr/>
          <p:nvPr/>
        </p:nvSpPr>
        <p:spPr>
          <a:xfrm>
            <a:off x="535412" y="5174503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 points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8A8608-5F04-4390-862B-FDB2672F0A22}"/>
              </a:ext>
            </a:extLst>
          </p:cNvPr>
          <p:cNvSpPr/>
          <p:nvPr/>
        </p:nvSpPr>
        <p:spPr>
          <a:xfrm>
            <a:off x="2190459" y="5079253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 points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3BB113-8126-4FD2-BD07-403DA63E3BB7}"/>
              </a:ext>
            </a:extLst>
          </p:cNvPr>
          <p:cNvSpPr/>
          <p:nvPr/>
        </p:nvSpPr>
        <p:spPr>
          <a:xfrm>
            <a:off x="2445691" y="3755159"/>
            <a:ext cx="11785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 points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96E0B9-0F12-45AD-8102-E2749A40AFAA}"/>
              </a:ext>
            </a:extLst>
          </p:cNvPr>
          <p:cNvSpPr/>
          <p:nvPr/>
        </p:nvSpPr>
        <p:spPr>
          <a:xfrm>
            <a:off x="2371151" y="2257414"/>
            <a:ext cx="13276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- 10 points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D568A5-64CD-4A3D-ABD7-CAA1B8A17011}"/>
              </a:ext>
            </a:extLst>
          </p:cNvPr>
          <p:cNvGrpSpPr/>
          <p:nvPr/>
        </p:nvGrpSpPr>
        <p:grpSpPr>
          <a:xfrm>
            <a:off x="4294729" y="1567664"/>
            <a:ext cx="1176940" cy="1232641"/>
            <a:chOff x="5383658" y="1781039"/>
            <a:chExt cx="1176940" cy="1232641"/>
          </a:xfrm>
        </p:grpSpPr>
        <p:pic>
          <p:nvPicPr>
            <p:cNvPr id="12308" name="Picture 20" descr="Brown Canvas Bag Gold Coins Isolated Stock Vector (Royalty Free) 602076965">
              <a:hlinkClick r:id="rId15" action="ppaction://hlinksldjump"/>
              <a:extLst>
                <a:ext uri="{FF2B5EF4-FFF2-40B4-BE49-F238E27FC236}">
                  <a16:creationId xmlns:a16="http://schemas.microsoft.com/office/drawing/2014/main" id="{22BDE4E7-F431-4D04-9F4E-DD74CE6039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4173C2-1258-47B4-AA9E-168AD4A155C9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1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C2DAAD-4B23-45CF-A4E5-4B1A5BFC76D1}"/>
              </a:ext>
            </a:extLst>
          </p:cNvPr>
          <p:cNvGrpSpPr/>
          <p:nvPr/>
        </p:nvGrpSpPr>
        <p:grpSpPr>
          <a:xfrm>
            <a:off x="5852460" y="1633084"/>
            <a:ext cx="1176940" cy="1232641"/>
            <a:chOff x="5383658" y="1781039"/>
            <a:chExt cx="1176940" cy="1232641"/>
          </a:xfrm>
        </p:grpSpPr>
        <p:pic>
          <p:nvPicPr>
            <p:cNvPr id="35" name="Picture 20" descr="Brown Canvas Bag Gold Coins Isolated Stock Vector (Royalty Free) 602076965">
              <a:hlinkClick r:id="rId17" action="ppaction://hlinksldjump"/>
              <a:extLst>
                <a:ext uri="{FF2B5EF4-FFF2-40B4-BE49-F238E27FC236}">
                  <a16:creationId xmlns:a16="http://schemas.microsoft.com/office/drawing/2014/main" id="{2649928E-C9E6-47EB-A0D6-D5E2D2B0E7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8EC8683-F65B-4124-9F9E-1072578B08FE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2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1EC9B65-36DA-4DD7-AD2B-3FC9C8634913}"/>
              </a:ext>
            </a:extLst>
          </p:cNvPr>
          <p:cNvGrpSpPr/>
          <p:nvPr/>
        </p:nvGrpSpPr>
        <p:grpSpPr>
          <a:xfrm>
            <a:off x="4197449" y="3157407"/>
            <a:ext cx="1176940" cy="1232641"/>
            <a:chOff x="5383658" y="1781039"/>
            <a:chExt cx="1176940" cy="1232641"/>
          </a:xfrm>
        </p:grpSpPr>
        <p:pic>
          <p:nvPicPr>
            <p:cNvPr id="50" name="Picture 20" descr="Brown Canvas Bag Gold Coins Isolated Stock Vector (Royalty Free) 602076965">
              <a:hlinkClick r:id="rId18" action="ppaction://hlinksldjump"/>
              <a:extLst>
                <a:ext uri="{FF2B5EF4-FFF2-40B4-BE49-F238E27FC236}">
                  <a16:creationId xmlns:a16="http://schemas.microsoft.com/office/drawing/2014/main" id="{9EBF70B2-8FD0-4B64-94DD-72C753F6B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35CB037-CA66-47A0-859D-A4CD86E37741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3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6872343-BA10-4015-9EFA-6EB5D0332786}"/>
              </a:ext>
            </a:extLst>
          </p:cNvPr>
          <p:cNvGrpSpPr/>
          <p:nvPr/>
        </p:nvGrpSpPr>
        <p:grpSpPr>
          <a:xfrm>
            <a:off x="5852460" y="3108488"/>
            <a:ext cx="1176940" cy="1232641"/>
            <a:chOff x="5383658" y="1781039"/>
            <a:chExt cx="1176940" cy="1232641"/>
          </a:xfrm>
        </p:grpSpPr>
        <p:pic>
          <p:nvPicPr>
            <p:cNvPr id="53" name="Picture 20" descr="Brown Canvas Bag Gold Coins Isolated Stock Vector (Royalty Free) 602076965">
              <a:hlinkClick r:id="rId19" action="ppaction://hlinksldjump"/>
              <a:extLst>
                <a:ext uri="{FF2B5EF4-FFF2-40B4-BE49-F238E27FC236}">
                  <a16:creationId xmlns:a16="http://schemas.microsoft.com/office/drawing/2014/main" id="{E6BE887E-6C7A-41CE-B0A0-3DC2FF896A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F9B911C-A1EF-440D-9866-19E5D3E6796B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4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FAA8E0-68E7-4F1A-A761-DBC31D6B6B9D}"/>
              </a:ext>
            </a:extLst>
          </p:cNvPr>
          <p:cNvGrpSpPr/>
          <p:nvPr/>
        </p:nvGrpSpPr>
        <p:grpSpPr>
          <a:xfrm>
            <a:off x="4190531" y="4550901"/>
            <a:ext cx="1176940" cy="1232641"/>
            <a:chOff x="5383658" y="1781039"/>
            <a:chExt cx="1176940" cy="1232641"/>
          </a:xfrm>
        </p:grpSpPr>
        <p:pic>
          <p:nvPicPr>
            <p:cNvPr id="56" name="Picture 20" descr="Brown Canvas Bag Gold Coins Isolated Stock Vector (Royalty Free) 602076965">
              <a:hlinkClick r:id="rId20" action="ppaction://hlinksldjump"/>
              <a:extLst>
                <a:ext uri="{FF2B5EF4-FFF2-40B4-BE49-F238E27FC236}">
                  <a16:creationId xmlns:a16="http://schemas.microsoft.com/office/drawing/2014/main" id="{20F1ACC5-5570-4039-95C9-E38E612F2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785F44A-A219-4436-AA86-E4C8E96BAB50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5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A08EDDD-916A-4235-A6E5-81BB5AB4654C}"/>
              </a:ext>
            </a:extLst>
          </p:cNvPr>
          <p:cNvGrpSpPr/>
          <p:nvPr/>
        </p:nvGrpSpPr>
        <p:grpSpPr>
          <a:xfrm>
            <a:off x="5805242" y="4559338"/>
            <a:ext cx="1176940" cy="1232641"/>
            <a:chOff x="5383658" y="1781039"/>
            <a:chExt cx="1176940" cy="1232641"/>
          </a:xfrm>
        </p:grpSpPr>
        <p:pic>
          <p:nvPicPr>
            <p:cNvPr id="59" name="Picture 20" descr="Brown Canvas Bag Gold Coins Isolated Stock Vector (Royalty Free) 602076965">
              <a:hlinkClick r:id="rId21" action="ppaction://hlinksldjump"/>
              <a:extLst>
                <a:ext uri="{FF2B5EF4-FFF2-40B4-BE49-F238E27FC236}">
                  <a16:creationId xmlns:a16="http://schemas.microsoft.com/office/drawing/2014/main" id="{7A3FA7C7-A851-48A2-BE11-3A3E5A89DD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7" t="10305" r="9015" b="11603"/>
            <a:stretch/>
          </p:blipFill>
          <p:spPr bwMode="auto">
            <a:xfrm>
              <a:off x="5383658" y="1781039"/>
              <a:ext cx="1176940" cy="123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7971272-E044-4CF3-B755-D3AD2DC68C0A}"/>
                </a:ext>
              </a:extLst>
            </p:cNvPr>
            <p:cNvSpPr txBox="1"/>
            <p:nvPr/>
          </p:nvSpPr>
          <p:spPr>
            <a:xfrm>
              <a:off x="5667593" y="2334358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6</a:t>
              </a:r>
              <a:endParaRPr lang="en-US" sz="3600" dirty="0">
                <a:solidFill>
                  <a:srgbClr val="FFFF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1" name="0">
            <a:extLst>
              <a:ext uri="{FF2B5EF4-FFF2-40B4-BE49-F238E27FC236}">
                <a16:creationId xmlns:a16="http://schemas.microsoft.com/office/drawing/2014/main" id="{C868367F-6174-4B02-9732-442BA69A3D74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62" name="1">
            <a:extLst>
              <a:ext uri="{FF2B5EF4-FFF2-40B4-BE49-F238E27FC236}">
                <a16:creationId xmlns:a16="http://schemas.microsoft.com/office/drawing/2014/main" id="{1D0A4579-9C93-4954-8628-EED0F6073AB0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id="{3B6047A4-361F-4219-AED1-66541D6827E9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64" name="3">
            <a:extLst>
              <a:ext uri="{FF2B5EF4-FFF2-40B4-BE49-F238E27FC236}">
                <a16:creationId xmlns:a16="http://schemas.microsoft.com/office/drawing/2014/main" id="{C9AA092D-E8E3-4EC5-997D-736BAA054B62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65" name="4">
            <a:extLst>
              <a:ext uri="{FF2B5EF4-FFF2-40B4-BE49-F238E27FC236}">
                <a16:creationId xmlns:a16="http://schemas.microsoft.com/office/drawing/2014/main" id="{9A0723D0-828C-4B19-B36F-C8DD4D466D3C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66" name="5">
            <a:extLst>
              <a:ext uri="{FF2B5EF4-FFF2-40B4-BE49-F238E27FC236}">
                <a16:creationId xmlns:a16="http://schemas.microsoft.com/office/drawing/2014/main" id="{6481D222-F151-4EF7-98CF-A12D4AC508AF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67" name="6">
            <a:extLst>
              <a:ext uri="{FF2B5EF4-FFF2-40B4-BE49-F238E27FC236}">
                <a16:creationId xmlns:a16="http://schemas.microsoft.com/office/drawing/2014/main" id="{1564EF2C-71EE-4510-BD0A-D3050673397B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68" name="7">
            <a:extLst>
              <a:ext uri="{FF2B5EF4-FFF2-40B4-BE49-F238E27FC236}">
                <a16:creationId xmlns:a16="http://schemas.microsoft.com/office/drawing/2014/main" id="{64EF34C2-4197-49EC-A4F0-48EC868F3885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69" name="8">
            <a:extLst>
              <a:ext uri="{FF2B5EF4-FFF2-40B4-BE49-F238E27FC236}">
                <a16:creationId xmlns:a16="http://schemas.microsoft.com/office/drawing/2014/main" id="{631C2A2F-B7C6-475E-9849-FBD04461B485}"/>
              </a:ext>
            </a:extLst>
          </p:cNvPr>
          <p:cNvSpPr>
            <a:spLocks noChangeAspect="1"/>
          </p:cNvSpPr>
          <p:nvPr/>
        </p:nvSpPr>
        <p:spPr>
          <a:xfrm>
            <a:off x="9734417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70" name="9">
            <a:extLst>
              <a:ext uri="{FF2B5EF4-FFF2-40B4-BE49-F238E27FC236}">
                <a16:creationId xmlns:a16="http://schemas.microsoft.com/office/drawing/2014/main" id="{34E43AAF-4646-477E-A8BC-CE84769BAD78}"/>
              </a:ext>
            </a:extLst>
          </p:cNvPr>
          <p:cNvSpPr>
            <a:spLocks noChangeAspect="1"/>
          </p:cNvSpPr>
          <p:nvPr/>
        </p:nvSpPr>
        <p:spPr>
          <a:xfrm>
            <a:off x="9734417" y="1786783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71" name="0">
            <a:extLst>
              <a:ext uri="{FF2B5EF4-FFF2-40B4-BE49-F238E27FC236}">
                <a16:creationId xmlns:a16="http://schemas.microsoft.com/office/drawing/2014/main" id="{39AFF6DB-5235-4C39-B42E-FE6C2E5D6AE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72" name="1">
            <a:extLst>
              <a:ext uri="{FF2B5EF4-FFF2-40B4-BE49-F238E27FC236}">
                <a16:creationId xmlns:a16="http://schemas.microsoft.com/office/drawing/2014/main" id="{FF128AD7-06EC-49CF-BBD7-D77F9E81435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73" name="2">
            <a:extLst>
              <a:ext uri="{FF2B5EF4-FFF2-40B4-BE49-F238E27FC236}">
                <a16:creationId xmlns:a16="http://schemas.microsoft.com/office/drawing/2014/main" id="{BD31997C-1364-4A1F-904A-C1F7333A8FDE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74" name="3">
            <a:extLst>
              <a:ext uri="{FF2B5EF4-FFF2-40B4-BE49-F238E27FC236}">
                <a16:creationId xmlns:a16="http://schemas.microsoft.com/office/drawing/2014/main" id="{F7202F29-997F-4A28-B859-C885E5C8DD38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75" name="4">
            <a:extLst>
              <a:ext uri="{FF2B5EF4-FFF2-40B4-BE49-F238E27FC236}">
                <a16:creationId xmlns:a16="http://schemas.microsoft.com/office/drawing/2014/main" id="{A3E0CEFD-D06D-4FBE-A8AA-B5BFF927CE6D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76" name="5">
            <a:extLst>
              <a:ext uri="{FF2B5EF4-FFF2-40B4-BE49-F238E27FC236}">
                <a16:creationId xmlns:a16="http://schemas.microsoft.com/office/drawing/2014/main" id="{C76A1A99-5552-4A81-9CEA-956A2552329A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77" name="6">
            <a:extLst>
              <a:ext uri="{FF2B5EF4-FFF2-40B4-BE49-F238E27FC236}">
                <a16:creationId xmlns:a16="http://schemas.microsoft.com/office/drawing/2014/main" id="{F361213A-BEE8-4C0A-A0C9-BE8C6D3B9890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78" name="7">
            <a:extLst>
              <a:ext uri="{FF2B5EF4-FFF2-40B4-BE49-F238E27FC236}">
                <a16:creationId xmlns:a16="http://schemas.microsoft.com/office/drawing/2014/main" id="{F1EC21E1-1E1D-4E0E-BA99-C92984D199BD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79" name="8">
            <a:extLst>
              <a:ext uri="{FF2B5EF4-FFF2-40B4-BE49-F238E27FC236}">
                <a16:creationId xmlns:a16="http://schemas.microsoft.com/office/drawing/2014/main" id="{BD7714BD-720D-434E-AFC2-553FD2E50C1B}"/>
              </a:ext>
            </a:extLst>
          </p:cNvPr>
          <p:cNvSpPr>
            <a:spLocks noChangeAspect="1"/>
          </p:cNvSpPr>
          <p:nvPr/>
        </p:nvSpPr>
        <p:spPr>
          <a:xfrm>
            <a:off x="10702083" y="181350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80" name="9">
            <a:extLst>
              <a:ext uri="{FF2B5EF4-FFF2-40B4-BE49-F238E27FC236}">
                <a16:creationId xmlns:a16="http://schemas.microsoft.com/office/drawing/2014/main" id="{FC8CC15B-9791-4DA0-AF28-DD6C01821E51}"/>
              </a:ext>
            </a:extLst>
          </p:cNvPr>
          <p:cNvSpPr>
            <a:spLocks noChangeAspect="1"/>
          </p:cNvSpPr>
          <p:nvPr/>
        </p:nvSpPr>
        <p:spPr>
          <a:xfrm>
            <a:off x="10702083" y="1770699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81" name="0">
            <a:extLst>
              <a:ext uri="{FF2B5EF4-FFF2-40B4-BE49-F238E27FC236}">
                <a16:creationId xmlns:a16="http://schemas.microsoft.com/office/drawing/2014/main" id="{7E7E360B-9F68-4060-A2F8-724614A3E443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82" name="1">
            <a:extLst>
              <a:ext uri="{FF2B5EF4-FFF2-40B4-BE49-F238E27FC236}">
                <a16:creationId xmlns:a16="http://schemas.microsoft.com/office/drawing/2014/main" id="{9B860145-ED68-4A24-89C6-497596162A67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83" name="2">
            <a:extLst>
              <a:ext uri="{FF2B5EF4-FFF2-40B4-BE49-F238E27FC236}">
                <a16:creationId xmlns:a16="http://schemas.microsoft.com/office/drawing/2014/main" id="{99869020-DDD0-4E69-830F-4CF5B00A223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84" name="3">
            <a:extLst>
              <a:ext uri="{FF2B5EF4-FFF2-40B4-BE49-F238E27FC236}">
                <a16:creationId xmlns:a16="http://schemas.microsoft.com/office/drawing/2014/main" id="{CFFDD882-65B6-4571-9F46-246BE70B80DB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85" name="4">
            <a:extLst>
              <a:ext uri="{FF2B5EF4-FFF2-40B4-BE49-F238E27FC236}">
                <a16:creationId xmlns:a16="http://schemas.microsoft.com/office/drawing/2014/main" id="{B9AA6E21-5DB4-4E6D-980D-088C1FC0A2A8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86" name="5">
            <a:extLst>
              <a:ext uri="{FF2B5EF4-FFF2-40B4-BE49-F238E27FC236}">
                <a16:creationId xmlns:a16="http://schemas.microsoft.com/office/drawing/2014/main" id="{2038BCC6-EBEC-4DE0-8869-1CFA3FBFF001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87" name="6">
            <a:extLst>
              <a:ext uri="{FF2B5EF4-FFF2-40B4-BE49-F238E27FC236}">
                <a16:creationId xmlns:a16="http://schemas.microsoft.com/office/drawing/2014/main" id="{66A179FC-0790-49E8-942C-C95DAABED8C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88" name="7">
            <a:extLst>
              <a:ext uri="{FF2B5EF4-FFF2-40B4-BE49-F238E27FC236}">
                <a16:creationId xmlns:a16="http://schemas.microsoft.com/office/drawing/2014/main" id="{B3F53044-1A0F-45A4-9DCC-2D5EA4E392F6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89" name="8">
            <a:extLst>
              <a:ext uri="{FF2B5EF4-FFF2-40B4-BE49-F238E27FC236}">
                <a16:creationId xmlns:a16="http://schemas.microsoft.com/office/drawing/2014/main" id="{E7384B96-9433-4C01-940C-8A46EAEC20B0}"/>
              </a:ext>
            </a:extLst>
          </p:cNvPr>
          <p:cNvSpPr>
            <a:spLocks noChangeAspect="1"/>
          </p:cNvSpPr>
          <p:nvPr/>
        </p:nvSpPr>
        <p:spPr>
          <a:xfrm>
            <a:off x="8657560" y="1811912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90" name="9">
            <a:extLst>
              <a:ext uri="{FF2B5EF4-FFF2-40B4-BE49-F238E27FC236}">
                <a16:creationId xmlns:a16="http://schemas.microsoft.com/office/drawing/2014/main" id="{14EAA46D-0068-42E0-8F89-70C1E8C082B4}"/>
              </a:ext>
            </a:extLst>
          </p:cNvPr>
          <p:cNvSpPr>
            <a:spLocks noChangeAspect="1"/>
          </p:cNvSpPr>
          <p:nvPr/>
        </p:nvSpPr>
        <p:spPr>
          <a:xfrm>
            <a:off x="8657560" y="1769111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91" name="0">
            <a:extLst>
              <a:ext uri="{FF2B5EF4-FFF2-40B4-BE49-F238E27FC236}">
                <a16:creationId xmlns:a16="http://schemas.microsoft.com/office/drawing/2014/main" id="{5AF90A8D-4A4B-4E77-9CF8-226FF18EFA77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92" name="1">
            <a:extLst>
              <a:ext uri="{FF2B5EF4-FFF2-40B4-BE49-F238E27FC236}">
                <a16:creationId xmlns:a16="http://schemas.microsoft.com/office/drawing/2014/main" id="{BB681567-52CB-421B-A7C1-F31A85720AB8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93" name="2">
            <a:extLst>
              <a:ext uri="{FF2B5EF4-FFF2-40B4-BE49-F238E27FC236}">
                <a16:creationId xmlns:a16="http://schemas.microsoft.com/office/drawing/2014/main" id="{E746B06D-AF2B-4DD2-9C22-8C6957CC071F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94" name="3">
            <a:extLst>
              <a:ext uri="{FF2B5EF4-FFF2-40B4-BE49-F238E27FC236}">
                <a16:creationId xmlns:a16="http://schemas.microsoft.com/office/drawing/2014/main" id="{8F360C6F-8225-45B1-ABA2-6004FF34280E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95" name="4">
            <a:extLst>
              <a:ext uri="{FF2B5EF4-FFF2-40B4-BE49-F238E27FC236}">
                <a16:creationId xmlns:a16="http://schemas.microsoft.com/office/drawing/2014/main" id="{87B47CE4-61C9-472E-AF0D-6B6271663FE7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96" name="5">
            <a:extLst>
              <a:ext uri="{FF2B5EF4-FFF2-40B4-BE49-F238E27FC236}">
                <a16:creationId xmlns:a16="http://schemas.microsoft.com/office/drawing/2014/main" id="{8EAAC846-63A5-468E-848E-14E08713C43F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97" name="6">
            <a:extLst>
              <a:ext uri="{FF2B5EF4-FFF2-40B4-BE49-F238E27FC236}">
                <a16:creationId xmlns:a16="http://schemas.microsoft.com/office/drawing/2014/main" id="{92B95A5B-023D-460A-8E13-E81548AAA338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98" name="7">
            <a:extLst>
              <a:ext uri="{FF2B5EF4-FFF2-40B4-BE49-F238E27FC236}">
                <a16:creationId xmlns:a16="http://schemas.microsoft.com/office/drawing/2014/main" id="{A47E18C3-72B4-40B2-B890-882ACB83DEC0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99" name="8">
            <a:extLst>
              <a:ext uri="{FF2B5EF4-FFF2-40B4-BE49-F238E27FC236}">
                <a16:creationId xmlns:a16="http://schemas.microsoft.com/office/drawing/2014/main" id="{161F88FF-C5E2-46C4-B37B-88F188CB53DD}"/>
              </a:ext>
            </a:extLst>
          </p:cNvPr>
          <p:cNvSpPr>
            <a:spLocks noChangeAspect="1"/>
          </p:cNvSpPr>
          <p:nvPr/>
        </p:nvSpPr>
        <p:spPr>
          <a:xfrm>
            <a:off x="9710798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00" name="9">
            <a:extLst>
              <a:ext uri="{FF2B5EF4-FFF2-40B4-BE49-F238E27FC236}">
                <a16:creationId xmlns:a16="http://schemas.microsoft.com/office/drawing/2014/main" id="{D5D757CF-48C9-4068-812C-ACE40B306BF1}"/>
              </a:ext>
            </a:extLst>
          </p:cNvPr>
          <p:cNvSpPr>
            <a:spLocks noChangeAspect="1"/>
          </p:cNvSpPr>
          <p:nvPr/>
        </p:nvSpPr>
        <p:spPr>
          <a:xfrm>
            <a:off x="9710798" y="4062607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101" name="0">
            <a:extLst>
              <a:ext uri="{FF2B5EF4-FFF2-40B4-BE49-F238E27FC236}">
                <a16:creationId xmlns:a16="http://schemas.microsoft.com/office/drawing/2014/main" id="{E2196F00-EDF9-428C-8EC1-E64196ED8F1A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102" name="1">
            <a:extLst>
              <a:ext uri="{FF2B5EF4-FFF2-40B4-BE49-F238E27FC236}">
                <a16:creationId xmlns:a16="http://schemas.microsoft.com/office/drawing/2014/main" id="{E1653B82-894C-48CE-BD41-DA40DD20A06F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103" name="2">
            <a:extLst>
              <a:ext uri="{FF2B5EF4-FFF2-40B4-BE49-F238E27FC236}">
                <a16:creationId xmlns:a16="http://schemas.microsoft.com/office/drawing/2014/main" id="{5315C7AA-1D75-4EA4-9B81-53338B56C4D0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104" name="3">
            <a:extLst>
              <a:ext uri="{FF2B5EF4-FFF2-40B4-BE49-F238E27FC236}">
                <a16:creationId xmlns:a16="http://schemas.microsoft.com/office/drawing/2014/main" id="{82758D2F-90F0-40BE-8E81-C75E6CA33D0C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105" name="4">
            <a:extLst>
              <a:ext uri="{FF2B5EF4-FFF2-40B4-BE49-F238E27FC236}">
                <a16:creationId xmlns:a16="http://schemas.microsoft.com/office/drawing/2014/main" id="{B7D499B0-0AEB-4030-8897-CF0089D6BABD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106" name="5">
            <a:extLst>
              <a:ext uri="{FF2B5EF4-FFF2-40B4-BE49-F238E27FC236}">
                <a16:creationId xmlns:a16="http://schemas.microsoft.com/office/drawing/2014/main" id="{1145619A-D158-476D-A2C6-B66FE2FBD449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107" name="6">
            <a:extLst>
              <a:ext uri="{FF2B5EF4-FFF2-40B4-BE49-F238E27FC236}">
                <a16:creationId xmlns:a16="http://schemas.microsoft.com/office/drawing/2014/main" id="{99EAD459-6FE4-4840-B039-E030AD501B55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108" name="7">
            <a:extLst>
              <a:ext uri="{FF2B5EF4-FFF2-40B4-BE49-F238E27FC236}">
                <a16:creationId xmlns:a16="http://schemas.microsoft.com/office/drawing/2014/main" id="{951AC465-7287-4AD9-B6D3-7A08AE4069D4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109" name="8">
            <a:extLst>
              <a:ext uri="{FF2B5EF4-FFF2-40B4-BE49-F238E27FC236}">
                <a16:creationId xmlns:a16="http://schemas.microsoft.com/office/drawing/2014/main" id="{30BDA398-BBAC-4B8B-B876-331AD2E844C5}"/>
              </a:ext>
            </a:extLst>
          </p:cNvPr>
          <p:cNvSpPr>
            <a:spLocks noChangeAspect="1"/>
          </p:cNvSpPr>
          <p:nvPr/>
        </p:nvSpPr>
        <p:spPr>
          <a:xfrm>
            <a:off x="10678464" y="4105408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10" name="9">
            <a:extLst>
              <a:ext uri="{FF2B5EF4-FFF2-40B4-BE49-F238E27FC236}">
                <a16:creationId xmlns:a16="http://schemas.microsoft.com/office/drawing/2014/main" id="{0A4176A0-A385-48E0-A5E0-CBCD4087227F}"/>
              </a:ext>
            </a:extLst>
          </p:cNvPr>
          <p:cNvSpPr>
            <a:spLocks noChangeAspect="1"/>
          </p:cNvSpPr>
          <p:nvPr/>
        </p:nvSpPr>
        <p:spPr>
          <a:xfrm>
            <a:off x="10678464" y="4062607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sp>
        <p:nvSpPr>
          <p:cNvPr id="111" name="0">
            <a:extLst>
              <a:ext uri="{FF2B5EF4-FFF2-40B4-BE49-F238E27FC236}">
                <a16:creationId xmlns:a16="http://schemas.microsoft.com/office/drawing/2014/main" id="{F8A745DF-01D5-4D8A-817E-53EA3187E827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0</a:t>
            </a:r>
          </a:p>
        </p:txBody>
      </p:sp>
      <p:sp>
        <p:nvSpPr>
          <p:cNvPr id="112" name="1">
            <a:extLst>
              <a:ext uri="{FF2B5EF4-FFF2-40B4-BE49-F238E27FC236}">
                <a16:creationId xmlns:a16="http://schemas.microsoft.com/office/drawing/2014/main" id="{8DB13B42-0E59-42F2-98D3-287B986F53AB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1</a:t>
            </a:r>
          </a:p>
        </p:txBody>
      </p:sp>
      <p:sp>
        <p:nvSpPr>
          <p:cNvPr id="113" name="2">
            <a:extLst>
              <a:ext uri="{FF2B5EF4-FFF2-40B4-BE49-F238E27FC236}">
                <a16:creationId xmlns:a16="http://schemas.microsoft.com/office/drawing/2014/main" id="{842E4470-5CE2-467C-877C-F79702C5E023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2</a:t>
            </a:r>
          </a:p>
        </p:txBody>
      </p:sp>
      <p:sp>
        <p:nvSpPr>
          <p:cNvPr id="114" name="3">
            <a:extLst>
              <a:ext uri="{FF2B5EF4-FFF2-40B4-BE49-F238E27FC236}">
                <a16:creationId xmlns:a16="http://schemas.microsoft.com/office/drawing/2014/main" id="{05ABBF31-2EFE-4E2F-B9C1-64D6A2945283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3</a:t>
            </a:r>
          </a:p>
        </p:txBody>
      </p:sp>
      <p:sp>
        <p:nvSpPr>
          <p:cNvPr id="115" name="4">
            <a:extLst>
              <a:ext uri="{FF2B5EF4-FFF2-40B4-BE49-F238E27FC236}">
                <a16:creationId xmlns:a16="http://schemas.microsoft.com/office/drawing/2014/main" id="{8102C17C-DE66-4217-9005-367B1BEB4B41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4</a:t>
            </a:r>
          </a:p>
        </p:txBody>
      </p:sp>
      <p:sp>
        <p:nvSpPr>
          <p:cNvPr id="116" name="5">
            <a:extLst>
              <a:ext uri="{FF2B5EF4-FFF2-40B4-BE49-F238E27FC236}">
                <a16:creationId xmlns:a16="http://schemas.microsoft.com/office/drawing/2014/main" id="{4CB78156-84AC-4FD8-8A5C-72DE88EB6491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5</a:t>
            </a:r>
          </a:p>
        </p:txBody>
      </p:sp>
      <p:sp>
        <p:nvSpPr>
          <p:cNvPr id="117" name="6">
            <a:extLst>
              <a:ext uri="{FF2B5EF4-FFF2-40B4-BE49-F238E27FC236}">
                <a16:creationId xmlns:a16="http://schemas.microsoft.com/office/drawing/2014/main" id="{E1942DB9-389D-4F0F-8A1B-1E29F9AC844B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6</a:t>
            </a:r>
          </a:p>
        </p:txBody>
      </p:sp>
      <p:sp>
        <p:nvSpPr>
          <p:cNvPr id="118" name="7">
            <a:extLst>
              <a:ext uri="{FF2B5EF4-FFF2-40B4-BE49-F238E27FC236}">
                <a16:creationId xmlns:a16="http://schemas.microsoft.com/office/drawing/2014/main" id="{511C3EE4-3966-4427-AE81-15F892D3176D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7</a:t>
            </a:r>
          </a:p>
        </p:txBody>
      </p:sp>
      <p:sp>
        <p:nvSpPr>
          <p:cNvPr id="119" name="8">
            <a:extLst>
              <a:ext uri="{FF2B5EF4-FFF2-40B4-BE49-F238E27FC236}">
                <a16:creationId xmlns:a16="http://schemas.microsoft.com/office/drawing/2014/main" id="{DD286E1D-FF87-4E91-8EDA-0D0C90A9CBA0}"/>
              </a:ext>
            </a:extLst>
          </p:cNvPr>
          <p:cNvSpPr>
            <a:spLocks noChangeAspect="1"/>
          </p:cNvSpPr>
          <p:nvPr/>
        </p:nvSpPr>
        <p:spPr>
          <a:xfrm>
            <a:off x="8633941" y="4103820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8</a:t>
            </a:r>
          </a:p>
        </p:txBody>
      </p:sp>
      <p:sp>
        <p:nvSpPr>
          <p:cNvPr id="120" name="9">
            <a:extLst>
              <a:ext uri="{FF2B5EF4-FFF2-40B4-BE49-F238E27FC236}">
                <a16:creationId xmlns:a16="http://schemas.microsoft.com/office/drawing/2014/main" id="{025B37F6-4D24-4F7B-A3EE-E2B1A5A36C8A}"/>
              </a:ext>
            </a:extLst>
          </p:cNvPr>
          <p:cNvSpPr>
            <a:spLocks noChangeAspect="1"/>
          </p:cNvSpPr>
          <p:nvPr/>
        </p:nvSpPr>
        <p:spPr>
          <a:xfrm>
            <a:off x="8633941" y="4061019"/>
            <a:ext cx="841980" cy="841980"/>
          </a:xfrm>
          <a:prstGeom prst="foldedCorner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CC00"/>
                </a:solidFill>
                <a:latin typeface="DimWitGauche" pitchFamily="2" charset="0"/>
              </a:rPr>
              <a:t>9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5927E36-7771-47A3-8317-2CFE08469F08}"/>
              </a:ext>
            </a:extLst>
          </p:cNvPr>
          <p:cNvGrpSpPr/>
          <p:nvPr/>
        </p:nvGrpSpPr>
        <p:grpSpPr>
          <a:xfrm>
            <a:off x="8979168" y="3157406"/>
            <a:ext cx="2148396" cy="803037"/>
            <a:chOff x="2361724" y="4655267"/>
            <a:chExt cx="2148396" cy="1238276"/>
          </a:xfrm>
        </p:grpSpPr>
        <p:pic>
          <p:nvPicPr>
            <p:cNvPr id="122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07770327-2A0B-4DE3-943A-7C2AD3380A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99D4453-A5DF-4C63-A706-9CA4F376ED49}"/>
                </a:ext>
              </a:extLst>
            </p:cNvPr>
            <p:cNvSpPr txBox="1"/>
            <p:nvPr/>
          </p:nvSpPr>
          <p:spPr>
            <a:xfrm>
              <a:off x="2924071" y="5089739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Algerian" panose="04020705040A02060702" pitchFamily="82" charset="0"/>
                </a:rPr>
                <a:t>TEAM B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F3B36CD-1DE0-40AD-8380-B5163FC1A241}"/>
              </a:ext>
            </a:extLst>
          </p:cNvPr>
          <p:cNvGrpSpPr/>
          <p:nvPr/>
        </p:nvGrpSpPr>
        <p:grpSpPr>
          <a:xfrm>
            <a:off x="8951058" y="706322"/>
            <a:ext cx="2148396" cy="866508"/>
            <a:chOff x="2361724" y="4655267"/>
            <a:chExt cx="2148396" cy="1238276"/>
          </a:xfrm>
        </p:grpSpPr>
        <p:pic>
          <p:nvPicPr>
            <p:cNvPr id="125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02053F8A-2884-4139-B31E-E3985F60CA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BE399AD-4A47-4298-A656-AF243AD88427}"/>
                </a:ext>
              </a:extLst>
            </p:cNvPr>
            <p:cNvSpPr txBox="1"/>
            <p:nvPr/>
          </p:nvSpPr>
          <p:spPr>
            <a:xfrm>
              <a:off x="2924071" y="5089739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5">
                      <a:lumMod val="50000"/>
                    </a:schemeClr>
                  </a:solidFill>
                  <a:latin typeface="Algerian" panose="04020705040A02060702" pitchFamily="82" charset="0"/>
                </a:rPr>
                <a:t>TEAM A</a:t>
              </a:r>
              <a:endParaRPr lang="en-US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1151382" y="123841"/>
            <a:ext cx="6660004" cy="823216"/>
            <a:chOff x="5477069" y="1553404"/>
            <a:chExt cx="4547853" cy="802888"/>
          </a:xfrm>
        </p:grpSpPr>
        <p:sp>
          <p:nvSpPr>
            <p:cNvPr id="128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  <a:endPara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 smtClean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57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56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9" fill="hold">
                      <p:stCondLst>
                        <p:cond delay="0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1902600" y="4740543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680829" y="4913727"/>
              <a:ext cx="10695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00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defRPr>
              </a:lvl1pPr>
            </a:lstStyle>
            <a:p>
              <a:r>
                <a:rPr lang="en-GB" dirty="0"/>
                <a:t>This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586634" y="4733808"/>
            <a:ext cx="2148396" cy="1238276"/>
            <a:chOff x="2025170" y="4851722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025170" y="4851722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287796" y="5116917"/>
              <a:ext cx="15664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400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defRPr>
              </a:lvl1pPr>
            </a:lstStyle>
            <a:p>
              <a:r>
                <a:rPr lang="en-GB" dirty="0"/>
                <a:t>That’s</a:t>
              </a:r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64764" y="4621048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602287" y="4900841"/>
              <a:ext cx="1521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-132567" y="-103561"/>
            <a:ext cx="12191999" cy="3951453"/>
            <a:chOff x="1015648" y="33571"/>
            <a:chExt cx="9140304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648" y="33571"/>
              <a:ext cx="9140304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2433008" y="1239856"/>
              <a:ext cx="410523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_____my friend, Mary.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50" y="4621048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965" y="4476924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47" y="4592281"/>
            <a:ext cx="632639" cy="640080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3EDC89-0D17-4038-B29C-E02BDB10C1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327" y="609600"/>
            <a:ext cx="2427179" cy="226572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15A8ACE-216C-4C2A-BB87-D051155035C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7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3F6B955-70C1-4855-83F4-48995219D6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AF8553-D297-48D4-A1CB-E4B2DF2788F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EF9686E-4E9A-427A-BEEE-DA6F61109AA4}"/>
              </a:ext>
            </a:extLst>
          </p:cNvPr>
          <p:cNvSpPr txBox="1"/>
          <p:nvPr/>
        </p:nvSpPr>
        <p:spPr>
          <a:xfrm>
            <a:off x="1758010" y="1133501"/>
            <a:ext cx="1521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nimated Sea Waves on Make a GIF">
            <a:extLst>
              <a:ext uri="{FF2B5EF4-FFF2-40B4-BE49-F238E27FC236}">
                <a16:creationId xmlns:a16="http://schemas.microsoft.com/office/drawing/2014/main" id="{083B63C8-1575-4144-BC95-D39FE5D388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0D810E0E-27F6-1C46-BA23-2829F11A3F89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AE474BE-80F7-7E4E-860E-FA1A4140E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555" y="3591156"/>
            <a:ext cx="1250326" cy="12503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ED5951-9B06-AB46-86D6-493A49213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512754" y="3617607"/>
            <a:ext cx="1198299" cy="116150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7634CE-626F-DD4E-9D75-31189C1F1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077" y="3623590"/>
            <a:ext cx="1442794" cy="14319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55211" y="311137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7876" y="309783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78407" y="308752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51225" y="307802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65723" y="309783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97739" y="307802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69E8D74-2DA2-144C-AB28-714112693E37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F86086-33F5-9544-985A-FDB450E5B944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AFCD845-86D2-BB4C-8783-23166C02BED0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1C43079-0B26-1047-B0BD-979AF9AE50C9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0ACC292-248D-455B-ABCE-92BADE18559E}"/>
              </a:ext>
            </a:extLst>
          </p:cNvPr>
          <p:cNvSpPr txBox="1"/>
          <p:nvPr/>
        </p:nvSpPr>
        <p:spPr>
          <a:xfrm>
            <a:off x="3343454" y="5865185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1C58A797-E047-40AB-A045-2B8647FE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6727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1.2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-0.00052 0.1171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1.666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00052 0.117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24118" y="5002857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41418" y="5001454"/>
              <a:ext cx="1890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</a:t>
              </a:r>
              <a:r>
                <a:rPr lang="en-GB" sz="18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626843" y="4933263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398618" y="4982017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271835" y="4896110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467762" y="4982017"/>
              <a:ext cx="20233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that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339436" y="-93794"/>
            <a:ext cx="11513127" cy="3951453"/>
            <a:chOff x="1907972" y="22200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972" y="22200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296107" y="1297406"/>
              <a:ext cx="37252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 friend, Ben.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22" y="4706713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46" y="4694559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73" y="4713862"/>
            <a:ext cx="632639" cy="64008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FBE7E83-BAA1-4721-863C-4D0C9D452117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37FE8FB-2727-42A1-9C19-12FA9658C0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A26812-0CDE-4CC5-9176-4D3D2E3A201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DC1709-3BED-45F5-91F2-C986E983EBE7}"/>
              </a:ext>
            </a:extLst>
          </p:cNvPr>
          <p:cNvSpPr txBox="1"/>
          <p:nvPr/>
        </p:nvSpPr>
        <p:spPr>
          <a:xfrm>
            <a:off x="2218214" y="1233544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That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41576" y="653505"/>
            <a:ext cx="3028236" cy="2168367"/>
            <a:chOff x="7341576" y="653505"/>
            <a:chExt cx="3028236" cy="21683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5DB406-7A37-4E72-B384-FECC61734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772" y="653505"/>
              <a:ext cx="2352040" cy="2168367"/>
            </a:xfrm>
            <a:prstGeom prst="rect">
              <a:avLst/>
            </a:prstGeom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7391563" y="2131988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3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Animated Sea Waves on Make a GIF">
            <a:extLst>
              <a:ext uri="{FF2B5EF4-FFF2-40B4-BE49-F238E27FC236}">
                <a16:creationId xmlns:a16="http://schemas.microsoft.com/office/drawing/2014/main" id="{90C83190-89FD-4BF9-A17F-EDE62E5226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8633"/>
            <a:ext cx="12192000" cy="278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Трапеция 49">
            <a:extLst>
              <a:ext uri="{FF2B5EF4-FFF2-40B4-BE49-F238E27FC236}">
                <a16:creationId xmlns:a16="http://schemas.microsoft.com/office/drawing/2014/main" id="{6C832665-62C4-FC44-B776-2E1277855375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DE687B0-B2E8-E84E-993D-13453DCBA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5647" y="3605211"/>
            <a:ext cx="1177555" cy="11775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88F698-65AD-C243-B1EB-BD111179C4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391" y="3497002"/>
            <a:ext cx="1126996" cy="11269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7A0D557-816B-B94B-BA20-66DF497D5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746" y="3490179"/>
            <a:ext cx="990826" cy="99082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84042" y="313056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7216" y="309221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83116" y="311304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87481" y="309938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74691" y="311395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30781" y="309221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604E5D0B-364C-8946-91EB-4669542F8218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8EBB227-6DE6-E742-9D6C-E1AEF778D636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41A2A04-A393-0C42-8792-59B55763C6F4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E8402F7-5B43-0049-B55B-1032E150695D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E34A606-3D41-4493-8786-C40780A5692A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9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FAA8D399-5943-42EB-ABF6-D935FDE7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1" y="6316064"/>
            <a:ext cx="757415" cy="75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5372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3.75E-6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-0.0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6.25E-7 -0.097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27013" y="5127120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44805" y="4982017"/>
              <a:ext cx="1935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579762" y="5127120"/>
            <a:ext cx="2246683" cy="1238276"/>
            <a:chOff x="3041279" y="4726867"/>
            <a:chExt cx="2246683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3041279" y="47268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3139566" y="5053616"/>
              <a:ext cx="21483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193170" y="5070748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489407" y="4960727"/>
              <a:ext cx="19736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That’s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259773" y="-82423"/>
            <a:ext cx="11461172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277439" y="1305398"/>
              <a:ext cx="40340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_________friend, Lucy.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84" y="4865140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36" y="4912321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84" y="4944956"/>
            <a:ext cx="632639" cy="6400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1999E1-B44D-4EAD-9E28-C1BBD1728F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9"/>
          <a:stretch/>
        </p:blipFill>
        <p:spPr>
          <a:xfrm>
            <a:off x="7531828" y="363582"/>
            <a:ext cx="1962195" cy="290208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E97AFEF-68F1-4E0B-83A9-E1EB75589B92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28E415F-93CB-4CDD-A709-E592A61B68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90340B-EBD2-4F91-8965-1DDE718E0E64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383CDBE-E890-43A1-B0E8-76EEF3A80901}"/>
              </a:ext>
            </a:extLst>
          </p:cNvPr>
          <p:cNvSpPr txBox="1"/>
          <p:nvPr/>
        </p:nvSpPr>
        <p:spPr>
          <a:xfrm>
            <a:off x="2362353" y="1250959"/>
            <a:ext cx="2372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0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D4F954-5B49-4785-8C1C-8CFD78F61813}"/>
              </a:ext>
            </a:extLst>
          </p:cNvPr>
          <p:cNvGrpSpPr/>
          <p:nvPr/>
        </p:nvGrpSpPr>
        <p:grpSpPr>
          <a:xfrm>
            <a:off x="3156475" y="2012904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620805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391214" y="367475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864" y="3124804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146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id="{12E0F4E8-E313-46B2-BD40-3CECB9B08B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5E705314-B474-B346-87EA-3B41783EE38E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083A27-5B54-FC48-9876-79F2B79DD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0603" y="3130807"/>
            <a:ext cx="1337271" cy="18141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77E228B-4EAA-CC4C-9174-D6BDCD068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8109" y="3373243"/>
            <a:ext cx="1225373" cy="118775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284C184-1F08-B246-A80B-E7D30D5DF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8079" y="3491385"/>
            <a:ext cx="1230473" cy="12304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55363" y="312833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87614" y="310959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18727" y="319207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232624" y="311787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93993" y="312827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61345" y="310197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146EB8D-323D-E64F-A913-E262C7972D86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9EE3452-ED82-7942-9120-2FEF217C3B16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51B7CA7-78FF-5E4A-9A34-50D8718A452F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2BD829-F041-164B-AB71-8120C3C5E99B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CDACD6EF-DF48-40F1-9B20-87A234BD0DA3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DD737EDB-F2C6-4FB7-8D45-DF4048126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5974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3.54167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1.875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051918" y="5008019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617307" y="4883309"/>
              <a:ext cx="1521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 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657413" y="5008019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717379" y="4920462"/>
              <a:ext cx="14558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</a:t>
              </a:r>
              <a:endParaRPr lang="en-US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21326" y="4970866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647450" y="4920462"/>
              <a:ext cx="16273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Is that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275208" y="-82423"/>
            <a:ext cx="11478827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572566" y="1287263"/>
              <a:ext cx="209384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 Bill?</a:t>
              </a:r>
            </a:p>
            <a:p>
              <a:r>
                <a:rPr lang="en-GB" sz="4400" dirty="0"/>
                <a:t>Yes, it is.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347" y="4867304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54" y="4802411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37" y="4735480"/>
            <a:ext cx="632639" cy="640080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F8F39BF-C7DA-4D7F-AEE9-EF2BAF887787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446F8F3-042D-4DAB-8F93-2BC40C137F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3BF811F-5230-434C-8057-348AFDCE39C2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D87CBB0-00A6-4225-9640-13213C456C6D}"/>
              </a:ext>
            </a:extLst>
          </p:cNvPr>
          <p:cNvSpPr txBox="1"/>
          <p:nvPr/>
        </p:nvSpPr>
        <p:spPr>
          <a:xfrm>
            <a:off x="2684878" y="1185417"/>
            <a:ext cx="1627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Is that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38800" y="864548"/>
            <a:ext cx="3043986" cy="1915229"/>
            <a:chOff x="6538800" y="864548"/>
            <a:chExt cx="3043986" cy="19152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A1967E-5711-4F72-869C-89702C316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272" y="864548"/>
              <a:ext cx="1946514" cy="1792294"/>
            </a:xfrm>
            <a:prstGeom prst="rect">
              <a:avLst/>
            </a:prstGeom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00000">
              <a:off x="6588787" y="2156247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95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id="{AEDEE0A3-AF22-4012-859D-DB74DA040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46D648AD-DBFF-1C4A-899B-548D72B74BE6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AE474BE-80F7-7E4E-860E-FA1A4140E8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110" y="3438414"/>
            <a:ext cx="1250326" cy="12503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ED5951-9B06-AB46-86D6-493A49213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71931" y="3460967"/>
            <a:ext cx="842237" cy="114257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7634CE-626F-DD4E-9D75-31189C1F1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575" y="3623132"/>
            <a:ext cx="1442794" cy="1431973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31060" y="313080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2996225" y="3103129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172297" y="3142281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130952" y="310368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83594" y="3089720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83594" y="3070709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CA82CAC9-8206-0A43-AA62-951B2C6ABF11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5C85FF1-866E-6A49-B2AE-5A6409F62F6E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524C55A-AA38-3D47-8C80-D7C53C1B48EA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093AAB2-7B51-7D45-AD28-B113032BDFA5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8DAC178-8EF1-43BD-A15E-6515398378F5}"/>
              </a:ext>
            </a:extLst>
          </p:cNvPr>
          <p:cNvSpPr txBox="1"/>
          <p:nvPr/>
        </p:nvSpPr>
        <p:spPr>
          <a:xfrm>
            <a:off x="3195216" y="5832276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9DC5FB35-A6AE-406D-B14A-6A8F77B1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41365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6.25E-7 -0.0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-0.0976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4.16667E-6 -0.097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BE0994C-DF66-4879-BE71-6485CCAF9CAB}"/>
              </a:ext>
            </a:extLst>
          </p:cNvPr>
          <p:cNvGrpSpPr/>
          <p:nvPr/>
        </p:nvGrpSpPr>
        <p:grpSpPr>
          <a:xfrm>
            <a:off x="2255667" y="4964696"/>
            <a:ext cx="2148396" cy="1238276"/>
            <a:chOff x="2361724" y="4655267"/>
            <a:chExt cx="2148396" cy="1238276"/>
          </a:xfrm>
        </p:grpSpPr>
        <p:pic>
          <p:nvPicPr>
            <p:cNvPr id="1843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36B2870-5ACF-4C63-8F3F-96CFFA121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706740-49A3-4DE9-90AC-A1E4AAFE7C82}"/>
                </a:ext>
              </a:extLst>
            </p:cNvPr>
            <p:cNvSpPr txBox="1"/>
            <p:nvPr/>
          </p:nvSpPr>
          <p:spPr>
            <a:xfrm>
              <a:off x="2456386" y="5018900"/>
              <a:ext cx="19351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latin typeface="Berlin Sans FB Demi" panose="020E0802020502020306" pitchFamily="34" charset="0"/>
                  <a:ea typeface="+mn-ea"/>
                  <a:cs typeface="+mn-cs"/>
                </a:rPr>
                <a:t>This is my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60EE4CB-F940-4086-8B25-F1A69EB93371}"/>
              </a:ext>
            </a:extLst>
          </p:cNvPr>
          <p:cNvGrpSpPr/>
          <p:nvPr/>
        </p:nvGrpSpPr>
        <p:grpSpPr>
          <a:xfrm>
            <a:off x="4777210" y="4963091"/>
            <a:ext cx="2148396" cy="1238276"/>
            <a:chOff x="2361724" y="4655267"/>
            <a:chExt cx="2148396" cy="1238276"/>
          </a:xfrm>
        </p:grpSpPr>
        <p:pic>
          <p:nvPicPr>
            <p:cNvPr id="10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348F5C90-D0A9-45F7-BFE8-1D71249E71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F65FFE-E14F-4D5D-89BE-2BF198E6D321}"/>
                </a:ext>
              </a:extLst>
            </p:cNvPr>
            <p:cNvSpPr txBox="1"/>
            <p:nvPr/>
          </p:nvSpPr>
          <p:spPr>
            <a:xfrm>
              <a:off x="2517644" y="4982017"/>
              <a:ext cx="18838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C51BF7-ED20-4F8C-BB0A-90D0E42E421A}"/>
              </a:ext>
            </a:extLst>
          </p:cNvPr>
          <p:cNvGrpSpPr/>
          <p:nvPr/>
        </p:nvGrpSpPr>
        <p:grpSpPr>
          <a:xfrm>
            <a:off x="7379510" y="4970866"/>
            <a:ext cx="2148396" cy="1238276"/>
            <a:chOff x="2361724" y="4655267"/>
            <a:chExt cx="2148396" cy="1238276"/>
          </a:xfrm>
        </p:grpSpPr>
        <p:pic>
          <p:nvPicPr>
            <p:cNvPr id="13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0F5A78E-D652-46A3-A71B-8E80221B5C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E4F4C-2ED1-484D-B374-E548A04EDE70}"/>
                </a:ext>
              </a:extLst>
            </p:cNvPr>
            <p:cNvSpPr txBox="1"/>
            <p:nvPr/>
          </p:nvSpPr>
          <p:spPr>
            <a:xfrm>
              <a:off x="2731792" y="4974242"/>
              <a:ext cx="12907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That’s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538295" y="-36748"/>
            <a:ext cx="11088210" cy="3951453"/>
            <a:chOff x="1873086" y="33571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086" y="33571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133668" y="1381434"/>
              <a:ext cx="39793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________ friend, Linh. </a:t>
              </a:r>
              <a:endParaRPr lang="en-US" sz="4400" dirty="0"/>
            </a:p>
          </p:txBody>
        </p:sp>
      </p:grpSp>
      <p:pic>
        <p:nvPicPr>
          <p:cNvPr id="19" name="sai2">
            <a:extLst>
              <a:ext uri="{FF2B5EF4-FFF2-40B4-BE49-F238E27FC236}">
                <a16:creationId xmlns:a16="http://schemas.microsoft.com/office/drawing/2014/main" id="{DFEA84ED-7579-4022-8996-B4A3566BAA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40" y="4737996"/>
            <a:ext cx="632639" cy="640080"/>
          </a:xfrm>
          <a:prstGeom prst="ellipse">
            <a:avLst/>
          </a:prstGeom>
        </p:spPr>
      </p:pic>
      <p:pic>
        <p:nvPicPr>
          <p:cNvPr id="20" name="dung">
            <a:extLst>
              <a:ext uri="{FF2B5EF4-FFF2-40B4-BE49-F238E27FC236}">
                <a16:creationId xmlns:a16="http://schemas.microsoft.com/office/drawing/2014/main" id="{6CD251A5-DC75-4C35-AF46-68F47AD21C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91" y="4765258"/>
            <a:ext cx="640080" cy="640080"/>
          </a:xfrm>
          <a:prstGeom prst="ellipse">
            <a:avLst/>
          </a:prstGeom>
        </p:spPr>
      </p:pic>
      <p:pic>
        <p:nvPicPr>
          <p:cNvPr id="21" name="sai1">
            <a:extLst>
              <a:ext uri="{FF2B5EF4-FFF2-40B4-BE49-F238E27FC236}">
                <a16:creationId xmlns:a16="http://schemas.microsoft.com/office/drawing/2014/main" id="{8D70A899-0085-4997-ADA7-96ECBC66A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396" y="4719601"/>
            <a:ext cx="632639" cy="6400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9785D-8514-4AC7-BA82-82951F9F35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41" y="848412"/>
            <a:ext cx="3183894" cy="20453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E05AB1F-3262-42B4-A619-E9D36F86BF9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4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FC03F3-4746-4275-83AF-8A8A7E332B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116E39-B631-4824-A4D6-C3E52E7A8727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C6617F5-9015-4903-8769-D73AC372FCF8}"/>
              </a:ext>
            </a:extLst>
          </p:cNvPr>
          <p:cNvSpPr txBox="1"/>
          <p:nvPr/>
        </p:nvSpPr>
        <p:spPr>
          <a:xfrm>
            <a:off x="2280126" y="1398855"/>
            <a:ext cx="2372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This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39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Animated Sea Waves on Make a GIF">
            <a:extLst>
              <a:ext uri="{FF2B5EF4-FFF2-40B4-BE49-F238E27FC236}">
                <a16:creationId xmlns:a16="http://schemas.microsoft.com/office/drawing/2014/main" id="{5CA002F3-647F-46AC-862E-D81E3760C1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Трапеция 40">
            <a:extLst>
              <a:ext uri="{FF2B5EF4-FFF2-40B4-BE49-F238E27FC236}">
                <a16:creationId xmlns:a16="http://schemas.microsoft.com/office/drawing/2014/main" id="{26C9BEFA-2254-4642-B7C5-0C0CA2DE2320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DE687B0-B2E8-E84E-993D-13453DCBA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030" y="3518722"/>
            <a:ext cx="1177555" cy="117755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88F698-65AD-C243-B1EB-BD111179C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954" y="3508231"/>
            <a:ext cx="1126996" cy="109239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7A0D557-816B-B94B-BA20-66DF497D5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328" y="3508231"/>
            <a:ext cx="990826" cy="112700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79833" y="314725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68886" y="310131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26342" y="310846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221070" y="308114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357515" y="3063965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30384" y="3045818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50389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5769B1-3FAE-554D-94A0-091BF7D86D37}"/>
              </a:ext>
            </a:extLst>
          </p:cNvPr>
          <p:cNvSpPr txBox="1"/>
          <p:nvPr/>
        </p:nvSpPr>
        <p:spPr>
          <a:xfrm>
            <a:off x="3136626" y="5889973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17E24B0-13ED-D944-9C9F-0A5940B3AC18}"/>
              </a:ext>
            </a:extLst>
          </p:cNvPr>
          <p:cNvGrpSpPr/>
          <p:nvPr/>
        </p:nvGrpSpPr>
        <p:grpSpPr>
          <a:xfrm>
            <a:off x="3714611" y="2727216"/>
            <a:ext cx="4808692" cy="646331"/>
            <a:chOff x="2190611" y="2727216"/>
            <a:chExt cx="4808692" cy="6463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4B774C8-48E2-D44A-83D2-11928482A677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CA5C418-B838-464D-913E-26A43A5D5A00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433CF76-97C6-434D-9507-B5C9386BC861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7" name="Picture 4" descr="Amazon Icon">
            <a:hlinkClick r:id="rId7" action="ppaction://hlinksldjump"/>
            <a:extLst>
              <a:ext uri="{FF2B5EF4-FFF2-40B4-BE49-F238E27FC236}">
                <a16:creationId xmlns:a16="http://schemas.microsoft.com/office/drawing/2014/main" id="{7A74AAD8-4CB4-4849-B79D-B3F2A4F3E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60491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Island [gif] by BelaMuca on DeviantArt">
            <a:extLst>
              <a:ext uri="{FF2B5EF4-FFF2-40B4-BE49-F238E27FC236}">
                <a16:creationId xmlns:a16="http://schemas.microsoft.com/office/drawing/2014/main" id="{7CD96D97-4F68-4BBB-AE24-57AF764EB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6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6C041E-9DB0-444B-920E-0C4A255A81D4}"/>
              </a:ext>
            </a:extLst>
          </p:cNvPr>
          <p:cNvGrpSpPr/>
          <p:nvPr/>
        </p:nvGrpSpPr>
        <p:grpSpPr>
          <a:xfrm>
            <a:off x="460326" y="-50990"/>
            <a:ext cx="11061576" cy="3951453"/>
            <a:chOff x="1845512" y="65004"/>
            <a:chExt cx="8282866" cy="3951453"/>
          </a:xfrm>
        </p:grpSpPr>
        <p:pic>
          <p:nvPicPr>
            <p:cNvPr id="18434" name="Picture 2" descr="Maps Clipart Map Scroll - Scroll Transparent Background, HD Png Download ,  Transparent Png Image - PNGitem">
              <a:extLst>
                <a:ext uri="{FF2B5EF4-FFF2-40B4-BE49-F238E27FC236}">
                  <a16:creationId xmlns:a16="http://schemas.microsoft.com/office/drawing/2014/main" id="{071CAF98-D1C4-4990-81B3-74D15D904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512" y="65004"/>
              <a:ext cx="8282866" cy="3951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89EC17-55F7-4A4F-9274-37DDCCDB31B7}"/>
                </a:ext>
              </a:extLst>
            </p:cNvPr>
            <p:cNvSpPr txBox="1"/>
            <p:nvPr/>
          </p:nvSpPr>
          <p:spPr>
            <a:xfrm>
              <a:off x="3411566" y="1399092"/>
              <a:ext cx="362281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______ friend, Nam.</a:t>
              </a:r>
              <a:endParaRPr lang="en-US" sz="44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3771E4-DD80-4F40-9596-FDCA66C9977F}"/>
              </a:ext>
            </a:extLst>
          </p:cNvPr>
          <p:cNvGrpSpPr/>
          <p:nvPr/>
        </p:nvGrpSpPr>
        <p:grpSpPr>
          <a:xfrm>
            <a:off x="10559910" y="5055520"/>
            <a:ext cx="1523508" cy="1253504"/>
            <a:chOff x="10559910" y="5055520"/>
            <a:chExt cx="1523508" cy="1253504"/>
          </a:xfrm>
        </p:grpSpPr>
        <p:pic>
          <p:nvPicPr>
            <p:cNvPr id="22" name="Picture 10" descr="Big wood arrow icon cartoon style Royalty Free Vector Imag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5EC2EE-F72C-430C-A635-F276FE0392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1910" r="5035" b="19579"/>
            <a:stretch/>
          </p:blipFill>
          <p:spPr bwMode="auto">
            <a:xfrm flipH="1">
              <a:off x="10559910" y="5055520"/>
              <a:ext cx="1523508" cy="125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6FD7AE-0BB8-4F56-8CA4-2054CD1B4314}"/>
                </a:ext>
              </a:extLst>
            </p:cNvPr>
            <p:cNvSpPr txBox="1"/>
            <p:nvPr/>
          </p:nvSpPr>
          <p:spPr>
            <a:xfrm>
              <a:off x="10891556" y="5330582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5">
                      <a:lumMod val="75000"/>
                    </a:schemeClr>
                  </a:solidFill>
                  <a:latin typeface="Algerian" panose="04020705040A02060702" pitchFamily="82" charset="0"/>
                </a:rPr>
                <a:t>NEXT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D325C1-5619-44D7-BA48-52180D02B6CF}"/>
              </a:ext>
            </a:extLst>
          </p:cNvPr>
          <p:cNvGrpSpPr/>
          <p:nvPr/>
        </p:nvGrpSpPr>
        <p:grpSpPr>
          <a:xfrm>
            <a:off x="2024118" y="5002857"/>
            <a:ext cx="2148396" cy="1238276"/>
            <a:chOff x="2361724" y="4655267"/>
            <a:chExt cx="2148396" cy="1238276"/>
          </a:xfrm>
        </p:grpSpPr>
        <p:pic>
          <p:nvPicPr>
            <p:cNvPr id="26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68BA9DC8-B759-4621-952A-E5F5A01157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61C852-4DF7-4581-AB97-C8B096A5498C}"/>
                </a:ext>
              </a:extLst>
            </p:cNvPr>
            <p:cNvSpPr txBox="1"/>
            <p:nvPr/>
          </p:nvSpPr>
          <p:spPr>
            <a:xfrm>
              <a:off x="2441418" y="5001454"/>
              <a:ext cx="18902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This</a:t>
              </a:r>
              <a:r>
                <a:rPr lang="en-GB" sz="18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29455F-9065-43A3-8AD5-6AC5CD5C9000}"/>
              </a:ext>
            </a:extLst>
          </p:cNvPr>
          <p:cNvGrpSpPr/>
          <p:nvPr/>
        </p:nvGrpSpPr>
        <p:grpSpPr>
          <a:xfrm>
            <a:off x="4626843" y="4933263"/>
            <a:ext cx="2148396" cy="1238276"/>
            <a:chOff x="2361724" y="4655267"/>
            <a:chExt cx="2148396" cy="1238276"/>
          </a:xfrm>
        </p:grpSpPr>
        <p:pic>
          <p:nvPicPr>
            <p:cNvPr id="29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719C5054-2C62-45DC-A34C-9037176232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EEFDA28-A1D9-4C82-98C2-1BE4C389B6C0}"/>
                </a:ext>
              </a:extLst>
            </p:cNvPr>
            <p:cNvSpPr txBox="1"/>
            <p:nvPr/>
          </p:nvSpPr>
          <p:spPr>
            <a:xfrm>
              <a:off x="2398618" y="4982017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That is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35C0EA-F53B-4379-880A-94F93B8188E3}"/>
              </a:ext>
            </a:extLst>
          </p:cNvPr>
          <p:cNvGrpSpPr/>
          <p:nvPr/>
        </p:nvGrpSpPr>
        <p:grpSpPr>
          <a:xfrm>
            <a:off x="7271835" y="4896110"/>
            <a:ext cx="2148396" cy="1238276"/>
            <a:chOff x="2361724" y="4655267"/>
            <a:chExt cx="2148396" cy="1238276"/>
          </a:xfrm>
        </p:grpSpPr>
        <p:pic>
          <p:nvPicPr>
            <p:cNvPr id="32" name="Picture 4" descr="Blank Treasure Map Clip Art - Royalty Free - GoGraph">
              <a:extLst>
                <a:ext uri="{FF2B5EF4-FFF2-40B4-BE49-F238E27FC236}">
                  <a16:creationId xmlns:a16="http://schemas.microsoft.com/office/drawing/2014/main" id="{AAC567A5-FD50-4DAB-8489-70BA88352B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3"/>
                </a:clrFrom>
                <a:clrTo>
                  <a:srgbClr val="FFFF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3" t="12850" r="8926" b="20138"/>
            <a:stretch/>
          </p:blipFill>
          <p:spPr bwMode="auto">
            <a:xfrm>
              <a:off x="2361724" y="4655267"/>
              <a:ext cx="2148396" cy="1238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1229DF4-5C25-4611-A175-4DE6339A6F92}"/>
                </a:ext>
              </a:extLst>
            </p:cNvPr>
            <p:cNvSpPr txBox="1"/>
            <p:nvPr/>
          </p:nvSpPr>
          <p:spPr>
            <a:xfrm>
              <a:off x="2467762" y="4982017"/>
              <a:ext cx="20233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>
                  <a:solidFill>
                    <a:schemeClr val="accent5">
                      <a:lumMod val="50000"/>
                    </a:schemeClr>
                  </a:solidFill>
                  <a:latin typeface="Berlin Sans FB Demi" panose="020E0802020502020306" pitchFamily="34" charset="0"/>
                </a:rPr>
                <a:t>Is that my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endParaRPr>
            </a:p>
          </p:txBody>
        </p:sp>
      </p:grpSp>
      <p:pic>
        <p:nvPicPr>
          <p:cNvPr id="34" name="sai2">
            <a:extLst>
              <a:ext uri="{FF2B5EF4-FFF2-40B4-BE49-F238E27FC236}">
                <a16:creationId xmlns:a16="http://schemas.microsoft.com/office/drawing/2014/main" id="{4DC042CA-5219-4D7C-9D42-9F1AB484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22" y="4706713"/>
            <a:ext cx="632639" cy="640080"/>
          </a:xfrm>
          <a:prstGeom prst="ellipse">
            <a:avLst/>
          </a:prstGeom>
        </p:spPr>
      </p:pic>
      <p:pic>
        <p:nvPicPr>
          <p:cNvPr id="35" name="dung">
            <a:extLst>
              <a:ext uri="{FF2B5EF4-FFF2-40B4-BE49-F238E27FC236}">
                <a16:creationId xmlns:a16="http://schemas.microsoft.com/office/drawing/2014/main" id="{0EC4AF30-E87D-46A8-B31D-B09F9D6414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46" y="4694559"/>
            <a:ext cx="640080" cy="640080"/>
          </a:xfrm>
          <a:prstGeom prst="ellipse">
            <a:avLst/>
          </a:prstGeom>
        </p:spPr>
      </p:pic>
      <p:pic>
        <p:nvPicPr>
          <p:cNvPr id="36" name="sai1">
            <a:extLst>
              <a:ext uri="{FF2B5EF4-FFF2-40B4-BE49-F238E27FC236}">
                <a16:creationId xmlns:a16="http://schemas.microsoft.com/office/drawing/2014/main" id="{DF9C9428-EC9A-4CD0-813B-03F241B687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73" y="4713862"/>
            <a:ext cx="632639" cy="64008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9D00B81-223B-4EAB-91FF-7324E02E2FC6}"/>
              </a:ext>
            </a:extLst>
          </p:cNvPr>
          <p:cNvSpPr txBox="1"/>
          <p:nvPr/>
        </p:nvSpPr>
        <p:spPr>
          <a:xfrm>
            <a:off x="1997494" y="1345779"/>
            <a:ext cx="2544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5">
                    <a:lumMod val="50000"/>
                  </a:schemeClr>
                </a:solidFill>
                <a:latin typeface="Berlin Sans FB Demi" panose="020E0802020502020306" pitchFamily="34" charset="0"/>
              </a:rPr>
              <a:t>That is my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5B7039-50CF-49D4-9472-DEC26E8B1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939" y="688156"/>
            <a:ext cx="2493596" cy="232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0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Animated Sea Waves on Make a GIF">
            <a:extLst>
              <a:ext uri="{FF2B5EF4-FFF2-40B4-BE49-F238E27FC236}">
                <a16:creationId xmlns:a16="http://schemas.microsoft.com/office/drawing/2014/main" id="{11A0F48A-492F-4F69-A461-6BAAAD039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325"/>
            <a:ext cx="12192000" cy="29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Трапеция 48">
            <a:extLst>
              <a:ext uri="{FF2B5EF4-FFF2-40B4-BE49-F238E27FC236}">
                <a16:creationId xmlns:a16="http://schemas.microsoft.com/office/drawing/2014/main" id="{F3EC0083-22AD-9841-BBA6-16190E033101}"/>
              </a:ext>
            </a:extLst>
          </p:cNvPr>
          <p:cNvSpPr/>
          <p:nvPr/>
        </p:nvSpPr>
        <p:spPr>
          <a:xfrm rot="10800000">
            <a:off x="2581090" y="2705891"/>
            <a:ext cx="7029817" cy="3051173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083A27-5B54-FC48-9876-79F2B79DD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715" y="3322675"/>
            <a:ext cx="1288932" cy="124936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77E228B-4EAA-CC4C-9174-D6BDCD068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211" y="3193469"/>
            <a:ext cx="1492686" cy="14926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284C184-1F08-B246-A80B-E7D30D5DF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2629" y="3495298"/>
            <a:ext cx="1261373" cy="1222646"/>
          </a:xfrm>
          <a:prstGeom prst="rect">
            <a:avLst/>
          </a:prstGeom>
        </p:spPr>
      </p:pic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51A6EC76-C4F2-1947-9F79-1D3B778E18BE}"/>
              </a:ext>
            </a:extLst>
          </p:cNvPr>
          <p:cNvSpPr/>
          <p:nvPr/>
        </p:nvSpPr>
        <p:spPr>
          <a:xfrm>
            <a:off x="3039593" y="3105132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Полилиния 42">
            <a:extLst>
              <a:ext uri="{FF2B5EF4-FFF2-40B4-BE49-F238E27FC236}">
                <a16:creationId xmlns:a16="http://schemas.microsoft.com/office/drawing/2014/main" id="{0CB32D02-DCAD-DA4D-944A-8E343845F2EF}"/>
              </a:ext>
            </a:extLst>
          </p:cNvPr>
          <p:cNvSpPr/>
          <p:nvPr/>
        </p:nvSpPr>
        <p:spPr>
          <a:xfrm rot="10800000">
            <a:off x="3073266" y="3066536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Полилиния 43">
            <a:extLst>
              <a:ext uri="{FF2B5EF4-FFF2-40B4-BE49-F238E27FC236}">
                <a16:creationId xmlns:a16="http://schemas.microsoft.com/office/drawing/2014/main" id="{F487A8EC-CA27-E14F-9B13-3A5A65707DBA}"/>
              </a:ext>
            </a:extLst>
          </p:cNvPr>
          <p:cNvSpPr/>
          <p:nvPr/>
        </p:nvSpPr>
        <p:spPr>
          <a:xfrm>
            <a:off x="5231411" y="309764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Полилиния 44">
            <a:extLst>
              <a:ext uri="{FF2B5EF4-FFF2-40B4-BE49-F238E27FC236}">
                <a16:creationId xmlns:a16="http://schemas.microsoft.com/office/drawing/2014/main" id="{EBE7615C-4356-9349-8544-6A232CF71488}"/>
              </a:ext>
            </a:extLst>
          </p:cNvPr>
          <p:cNvSpPr/>
          <p:nvPr/>
        </p:nvSpPr>
        <p:spPr>
          <a:xfrm rot="10800000">
            <a:off x="5092635" y="3059047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Полилиния 45">
            <a:extLst>
              <a:ext uri="{FF2B5EF4-FFF2-40B4-BE49-F238E27FC236}">
                <a16:creationId xmlns:a16="http://schemas.microsoft.com/office/drawing/2014/main" id="{05F91297-D3F7-FC45-A529-790770F06464}"/>
              </a:ext>
            </a:extLst>
          </p:cNvPr>
          <p:cNvSpPr/>
          <p:nvPr/>
        </p:nvSpPr>
        <p:spPr>
          <a:xfrm>
            <a:off x="7418730" y="3150793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F123ED71-6DAF-3F4E-A4E6-E2740B1B8355}"/>
              </a:ext>
            </a:extLst>
          </p:cNvPr>
          <p:cNvSpPr/>
          <p:nvPr/>
        </p:nvSpPr>
        <p:spPr>
          <a:xfrm rot="10800000">
            <a:off x="7348938" y="3117821"/>
            <a:ext cx="1701382" cy="1786760"/>
          </a:xfrm>
          <a:custGeom>
            <a:avLst/>
            <a:gdLst>
              <a:gd name="connsiteX0" fmla="*/ 850672 w 1701382"/>
              <a:gd name="connsiteY0" fmla="*/ 1786759 h 1786760"/>
              <a:gd name="connsiteX1" fmla="*/ 850710 w 1701382"/>
              <a:gd name="connsiteY1" fmla="*/ 1786759 h 1786760"/>
              <a:gd name="connsiteX2" fmla="*/ 850691 w 1701382"/>
              <a:gd name="connsiteY2" fmla="*/ 1786760 h 1786760"/>
              <a:gd name="connsiteX3" fmla="*/ 850691 w 1701382"/>
              <a:gd name="connsiteY3" fmla="*/ 0 h 1786760"/>
              <a:gd name="connsiteX4" fmla="*/ 1697634 w 1701382"/>
              <a:gd name="connsiteY4" fmla="*/ 802037 h 1786760"/>
              <a:gd name="connsiteX5" fmla="*/ 1701382 w 1701382"/>
              <a:gd name="connsiteY5" fmla="*/ 879929 h 1786760"/>
              <a:gd name="connsiteX6" fmla="*/ 0 w 1701382"/>
              <a:gd name="connsiteY6" fmla="*/ 879929 h 1786760"/>
              <a:gd name="connsiteX7" fmla="*/ 3748 w 1701382"/>
              <a:gd name="connsiteY7" fmla="*/ 802037 h 1786760"/>
              <a:gd name="connsiteX8" fmla="*/ 850691 w 1701382"/>
              <a:gd name="connsiteY8" fmla="*/ 0 h 178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1382" h="1786760">
                <a:moveTo>
                  <a:pt x="850672" y="1786759"/>
                </a:moveTo>
                <a:lnTo>
                  <a:pt x="850710" y="1786759"/>
                </a:lnTo>
                <a:lnTo>
                  <a:pt x="850691" y="1786760"/>
                </a:lnTo>
                <a:close/>
                <a:moveTo>
                  <a:pt x="850691" y="0"/>
                </a:moveTo>
                <a:cubicBezTo>
                  <a:pt x="1291486" y="0"/>
                  <a:pt x="1654037" y="351545"/>
                  <a:pt x="1697634" y="802037"/>
                </a:cubicBezTo>
                <a:lnTo>
                  <a:pt x="1701382" y="879929"/>
                </a:lnTo>
                <a:lnTo>
                  <a:pt x="0" y="879929"/>
                </a:lnTo>
                <a:lnTo>
                  <a:pt x="3748" y="802037"/>
                </a:lnTo>
                <a:cubicBezTo>
                  <a:pt x="47345" y="351545"/>
                  <a:pt x="409896" y="0"/>
                  <a:pt x="850691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352A17-4CD3-E64E-9B3A-4C46564BCE21}"/>
              </a:ext>
            </a:extLst>
          </p:cNvPr>
          <p:cNvGrpSpPr/>
          <p:nvPr/>
        </p:nvGrpSpPr>
        <p:grpSpPr>
          <a:xfrm>
            <a:off x="4364933" y="501038"/>
            <a:ext cx="3418593" cy="1114627"/>
            <a:chOff x="2057400" y="752272"/>
            <a:chExt cx="3418593" cy="111462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70F0F9C-DF22-1F46-936F-613557861185}"/>
                </a:ext>
              </a:extLst>
            </p:cNvPr>
            <p:cNvSpPr/>
            <p:nvPr/>
          </p:nvSpPr>
          <p:spPr>
            <a:xfrm>
              <a:off x="2057400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04392DC-4BAE-E441-B092-442605D361E6}"/>
                </a:ext>
              </a:extLst>
            </p:cNvPr>
            <p:cNvSpPr/>
            <p:nvPr/>
          </p:nvSpPr>
          <p:spPr>
            <a:xfrm>
              <a:off x="2057400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CDE74C77-B3FA-2D42-AD50-9D653E73D0E8}"/>
                </a:ext>
              </a:extLst>
            </p:cNvPr>
            <p:cNvGrpSpPr/>
            <p:nvPr/>
          </p:nvGrpSpPr>
          <p:grpSpPr>
            <a:xfrm>
              <a:off x="3038764" y="752272"/>
              <a:ext cx="469900" cy="1114627"/>
              <a:chOff x="3085011" y="744653"/>
              <a:chExt cx="469900" cy="1114627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E5D1A63-0CB7-2D49-87E6-98233AA2DA40}"/>
                  </a:ext>
                </a:extLst>
              </p:cNvPr>
              <p:cNvSpPr/>
              <p:nvPr/>
            </p:nvSpPr>
            <p:spPr>
              <a:xfrm>
                <a:off x="3085011" y="906781"/>
                <a:ext cx="469900" cy="95249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96327D7-2E1B-DC45-99F6-1F10F10A4978}"/>
                  </a:ext>
                </a:extLst>
              </p:cNvPr>
              <p:cNvSpPr/>
              <p:nvPr/>
            </p:nvSpPr>
            <p:spPr>
              <a:xfrm>
                <a:off x="3085011" y="744653"/>
                <a:ext cx="469900" cy="162128"/>
              </a:xfrm>
              <a:prstGeom prst="rect">
                <a:avLst/>
              </a:prstGeom>
              <a:solidFill>
                <a:srgbClr val="3C37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ru-RU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7E88879-1C24-364E-BDD6-5CB85CB53C05}"/>
                </a:ext>
              </a:extLst>
            </p:cNvPr>
            <p:cNvSpPr/>
            <p:nvPr/>
          </p:nvSpPr>
          <p:spPr>
            <a:xfrm>
              <a:off x="4024729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C77A44C-097A-0A43-A8CA-A5C0BA8CB816}"/>
                </a:ext>
              </a:extLst>
            </p:cNvPr>
            <p:cNvSpPr/>
            <p:nvPr/>
          </p:nvSpPr>
          <p:spPr>
            <a:xfrm>
              <a:off x="4024729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03AD26BE-DFB9-5743-B4E2-9BA631E7C2AF}"/>
                </a:ext>
              </a:extLst>
            </p:cNvPr>
            <p:cNvSpPr/>
            <p:nvPr/>
          </p:nvSpPr>
          <p:spPr>
            <a:xfrm>
              <a:off x="5006093" y="914400"/>
              <a:ext cx="469900" cy="952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E600F7-2195-A046-ACD8-F60453FC80A8}"/>
                </a:ext>
              </a:extLst>
            </p:cNvPr>
            <p:cNvSpPr/>
            <p:nvPr/>
          </p:nvSpPr>
          <p:spPr>
            <a:xfrm>
              <a:off x="5006093" y="752272"/>
              <a:ext cx="469900" cy="162128"/>
            </a:xfrm>
            <a:prstGeom prst="rect">
              <a:avLst/>
            </a:prstGeom>
            <a:solidFill>
              <a:srgbClr val="3C3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EBE3E-604C-A141-9395-FB74FACAC1EC}"/>
              </a:ext>
            </a:extLst>
          </p:cNvPr>
          <p:cNvSpPr/>
          <p:nvPr/>
        </p:nvSpPr>
        <p:spPr>
          <a:xfrm>
            <a:off x="3267529" y="1595052"/>
            <a:ext cx="5613400" cy="866251"/>
          </a:xfrm>
          <a:prstGeom prst="rect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рапеция 3">
            <a:extLst>
              <a:ext uri="{FF2B5EF4-FFF2-40B4-BE49-F238E27FC236}">
                <a16:creationId xmlns:a16="http://schemas.microsoft.com/office/drawing/2014/main" id="{CC709BE0-FFC2-E44B-926C-9E1AA63696AC}"/>
              </a:ext>
            </a:extLst>
          </p:cNvPr>
          <p:cNvSpPr/>
          <p:nvPr/>
        </p:nvSpPr>
        <p:spPr>
          <a:xfrm rot="10800000">
            <a:off x="3004457" y="5323408"/>
            <a:ext cx="6183086" cy="489856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Трапеция 5">
            <a:extLst>
              <a:ext uri="{FF2B5EF4-FFF2-40B4-BE49-F238E27FC236}">
                <a16:creationId xmlns:a16="http://schemas.microsoft.com/office/drawing/2014/main" id="{6D4EFA1A-301E-A546-B9AE-843A1D3A9DE6}"/>
              </a:ext>
            </a:extLst>
          </p:cNvPr>
          <p:cNvSpPr/>
          <p:nvPr/>
        </p:nvSpPr>
        <p:spPr>
          <a:xfrm rot="10800000">
            <a:off x="2286166" y="2461303"/>
            <a:ext cx="7619667" cy="205991"/>
          </a:xfrm>
          <a:prstGeom prst="trapezoid">
            <a:avLst/>
          </a:prstGeom>
          <a:solidFill>
            <a:schemeClr val="bg1"/>
          </a:solidFill>
          <a:ln w="28575">
            <a:solidFill>
              <a:srgbClr val="3C3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Полилиния 38">
            <a:extLst>
              <a:ext uri="{FF2B5EF4-FFF2-40B4-BE49-F238E27FC236}">
                <a16:creationId xmlns:a16="http://schemas.microsoft.com/office/drawing/2014/main" id="{E4085738-262D-D844-80B7-0947346A5DFF}"/>
              </a:ext>
            </a:extLst>
          </p:cNvPr>
          <p:cNvSpPr/>
          <p:nvPr/>
        </p:nvSpPr>
        <p:spPr>
          <a:xfrm rot="10800000">
            <a:off x="2340429" y="2667294"/>
            <a:ext cx="7511143" cy="2656114"/>
          </a:xfrm>
          <a:custGeom>
            <a:avLst/>
            <a:gdLst>
              <a:gd name="connsiteX0" fmla="*/ 1599828 w 7511143"/>
              <a:gd name="connsiteY0" fmla="*/ 2120274 h 2656114"/>
              <a:gd name="connsiteX1" fmla="*/ 2398859 w 7511143"/>
              <a:gd name="connsiteY1" fmla="*/ 1328057 h 2656114"/>
              <a:gd name="connsiteX2" fmla="*/ 1599828 w 7511143"/>
              <a:gd name="connsiteY2" fmla="*/ 535840 h 2656114"/>
              <a:gd name="connsiteX3" fmla="*/ 800797 w 7511143"/>
              <a:gd name="connsiteY3" fmla="*/ 1328057 h 2656114"/>
              <a:gd name="connsiteX4" fmla="*/ 1599828 w 7511143"/>
              <a:gd name="connsiteY4" fmla="*/ 2120274 h 2656114"/>
              <a:gd name="connsiteX5" fmla="*/ 3755573 w 7511143"/>
              <a:gd name="connsiteY5" fmla="*/ 2131722 h 2656114"/>
              <a:gd name="connsiteX6" fmla="*/ 4554604 w 7511143"/>
              <a:gd name="connsiteY6" fmla="*/ 1339505 h 2656114"/>
              <a:gd name="connsiteX7" fmla="*/ 3755573 w 7511143"/>
              <a:gd name="connsiteY7" fmla="*/ 547288 h 2656114"/>
              <a:gd name="connsiteX8" fmla="*/ 2956542 w 7511143"/>
              <a:gd name="connsiteY8" fmla="*/ 1339505 h 2656114"/>
              <a:gd name="connsiteX9" fmla="*/ 3755573 w 7511143"/>
              <a:gd name="connsiteY9" fmla="*/ 2131722 h 2656114"/>
              <a:gd name="connsiteX10" fmla="*/ 5954854 w 7511143"/>
              <a:gd name="connsiteY10" fmla="*/ 2131722 h 2656114"/>
              <a:gd name="connsiteX11" fmla="*/ 6753885 w 7511143"/>
              <a:gd name="connsiteY11" fmla="*/ 1339505 h 2656114"/>
              <a:gd name="connsiteX12" fmla="*/ 5954854 w 7511143"/>
              <a:gd name="connsiteY12" fmla="*/ 547288 h 2656114"/>
              <a:gd name="connsiteX13" fmla="*/ 5155823 w 7511143"/>
              <a:gd name="connsiteY13" fmla="*/ 1339505 h 2656114"/>
              <a:gd name="connsiteX14" fmla="*/ 5954854 w 7511143"/>
              <a:gd name="connsiteY14" fmla="*/ 2131722 h 2656114"/>
              <a:gd name="connsiteX15" fmla="*/ 7511143 w 7511143"/>
              <a:gd name="connsiteY15" fmla="*/ 2656114 h 2656114"/>
              <a:gd name="connsiteX16" fmla="*/ 0 w 7511143"/>
              <a:gd name="connsiteY16" fmla="*/ 2656114 h 2656114"/>
              <a:gd name="connsiteX17" fmla="*/ 664029 w 7511143"/>
              <a:gd name="connsiteY17" fmla="*/ 0 h 2656114"/>
              <a:gd name="connsiteX18" fmla="*/ 6847115 w 7511143"/>
              <a:gd name="connsiteY18" fmla="*/ 0 h 2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511143" h="2656114">
                <a:moveTo>
                  <a:pt x="1599828" y="2120274"/>
                </a:moveTo>
                <a:cubicBezTo>
                  <a:pt x="2041121" y="2120274"/>
                  <a:pt x="2398859" y="1765586"/>
                  <a:pt x="2398859" y="1328057"/>
                </a:cubicBezTo>
                <a:cubicBezTo>
                  <a:pt x="2398859" y="890528"/>
                  <a:pt x="2041121" y="535840"/>
                  <a:pt x="1599828" y="535840"/>
                </a:cubicBezTo>
                <a:cubicBezTo>
                  <a:pt x="1158535" y="535840"/>
                  <a:pt x="800797" y="890528"/>
                  <a:pt x="800797" y="1328057"/>
                </a:cubicBezTo>
                <a:cubicBezTo>
                  <a:pt x="800797" y="1765586"/>
                  <a:pt x="1158535" y="2120274"/>
                  <a:pt x="1599828" y="2120274"/>
                </a:cubicBezTo>
                <a:close/>
                <a:moveTo>
                  <a:pt x="3755573" y="2131722"/>
                </a:moveTo>
                <a:cubicBezTo>
                  <a:pt x="4196866" y="2131722"/>
                  <a:pt x="4554604" y="1777034"/>
                  <a:pt x="4554604" y="1339505"/>
                </a:cubicBezTo>
                <a:cubicBezTo>
                  <a:pt x="4554604" y="901976"/>
                  <a:pt x="4196866" y="547288"/>
                  <a:pt x="3755573" y="547288"/>
                </a:cubicBezTo>
                <a:cubicBezTo>
                  <a:pt x="3314280" y="547288"/>
                  <a:pt x="2956542" y="901976"/>
                  <a:pt x="2956542" y="1339505"/>
                </a:cubicBezTo>
                <a:cubicBezTo>
                  <a:pt x="2956542" y="1777034"/>
                  <a:pt x="3314280" y="2131722"/>
                  <a:pt x="3755573" y="2131722"/>
                </a:cubicBezTo>
                <a:close/>
                <a:moveTo>
                  <a:pt x="5954854" y="2131722"/>
                </a:moveTo>
                <a:cubicBezTo>
                  <a:pt x="6396147" y="2131722"/>
                  <a:pt x="6753885" y="1777034"/>
                  <a:pt x="6753885" y="1339505"/>
                </a:cubicBezTo>
                <a:cubicBezTo>
                  <a:pt x="6753885" y="901976"/>
                  <a:pt x="6396147" y="547288"/>
                  <a:pt x="5954854" y="547288"/>
                </a:cubicBezTo>
                <a:cubicBezTo>
                  <a:pt x="5513561" y="547288"/>
                  <a:pt x="5155823" y="901976"/>
                  <a:pt x="5155823" y="1339505"/>
                </a:cubicBezTo>
                <a:cubicBezTo>
                  <a:pt x="5155823" y="1777034"/>
                  <a:pt x="5513561" y="2131722"/>
                  <a:pt x="5954854" y="2131722"/>
                </a:cubicBezTo>
                <a:close/>
                <a:moveTo>
                  <a:pt x="7511143" y="2656114"/>
                </a:moveTo>
                <a:lnTo>
                  <a:pt x="0" y="2656114"/>
                </a:lnTo>
                <a:lnTo>
                  <a:pt x="664029" y="0"/>
                </a:lnTo>
                <a:lnTo>
                  <a:pt x="6847115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3FB4AB54-65C6-CD4C-A0C4-BB936FB2AC05}"/>
              </a:ext>
            </a:extLst>
          </p:cNvPr>
          <p:cNvSpPr/>
          <p:nvPr/>
        </p:nvSpPr>
        <p:spPr>
          <a:xfrm>
            <a:off x="3532507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F1E3AB5D-01B4-004A-8FAA-06A775A19935}"/>
              </a:ext>
            </a:extLst>
          </p:cNvPr>
          <p:cNvSpPr/>
          <p:nvPr/>
        </p:nvSpPr>
        <p:spPr>
          <a:xfrm>
            <a:off x="404495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2C5D8DAD-816C-EB4F-830E-C27B9D5834D2}"/>
              </a:ext>
            </a:extLst>
          </p:cNvPr>
          <p:cNvSpPr/>
          <p:nvPr/>
        </p:nvSpPr>
        <p:spPr>
          <a:xfrm>
            <a:off x="4568311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28242C3-6DE7-F348-8E75-0C0323B9435C}"/>
              </a:ext>
            </a:extLst>
          </p:cNvPr>
          <p:cNvSpPr/>
          <p:nvPr/>
        </p:nvSpPr>
        <p:spPr>
          <a:xfrm>
            <a:off x="5103008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313C7E17-179B-0446-AC17-2222B1D26DFD}"/>
              </a:ext>
            </a:extLst>
          </p:cNvPr>
          <p:cNvSpPr/>
          <p:nvPr/>
        </p:nvSpPr>
        <p:spPr>
          <a:xfrm>
            <a:off x="5637705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3D96DE6-C607-5A43-B24C-DC2FD93BA6BA}"/>
              </a:ext>
            </a:extLst>
          </p:cNvPr>
          <p:cNvSpPr/>
          <p:nvPr/>
        </p:nvSpPr>
        <p:spPr>
          <a:xfrm>
            <a:off x="6150156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3D15413C-07C7-4B47-9345-CC76E9E0F69B}"/>
              </a:ext>
            </a:extLst>
          </p:cNvPr>
          <p:cNvSpPr/>
          <p:nvPr/>
        </p:nvSpPr>
        <p:spPr>
          <a:xfrm>
            <a:off x="6673509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66B207A-005A-824D-A5F0-7BBDD3FDA946}"/>
              </a:ext>
            </a:extLst>
          </p:cNvPr>
          <p:cNvSpPr/>
          <p:nvPr/>
        </p:nvSpPr>
        <p:spPr>
          <a:xfrm>
            <a:off x="7185960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00B523-AE93-B546-A4D4-BEACDD434DE6}"/>
              </a:ext>
            </a:extLst>
          </p:cNvPr>
          <p:cNvSpPr/>
          <p:nvPr/>
        </p:nvSpPr>
        <p:spPr>
          <a:xfrm>
            <a:off x="7703963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208E38-8D20-EE4E-AB89-9DA35FFC29AB}"/>
              </a:ext>
            </a:extLst>
          </p:cNvPr>
          <p:cNvSpPr/>
          <p:nvPr/>
        </p:nvSpPr>
        <p:spPr>
          <a:xfrm>
            <a:off x="8216414" y="1860254"/>
            <a:ext cx="364211" cy="356461"/>
          </a:xfrm>
          <a:prstGeom prst="ellipse">
            <a:avLst/>
          </a:prstGeom>
          <a:solidFill>
            <a:srgbClr val="0070C0"/>
          </a:solidFill>
          <a:ln w="28575">
            <a:solidFill>
              <a:srgbClr val="3C3738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Кольцо 47">
            <a:extLst>
              <a:ext uri="{FF2B5EF4-FFF2-40B4-BE49-F238E27FC236}">
                <a16:creationId xmlns:a16="http://schemas.microsoft.com/office/drawing/2014/main" id="{DF53D920-BDA6-BC43-9FC5-07BB140E7C3D}"/>
              </a:ext>
            </a:extLst>
          </p:cNvPr>
          <p:cNvSpPr/>
          <p:nvPr/>
        </p:nvSpPr>
        <p:spPr>
          <a:xfrm>
            <a:off x="3022172" y="3105132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88F8B2A9-EF73-D544-9A72-BE087059444C}"/>
              </a:ext>
            </a:extLst>
          </p:cNvPr>
          <p:cNvSpPr/>
          <p:nvPr/>
        </p:nvSpPr>
        <p:spPr>
          <a:xfrm>
            <a:off x="5248867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9755E662-43F7-0249-B710-852E67F3D4DD}"/>
              </a:ext>
            </a:extLst>
          </p:cNvPr>
          <p:cNvSpPr/>
          <p:nvPr/>
        </p:nvSpPr>
        <p:spPr>
          <a:xfrm>
            <a:off x="7401050" y="3130808"/>
            <a:ext cx="1701382" cy="1745673"/>
          </a:xfrm>
          <a:prstGeom prst="donut">
            <a:avLst>
              <a:gd name="adj" fmla="val 13550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C497AB20-8DA5-EF4F-A4AF-DE7D80391BC8}"/>
              </a:ext>
            </a:extLst>
          </p:cNvPr>
          <p:cNvGrpSpPr/>
          <p:nvPr/>
        </p:nvGrpSpPr>
        <p:grpSpPr>
          <a:xfrm>
            <a:off x="3714611" y="2727216"/>
            <a:ext cx="4808692" cy="369332"/>
            <a:chOff x="2190611" y="2727216"/>
            <a:chExt cx="4808692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EF63C49-31D2-C647-9A59-03425F5E8E8A}"/>
                </a:ext>
              </a:extLst>
            </p:cNvPr>
            <p:cNvSpPr txBox="1"/>
            <p:nvPr/>
          </p:nvSpPr>
          <p:spPr>
            <a:xfrm>
              <a:off x="2190611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A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89AF295-D8CE-044A-A66B-FDC3DE85625C}"/>
                </a:ext>
              </a:extLst>
            </p:cNvPr>
            <p:cNvSpPr txBox="1"/>
            <p:nvPr/>
          </p:nvSpPr>
          <p:spPr>
            <a:xfrm>
              <a:off x="441932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B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E17773F-E51E-F94E-A36C-8689016F6CA1}"/>
                </a:ext>
              </a:extLst>
            </p:cNvPr>
            <p:cNvSpPr txBox="1"/>
            <p:nvPr/>
          </p:nvSpPr>
          <p:spPr>
            <a:xfrm>
              <a:off x="6585646" y="2727216"/>
              <a:ext cx="41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white"/>
                  </a:solidFill>
                  <a:latin typeface="Cooper Black" panose="0208090404030B020404" pitchFamily="18" charset="0"/>
                </a:rPr>
                <a:t>C</a:t>
              </a:r>
              <a:endParaRPr lang="ru-RU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C8A37EB-3117-44B7-8379-218BBDA1BE05}"/>
              </a:ext>
            </a:extLst>
          </p:cNvPr>
          <p:cNvSpPr txBox="1"/>
          <p:nvPr/>
        </p:nvSpPr>
        <p:spPr>
          <a:xfrm>
            <a:off x="3260815" y="5848601"/>
            <a:ext cx="5613400" cy="954107"/>
          </a:xfrm>
          <a:prstGeom prst="rect">
            <a:avLst/>
          </a:prstGeom>
          <a:solidFill>
            <a:srgbClr val="3526F8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What are on the ship? </a:t>
            </a:r>
          </a:p>
          <a:p>
            <a:pPr algn="ctr" defTabSz="457200"/>
            <a:r>
              <a:rPr lang="en-US" sz="2800" dirty="0">
                <a:solidFill>
                  <a:prstClr val="white"/>
                </a:solidFill>
                <a:latin typeface="Comic Sans MS" panose="030F0902030302020204" pitchFamily="66" charset="0"/>
              </a:rPr>
              <a:t>Let’s choose one window!</a:t>
            </a:r>
            <a:endParaRPr lang="ru-RU" sz="28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8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F01D3BE1-F635-4A67-A669-5791F059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437" y="4343491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84455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4.16667E-7 -0.097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0052 0.11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1.875E-6 -0.097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9259E-6 L -0.00052 0.1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4.79167E-6 -0.097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00052 0.11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9208" y="5739682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Website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i="1" dirty="0">
                <a:solidFill>
                  <a:srgbClr val="002060"/>
                </a:solidFill>
              </a:rPr>
              <a:t>sachmem.vn</a:t>
            </a:r>
          </a:p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Fanpage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r>
              <a:rPr lang="en-US" sz="2000" i="1" dirty="0" smtClean="0">
                <a:solidFill>
                  <a:srgbClr val="002060"/>
                </a:solidFill>
              </a:rPr>
              <a:t>www.facebook.com/sachmem.vn</a:t>
            </a:r>
            <a:endParaRPr lang="en-GB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Read and match.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Let’s write.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Project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" action="ppaction://noaction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Fun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768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8</a:t>
                </a:r>
                <a:r>
                  <a:rPr kumimoji="1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3</a:t>
                </a:r>
                <a:r>
                  <a:rPr kumimoji="1" lang="en-US" altLang="ko-KR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4</a:t>
                </a:r>
                <a:r>
                  <a:rPr kumimoji="1" lang="en-US" altLang="ko-KR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GB" altLang="ko-K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stellar" panose="020A0402060406010301" pitchFamily="18" charset="0"/>
                    <a:ea typeface="굴림" panose="020B0600000101010101" pitchFamily="34" charset="-127"/>
                    <a:cs typeface="Arial" panose="020B0604020202020204" pitchFamily="34" charset="0"/>
                  </a:rPr>
                  <a:t>30</a:t>
                </a:r>
                <a:endParaRPr kumimoji="1" lang="en-US" altLang="ko-KR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stellar" panose="020A0402060406010301" pitchFamily="18" charset="0"/>
                  <a:ea typeface="굴림" panose="020B0600000101010101" pitchFamily="34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굴림" pitchFamily="34" charset="-127"/>
              <a:cs typeface="+mn-cs"/>
            </a:endParaRP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B8ACAD4C-0FC3-4620-88B1-299B8958629C}"/>
              </a:ext>
            </a:extLst>
          </p:cNvPr>
          <p:cNvGrpSpPr>
            <a:grpSpLocks/>
          </p:cNvGrpSpPr>
          <p:nvPr/>
        </p:nvGrpSpPr>
        <p:grpSpPr bwMode="auto">
          <a:xfrm>
            <a:off x="10110856" y="5070838"/>
            <a:ext cx="2027133" cy="1685520"/>
            <a:chOff x="4058" y="3022"/>
            <a:chExt cx="1634" cy="1270"/>
          </a:xfrm>
        </p:grpSpPr>
        <p:pic>
          <p:nvPicPr>
            <p:cNvPr id="22538" name="Picture 34">
              <a:extLst>
                <a:ext uri="{FF2B5EF4-FFF2-40B4-BE49-F238E27FC236}">
                  <a16:creationId xmlns:a16="http://schemas.microsoft.com/office/drawing/2014/main" id="{CFAA6FFB-A35B-45E9-B609-4C9692DC4FA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" y="3022"/>
              <a:ext cx="1634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9" name="Text Box 35">
              <a:extLst>
                <a:ext uri="{FF2B5EF4-FFF2-40B4-BE49-F238E27FC236}">
                  <a16:creationId xmlns:a16="http://schemas.microsoft.com/office/drawing/2014/main" id="{DACBE4D8-6717-4126-A5E9-264B8B695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9" y="3403"/>
              <a:ext cx="1017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굴림" panose="020B0600000101010101" pitchFamily="34" charset="-127"/>
                </a:defRPr>
              </a:lvl9pPr>
            </a:lstStyle>
            <a:p>
              <a:pPr marL="0" marR="0" lvl="0" indent="0" algn="ctr" defTabSz="914400" rtl="0" eaLnBrk="1" fontAlgn="base" latinLnBrk="1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CLICK </a:t>
              </a:r>
              <a:r>
                <a:rPr kumimoji="1" lang="en-US" altLang="ko-KR" sz="1400" b="0" i="0" u="none" strike="noStrike" kern="1200" cap="none" spc="0" normalizeH="0" baseline="0" noProof="0" dirty="0" smtClean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 </a:t>
              </a: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</a:rPr>
                <a:t>THE </a:t>
              </a:r>
              <a:r>
                <a:rPr kumimoji="1" lang="en-US" altLang="ko-KR" sz="14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굴림" panose="020B0600000101010101" pitchFamily="34" charset="-127"/>
                  <a:cs typeface="Arial" panose="020B0604020202020204" pitchFamily="34" charset="0"/>
                  <a:hlinkClick r:id="" action="ppaction://noaction">
                    <a:snd r:embed="rId10" name="voltage.wav"/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WHEEL</a:t>
              </a:r>
              <a:endParaRPr kumimoji="1" lang="en-US" altLang="ko-KR" sz="1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rcRect l="-3178" r="-2179"/>
          <a:stretch/>
        </p:blipFill>
        <p:spPr bwMode="auto">
          <a:xfrm>
            <a:off x="571188" y="1657633"/>
            <a:ext cx="1924239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7"/>
              </a:ext>
            </a:extLst>
          </a:blip>
          <a:srcRect l="-5651" r="-4610"/>
          <a:stretch/>
        </p:blipFill>
        <p:spPr bwMode="auto">
          <a:xfrm>
            <a:off x="2720648" y="1739484"/>
            <a:ext cx="1924239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>
            <a:hlinkClick r:id="rId18" action="ppaction://hlinksldjump"/>
            <a:extLst>
              <a:ext uri="{FF2B5EF4-FFF2-40B4-BE49-F238E27FC236}">
                <a16:creationId xmlns:a16="http://schemas.microsoft.com/office/drawing/2014/main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t="9048" b="9048"/>
          <a:stretch/>
        </p:blipFill>
        <p:spPr bwMode="auto">
          <a:xfrm>
            <a:off x="424083" y="4937365"/>
            <a:ext cx="2254522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hlinkClick r:id="rId21" action="ppaction://hlinksldjump"/>
            <a:extLst>
              <a:ext uri="{FF2B5EF4-FFF2-40B4-BE49-F238E27FC236}">
                <a16:creationId xmlns:a16="http://schemas.microsoft.com/office/drawing/2014/main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3"/>
              </a:ext>
            </a:extLst>
          </a:blip>
          <a:srcRect l="6369" t="-5683" r="13449" b="5683"/>
          <a:stretch/>
        </p:blipFill>
        <p:spPr bwMode="auto">
          <a:xfrm flipH="1">
            <a:off x="2863159" y="4879807"/>
            <a:ext cx="1924238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>
            <a:hlinkClick r:id="rId24" action="ppaction://hlinksldjump"/>
            <a:extLst>
              <a:ext uri="{FF2B5EF4-FFF2-40B4-BE49-F238E27FC236}">
                <a16:creationId xmlns:a16="http://schemas.microsoft.com/office/drawing/2014/main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6"/>
              </a:ext>
            </a:extLst>
          </a:blip>
          <a:srcRect l="-708" r="647" b="-2514"/>
          <a:stretch/>
        </p:blipFill>
        <p:spPr bwMode="auto">
          <a:xfrm>
            <a:off x="481332" y="3557610"/>
            <a:ext cx="2014096" cy="103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hlinkClick r:id="rId27" action="ppaction://hlinksldjump"/>
            <a:extLst>
              <a:ext uri="{FF2B5EF4-FFF2-40B4-BE49-F238E27FC236}">
                <a16:creationId xmlns:a16="http://schemas.microsoft.com/office/drawing/2014/main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9"/>
              </a:ext>
            </a:extLst>
          </a:blip>
          <a:srcRect l="-1719" t="-3783" r="-5498" b="-1686"/>
          <a:stretch/>
        </p:blipFill>
        <p:spPr bwMode="auto">
          <a:xfrm>
            <a:off x="2793454" y="3440181"/>
            <a:ext cx="2014096" cy="115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1" name="Picture 4" descr="Amazon Icon">
            <a:hlinkClick r:id="rId30" action="ppaction://hlinksldjump"/>
            <a:extLst>
              <a:ext uri="{FF2B5EF4-FFF2-40B4-BE49-F238E27FC236}">
                <a16:creationId xmlns:a16="http://schemas.microsoft.com/office/drawing/2014/main" id="{A4701B46-CF89-4545-A06C-CBAD54C9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423" y="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179815" y="289244"/>
            <a:ext cx="4991022" cy="740573"/>
            <a:chOff x="5477069" y="1553404"/>
            <a:chExt cx="4496235" cy="802888"/>
          </a:xfrm>
          <a:solidFill>
            <a:srgbClr val="A7E8FF"/>
          </a:solidFill>
        </p:grpSpPr>
        <p:sp>
          <p:nvSpPr>
            <p:cNvPr id="46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787880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2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Warm-up </a:t>
              </a:r>
              <a:r>
                <a:rPr lang="en-GB" sz="32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416" name="TextBox1" r:id="rId2" imgW="609480" imgH="412920"/>
        </mc:Choice>
        <mc:Fallback>
          <p:control name="TextBox1" r:id="rId2" imgW="609480" imgH="41292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3"/>
                <a:srcRect/>
                <a:stretch>
                  <a:fillRect/>
                </a:stretch>
              </p:blipFill>
              <p:spPr bwMode="auto">
                <a:xfrm>
                  <a:off x="6222506" y="414159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17" name="TextBox2" r:id="rId3" imgW="609480" imgH="380880"/>
        </mc:Choice>
        <mc:Fallback>
          <p:control name="TextBox2" r:id="rId3" imgW="609480" imgH="38088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07EA231B-A348-4197-9525-B8845F3F060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4"/>
                <a:srcRect/>
                <a:stretch>
                  <a:fillRect/>
                </a:stretch>
              </p:blipFill>
              <p:spPr bwMode="auto">
                <a:xfrm>
                  <a:off x="8356106" y="437965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1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20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1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1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C1B338-CC87-4C9F-A52F-C9028E66FCF9}"/>
              </a:ext>
            </a:extLst>
          </p:cNvPr>
          <p:cNvGrpSpPr/>
          <p:nvPr/>
        </p:nvGrpSpPr>
        <p:grpSpPr>
          <a:xfrm>
            <a:off x="2317074" y="1135536"/>
            <a:ext cx="8135067" cy="3090290"/>
            <a:chOff x="3687082" y="1187277"/>
            <a:chExt cx="4079046" cy="2988689"/>
          </a:xfrm>
        </p:grpSpPr>
        <p:pic>
          <p:nvPicPr>
            <p:cNvPr id="9" name="Picture 2" descr="84 Black Pearl Illustrations &amp;amp; Clip Art - iStock">
              <a:extLst>
                <a:ext uri="{FF2B5EF4-FFF2-40B4-BE49-F238E27FC236}">
                  <a16:creationId xmlns:a16="http://schemas.microsoft.com/office/drawing/2014/main" id="{BD6660C2-E3D2-4AB8-9A2A-FDF3E7798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8" t="16952" r="14257" b="23355"/>
            <a:stretch/>
          </p:blipFill>
          <p:spPr bwMode="auto">
            <a:xfrm>
              <a:off x="3687082" y="1187277"/>
              <a:ext cx="3990019" cy="29886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86528B-882C-41E3-BBB3-5985925E5D3A}"/>
                </a:ext>
              </a:extLst>
            </p:cNvPr>
            <p:cNvSpPr/>
            <p:nvPr/>
          </p:nvSpPr>
          <p:spPr>
            <a:xfrm>
              <a:off x="3732592" y="2085155"/>
              <a:ext cx="4033536" cy="8036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008A3E"/>
                  </a:solidFill>
                </a:rPr>
                <a:t>__ - __</a:t>
              </a:r>
              <a:r>
                <a:rPr lang="en-GB" sz="4800" dirty="0" err="1">
                  <a:solidFill>
                    <a:srgbClr val="008A3E"/>
                  </a:solidFill>
                </a:rPr>
                <a:t>ank</a:t>
              </a:r>
              <a:r>
                <a:rPr lang="en-GB" sz="4800" dirty="0">
                  <a:solidFill>
                    <a:srgbClr val="008A3E"/>
                  </a:solidFill>
                </a:rPr>
                <a:t> - __</a:t>
              </a:r>
              <a:r>
                <a:rPr lang="en-GB" sz="4800" dirty="0" err="1">
                  <a:solidFill>
                    <a:srgbClr val="008A3E"/>
                  </a:solidFill>
                </a:rPr>
                <a:t>ank</a:t>
              </a:r>
              <a:r>
                <a:rPr lang="en-GB" sz="4800" dirty="0">
                  <a:solidFill>
                    <a:srgbClr val="008A3E"/>
                  </a:solidFill>
                </a:rPr>
                <a:t> you, </a:t>
              </a:r>
              <a:r>
                <a:rPr lang="en-GB" sz="4800" dirty="0" smtClean="0">
                  <a:solidFill>
                    <a:srgbClr val="008A3E"/>
                  </a:solidFill>
                </a:rPr>
                <a:t>Bill.</a:t>
              </a:r>
              <a:endParaRPr lang="en-US" sz="4800" dirty="0">
                <a:solidFill>
                  <a:srgbClr val="008A3E"/>
                </a:solidFill>
              </a:endParaRPr>
            </a:p>
          </p:txBody>
        </p:sp>
      </p:grp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633536EC-CD28-44B9-8E2A-2D6EAECA4B9E}"/>
              </a:ext>
            </a:extLst>
          </p:cNvPr>
          <p:cNvSpPr/>
          <p:nvPr/>
        </p:nvSpPr>
        <p:spPr>
          <a:xfrm>
            <a:off x="8626764" y="458945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D3260F-0A09-407C-B9EB-8BA93440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663" y="4435445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500B7FBF-05E2-4BB5-9715-059A20B0103A}"/>
              </a:ext>
            </a:extLst>
          </p:cNvPr>
          <p:cNvSpPr/>
          <p:nvPr/>
        </p:nvSpPr>
        <p:spPr>
          <a:xfrm>
            <a:off x="2161375" y="4487902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8FE0C-CDBD-4A44-8781-ACD48FBB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9" y="4382988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329B0F-AE56-4959-8B23-4668C2E828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18" y="4796673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A174BB-393C-47B0-BDA6-E5AF89D5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7837" y="1958524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B7E6948C-6981-4450-ABE4-6BEAFA3DC6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59178" y="4494799"/>
            <a:ext cx="1649411" cy="16494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8C90D6F-DE4A-499D-91B9-15A6EBA1C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795" y="1981160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B44F35-F074-4C9D-9E18-F1D73CBDA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395" y="1970686"/>
            <a:ext cx="167575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rgbClr val="4BCAAD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49035" y="375151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  <p:pic>
        <p:nvPicPr>
          <p:cNvPr id="3" name="Recording (Bill">
            <a:hlinkClick r:id="" action="ppaction://media"/>
            <a:extLst>
              <a:ext uri="{FF2B5EF4-FFF2-40B4-BE49-F238E27FC236}">
                <a16:creationId xmlns:a16="http://schemas.microsoft.com/office/drawing/2014/main" id="{BAF5D91F-9400-43F2-92E9-A82DEF3DB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1295" y="3227355"/>
            <a:ext cx="609600" cy="609600"/>
          </a:xfrm>
          <a:prstGeom prst="rect">
            <a:avLst/>
          </a:prstGeom>
        </p:spPr>
      </p:pic>
      <p:pic>
        <p:nvPicPr>
          <p:cNvPr id="28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6878F9F1-B094-47FF-AFC0-8BAE903EF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57179" y="2063938"/>
            <a:ext cx="972937" cy="108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6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4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9008CE-663D-40CA-B996-A72F7422B9BB}"/>
              </a:ext>
            </a:extLst>
          </p:cNvPr>
          <p:cNvGrpSpPr/>
          <p:nvPr/>
        </p:nvGrpSpPr>
        <p:grpSpPr>
          <a:xfrm>
            <a:off x="2707689" y="819502"/>
            <a:ext cx="7158808" cy="3348097"/>
            <a:chOff x="3685309" y="1071417"/>
            <a:chExt cx="4294909" cy="3260437"/>
          </a:xfrm>
        </p:grpSpPr>
        <p:pic>
          <p:nvPicPr>
            <p:cNvPr id="6" name="Picture 2" descr="Mother of pearl Illustrations and Clipart. 563 Mother of pearl royalty free  illustrations, drawings and graphics available to search from thousands of  vector EPS clip art providers.">
              <a:extLst>
                <a:ext uri="{FF2B5EF4-FFF2-40B4-BE49-F238E27FC236}">
                  <a16:creationId xmlns:a16="http://schemas.microsoft.com/office/drawing/2014/main" id="{513E468B-916C-4169-9D45-3E31BBC27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3" t="15047" r="23476" b="16972"/>
            <a:stretch/>
          </p:blipFill>
          <p:spPr bwMode="auto">
            <a:xfrm>
              <a:off x="3685309" y="1071417"/>
              <a:ext cx="4294909" cy="32604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19FB6C-2A4A-437F-B5C2-C080DB0163EC}"/>
                </a:ext>
              </a:extLst>
            </p:cNvPr>
            <p:cNvSpPr/>
            <p:nvPr/>
          </p:nvSpPr>
          <p:spPr>
            <a:xfrm>
              <a:off x="3836063" y="1756038"/>
              <a:ext cx="3942274" cy="89915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 - __is - </a:t>
              </a:r>
              <a:r>
                <a:rPr lang="en-GB" sz="54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Is </a:t>
              </a:r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__is Linh?</a:t>
              </a:r>
              <a:endPara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1062011-2FBE-49E7-B195-E6ED4414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7689" y="1499353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42707711-ED5D-4444-B775-8CB5C4695D8A}"/>
              </a:ext>
            </a:extLst>
          </p:cNvPr>
          <p:cNvSpPr/>
          <p:nvPr/>
        </p:nvSpPr>
        <p:spPr>
          <a:xfrm>
            <a:off x="8257566" y="4456773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D8461A66-7EB7-4530-A1C4-E52D4D2F4274}"/>
              </a:ext>
            </a:extLst>
          </p:cNvPr>
          <p:cNvSpPr/>
          <p:nvPr/>
        </p:nvSpPr>
        <p:spPr>
          <a:xfrm>
            <a:off x="2163037" y="4389086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CFF3D-FD81-42F7-A850-75338D6C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01" y="4284172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50BDA-BE28-4C4B-A408-33CE5C74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894" y="4451412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993092-D160-4A65-A93D-0A9577ABB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426" y="4570827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C291E0EE-F3FA-45C7-8239-0B835545E5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44672" y="4413666"/>
            <a:ext cx="1649411" cy="1649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51400C-4ABB-435E-AC0D-688F1B7FE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083" y="1509262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CA921-4735-4CAB-83B5-207488299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876" y="1517233"/>
            <a:ext cx="1443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Linh">
            <a:hlinkClick r:id="" action="ppaction://media"/>
            <a:extLst>
              <a:ext uri="{FF2B5EF4-FFF2-40B4-BE49-F238E27FC236}">
                <a16:creationId xmlns:a16="http://schemas.microsoft.com/office/drawing/2014/main" id="{38FEF96B-F084-44EE-AECA-EB8C1044A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5476" y="2661959"/>
            <a:ext cx="609600" cy="609600"/>
          </a:xfrm>
          <a:prstGeom prst="rect">
            <a:avLst/>
          </a:prstGeom>
        </p:spPr>
      </p:pic>
      <p:pic>
        <p:nvPicPr>
          <p:cNvPr id="25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328A9B19-2464-4231-B395-F6D20FDC2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62030" y="1509262"/>
            <a:ext cx="956492" cy="10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45114" y="296282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074AAC2-0430-4B90-932F-F9C5EFA47FE3}"/>
              </a:ext>
            </a:extLst>
          </p:cNvPr>
          <p:cNvGrpSpPr/>
          <p:nvPr/>
        </p:nvGrpSpPr>
        <p:grpSpPr>
          <a:xfrm>
            <a:off x="2787589" y="771069"/>
            <a:ext cx="6818050" cy="3348457"/>
            <a:chOff x="4027055" y="1477817"/>
            <a:chExt cx="3500582" cy="26970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1FCF50-6637-41AF-BEAD-5DC6119C0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700" t="1756" r="5880" b="4484"/>
            <a:stretch/>
          </p:blipFill>
          <p:spPr>
            <a:xfrm>
              <a:off x="4027055" y="1477817"/>
              <a:ext cx="3500582" cy="26970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1A7A39-84FB-45EE-8D62-66B78757735B}"/>
                </a:ext>
              </a:extLst>
            </p:cNvPr>
            <p:cNvSpPr/>
            <p:nvPr/>
          </p:nvSpPr>
          <p:spPr>
            <a:xfrm>
              <a:off x="4060427" y="1902996"/>
              <a:ext cx="3433836" cy="7436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cap="none" spc="0" dirty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__ - __at - </a:t>
              </a:r>
              <a:r>
                <a:rPr lang="en-GB" sz="5400" b="1" cap="none" spc="0" dirty="0" smtClean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Is </a:t>
              </a:r>
              <a:r>
                <a:rPr lang="en-GB" sz="5400" b="1" cap="none" spc="0" dirty="0">
                  <a:ln w="12700">
                    <a:noFill/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</a:rPr>
                <a:t>__at Ben?</a:t>
              </a:r>
              <a:endParaRPr lang="en-US" sz="5400" b="1" cap="none" spc="0" dirty="0">
                <a:ln w="1270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227105-B0F3-455A-88F9-8028D8F51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467" y="1269732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25DDCC1A-FBEC-4818-9A1A-E86D347380DB}"/>
              </a:ext>
            </a:extLst>
          </p:cNvPr>
          <p:cNvSpPr/>
          <p:nvPr/>
        </p:nvSpPr>
        <p:spPr>
          <a:xfrm>
            <a:off x="8082077" y="459468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8261CEBA-EC44-4B60-9209-24E29C08D8FA}"/>
              </a:ext>
            </a:extLst>
          </p:cNvPr>
          <p:cNvSpPr/>
          <p:nvPr/>
        </p:nvSpPr>
        <p:spPr>
          <a:xfrm>
            <a:off x="2122601" y="4647137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944033-6BAD-4EA9-9EF3-B8C94EB5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899" y="4558617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94E31-E709-49B4-BB66-6741B365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768" y="4594680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D2DA18-2BDE-4DFB-B549-8F41F0B94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88" y="4818458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4B226E77-2663-4168-891A-5917096C02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90764" y="4542223"/>
            <a:ext cx="1649411" cy="1649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E1ED11-ACEB-4582-AD44-B8FAFC836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2832" y="1294289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A5B243-0597-48EC-BA91-B61D0E663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849" y="1278252"/>
            <a:ext cx="15784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th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Ben">
            <a:hlinkClick r:id="" action="ppaction://media"/>
            <a:extLst>
              <a:ext uri="{FF2B5EF4-FFF2-40B4-BE49-F238E27FC236}">
                <a16:creationId xmlns:a16="http://schemas.microsoft.com/office/drawing/2014/main" id="{5737699D-840C-44DC-B41A-2448F3FC7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9534" y="2743815"/>
            <a:ext cx="609600" cy="609600"/>
          </a:xfrm>
          <a:prstGeom prst="rect">
            <a:avLst/>
          </a:prstGeom>
        </p:spPr>
      </p:pic>
      <p:pic>
        <p:nvPicPr>
          <p:cNvPr id="19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B1360E3E-A593-47AA-BFD6-38EAE3245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65550" y="1518331"/>
            <a:ext cx="1017975" cy="11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4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C1B338-CC87-4C9F-A52F-C9028E66FCF9}"/>
              </a:ext>
            </a:extLst>
          </p:cNvPr>
          <p:cNvGrpSpPr/>
          <p:nvPr/>
        </p:nvGrpSpPr>
        <p:grpSpPr>
          <a:xfrm>
            <a:off x="2267705" y="1067275"/>
            <a:ext cx="8176020" cy="3090290"/>
            <a:chOff x="3863062" y="1273256"/>
            <a:chExt cx="3877460" cy="2988690"/>
          </a:xfrm>
        </p:grpSpPr>
        <p:pic>
          <p:nvPicPr>
            <p:cNvPr id="9" name="Picture 2" descr="84 Black Pearl Illustrations &amp;amp; Clip Art - iStock">
              <a:extLst>
                <a:ext uri="{FF2B5EF4-FFF2-40B4-BE49-F238E27FC236}">
                  <a16:creationId xmlns:a16="http://schemas.microsoft.com/office/drawing/2014/main" id="{BD6660C2-E3D2-4AB8-9A2A-FDF3E7798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8" t="16952" r="14257" b="23355"/>
            <a:stretch/>
          </p:blipFill>
          <p:spPr bwMode="auto">
            <a:xfrm>
              <a:off x="3980873" y="1273256"/>
              <a:ext cx="3574473" cy="29886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86528B-882C-41E3-BBB3-5985925E5D3A}"/>
                </a:ext>
              </a:extLst>
            </p:cNvPr>
            <p:cNvSpPr/>
            <p:nvPr/>
          </p:nvSpPr>
          <p:spPr>
            <a:xfrm>
              <a:off x="3863062" y="2217273"/>
              <a:ext cx="3877460" cy="8036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___ - __</a:t>
              </a:r>
              <a:r>
                <a:rPr lang="en-GB" sz="48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ank</a:t>
              </a:r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- ___</a:t>
              </a:r>
              <a:r>
                <a:rPr lang="en-GB" sz="48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ank</a:t>
              </a:r>
              <a:r>
                <a:rPr lang="en-GB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you, Mai.</a:t>
              </a:r>
              <a:endPara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0" name="Rounded Rectangle 10">
            <a:extLst>
              <a:ext uri="{FF2B5EF4-FFF2-40B4-BE49-F238E27FC236}">
                <a16:creationId xmlns:a16="http://schemas.microsoft.com/office/drawing/2014/main" id="{633536EC-CD28-44B9-8E2A-2D6EAECA4B9E}"/>
              </a:ext>
            </a:extLst>
          </p:cNvPr>
          <p:cNvSpPr/>
          <p:nvPr/>
        </p:nvSpPr>
        <p:spPr>
          <a:xfrm>
            <a:off x="8626764" y="4589450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D3260F-0A09-407C-B9EB-8BA93440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663" y="4435445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500B7FBF-05E2-4BB5-9715-059A20B0103A}"/>
              </a:ext>
            </a:extLst>
          </p:cNvPr>
          <p:cNvSpPr/>
          <p:nvPr/>
        </p:nvSpPr>
        <p:spPr>
          <a:xfrm>
            <a:off x="2161375" y="4487902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08FE0C-CDBD-4A44-8781-ACD48FBB0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9" y="4382988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rPr>
              <a:t>ð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329B0F-AE56-4959-8B23-4668C2E828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2" y="4659398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A174BB-393C-47B0-BDA6-E5AF89D58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716" y="1965646"/>
            <a:ext cx="145994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B7E6948C-6981-4450-ABE4-6BEAFA3DC6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34727" y="4549524"/>
            <a:ext cx="1649411" cy="1649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7D0BE0-ECFA-44DA-80BC-863AF8A96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966" y="1981160"/>
            <a:ext cx="151188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FF7058-7CF2-42A5-BE6B-89E0B332B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312" y="1981160"/>
            <a:ext cx="158280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400" b="1" dirty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Tw Cen MT" panose="020B0602020104020603"/>
                <a:ea typeface="+mn-ea"/>
                <a:cs typeface="+mn-cs"/>
              </a:rPr>
              <a:t>Th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l-GR" altLang="en-US" sz="5400" b="1" dirty="0" smtClean="0">
                <a:ln w="22225">
                  <a:solidFill>
                    <a:srgbClr val="4BCAAD"/>
                  </a:solidFill>
                  <a:prstDash val="solid"/>
                </a:ln>
                <a:solidFill>
                  <a:srgbClr val="4BCAAD">
                    <a:lumMod val="40000"/>
                    <a:lumOff val="60000"/>
                  </a:srgbClr>
                </a:solidFill>
                <a:latin typeface="+mn-lt"/>
                <a:ea typeface="+mn-ea"/>
                <a:cs typeface="+mn-cs"/>
              </a:rPr>
              <a:t>θ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Mai">
            <a:hlinkClick r:id="" action="ppaction://media"/>
            <a:extLst>
              <a:ext uri="{FF2B5EF4-FFF2-40B4-BE49-F238E27FC236}">
                <a16:creationId xmlns:a16="http://schemas.microsoft.com/office/drawing/2014/main" id="{C1357A98-7D4C-434F-91CD-51B731491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7477" y="2677583"/>
            <a:ext cx="609600" cy="609600"/>
          </a:xfrm>
          <a:prstGeom prst="rect">
            <a:avLst/>
          </a:prstGeom>
        </p:spPr>
      </p:pic>
      <p:pic>
        <p:nvPicPr>
          <p:cNvPr id="25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31AC915C-21E8-4D20-80D5-1D17C55F1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159984" y="1429720"/>
            <a:ext cx="984586" cy="11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644212" y="420734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4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Underwater background for video conferences">
            <a:extLst>
              <a:ext uri="{FF2B5EF4-FFF2-40B4-BE49-F238E27FC236}">
                <a16:creationId xmlns:a16="http://schemas.microsoft.com/office/drawing/2014/main" id="{F9070318-6691-4C0D-A0F0-F0359E746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mazon Icon">
            <a:hlinkClick r:id="rId8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9008CE-663D-40CA-B996-A72F7422B9BB}"/>
              </a:ext>
            </a:extLst>
          </p:cNvPr>
          <p:cNvGrpSpPr/>
          <p:nvPr/>
        </p:nvGrpSpPr>
        <p:grpSpPr>
          <a:xfrm>
            <a:off x="2724361" y="785092"/>
            <a:ext cx="6873485" cy="3380509"/>
            <a:chOff x="3598014" y="1071417"/>
            <a:chExt cx="4469501" cy="3260437"/>
          </a:xfrm>
        </p:grpSpPr>
        <p:pic>
          <p:nvPicPr>
            <p:cNvPr id="6" name="Picture 2" descr="Mother of pearl Illustrations and Clipart. 563 Mother of pearl royalty free  illustrations, drawings and graphics available to search from thousands of  vector EPS clip art providers.">
              <a:extLst>
                <a:ext uri="{FF2B5EF4-FFF2-40B4-BE49-F238E27FC236}">
                  <a16:creationId xmlns:a16="http://schemas.microsoft.com/office/drawing/2014/main" id="{513E468B-916C-4169-9D45-3E31BBC27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3" t="15047" r="23476" b="16972"/>
            <a:stretch/>
          </p:blipFill>
          <p:spPr bwMode="auto">
            <a:xfrm>
              <a:off x="3685309" y="1071417"/>
              <a:ext cx="4294909" cy="32604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19FB6C-2A4A-437F-B5C2-C080DB0163EC}"/>
                </a:ext>
              </a:extLst>
            </p:cNvPr>
            <p:cNvSpPr/>
            <p:nvPr/>
          </p:nvSpPr>
          <p:spPr>
            <a:xfrm>
              <a:off x="3598014" y="1757686"/>
              <a:ext cx="4469501" cy="89053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__ - __is - __is is Mary.</a:t>
              </a:r>
              <a:endPara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1062011-2FBE-49E7-B195-E6ED4414C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595" y="1488967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42707711-ED5D-4444-B775-8CB5C4695D8A}"/>
              </a:ext>
            </a:extLst>
          </p:cNvPr>
          <p:cNvSpPr/>
          <p:nvPr/>
        </p:nvSpPr>
        <p:spPr>
          <a:xfrm>
            <a:off x="8257566" y="4456773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D8461A66-7EB7-4530-A1C4-E52D4D2F4274}"/>
              </a:ext>
            </a:extLst>
          </p:cNvPr>
          <p:cNvSpPr/>
          <p:nvPr/>
        </p:nvSpPr>
        <p:spPr>
          <a:xfrm>
            <a:off x="2163037" y="4389086"/>
            <a:ext cx="1647825" cy="164941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8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CFF3D-FD81-42F7-A850-75338D6C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401" y="4284172"/>
            <a:ext cx="24860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50BDA-BE28-4C4B-A408-33CE5C740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912" y="4389086"/>
            <a:ext cx="23240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GB" altLang="en-US" sz="5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h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993092-D160-4A65-A93D-0A9577ABB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89" y="5738730"/>
            <a:ext cx="1570038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C291E0EE-F3FA-45C7-8239-0B835545E5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21910" y="4389087"/>
            <a:ext cx="1649411" cy="16494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1564C9-D103-44AC-9878-F74D935D2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903" y="1496634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D90B0-98E7-435F-9220-57C2579C5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596" y="1509428"/>
            <a:ext cx="12430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Th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ð</a:t>
            </a:r>
            <a:endParaRPr lang="en-GB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Recording (1Mary">
            <a:hlinkClick r:id="" action="ppaction://media"/>
            <a:extLst>
              <a:ext uri="{FF2B5EF4-FFF2-40B4-BE49-F238E27FC236}">
                <a16:creationId xmlns:a16="http://schemas.microsoft.com/office/drawing/2014/main" id="{CA6E59B9-262B-4CD1-8A71-5484EFB37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3676" y="2578296"/>
            <a:ext cx="578318" cy="578318"/>
          </a:xfrm>
          <a:prstGeom prst="rect">
            <a:avLst/>
          </a:prstGeom>
        </p:spPr>
      </p:pic>
      <p:pic>
        <p:nvPicPr>
          <p:cNvPr id="17" name="Picture 4" descr="Free Vector | Cute planet listening music with headphone cartoon icon  illustration.">
            <a:extLst>
              <a:ext uri="{FF2B5EF4-FFF2-40B4-BE49-F238E27FC236}">
                <a16:creationId xmlns:a16="http://schemas.microsoft.com/office/drawing/2014/main" id="{84392231-3265-4391-B29A-C0FB542CE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8" t="8247" r="16289" b="18940"/>
          <a:stretch/>
        </p:blipFill>
        <p:spPr bwMode="auto">
          <a:xfrm>
            <a:off x="243129" y="1402692"/>
            <a:ext cx="908161" cy="101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5D4F00-0FA1-4741-8755-31ABF6A97893}"/>
              </a:ext>
            </a:extLst>
          </p:cNvPr>
          <p:cNvSpPr/>
          <p:nvPr/>
        </p:nvSpPr>
        <p:spPr>
          <a:xfrm>
            <a:off x="2597078" y="233679"/>
            <a:ext cx="70939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solidFill>
                  <a:srgbClr val="AB0D82"/>
                </a:solidFill>
              </a:rPr>
              <a:t>LISTEN AND CHOOSE THE RIGHT </a:t>
            </a:r>
            <a:r>
              <a:rPr lang="en-US" sz="2800" dirty="0" smtClean="0">
                <a:solidFill>
                  <a:srgbClr val="AB0D82"/>
                </a:solidFill>
              </a:rPr>
              <a:t>SOUND.</a:t>
            </a:r>
            <a:endParaRPr lang="en-US" sz="2800" dirty="0">
              <a:solidFill>
                <a:srgbClr val="AB0D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1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599</Words>
  <Application>Microsoft Office PowerPoint</Application>
  <PresentationFormat>Widescreen</PresentationFormat>
  <Paragraphs>272</Paragraphs>
  <Slides>27</Slides>
  <Notes>17</Notes>
  <HiddenSlides>0</HiddenSlides>
  <MMClips>6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Algerian</vt:lpstr>
      <vt:lpstr>Barlow</vt:lpstr>
      <vt:lpstr>Berlin Sans FB Demi</vt:lpstr>
      <vt:lpstr>Castellar</vt:lpstr>
      <vt:lpstr>Cooper Black</vt:lpstr>
      <vt:lpstr>等线</vt:lpstr>
      <vt:lpstr>DimWitGauche</vt:lpstr>
      <vt:lpstr>Fira Sans Extra Condensed Medium</vt:lpstr>
      <vt:lpstr>Forte</vt:lpstr>
      <vt:lpstr>굴림</vt:lpstr>
      <vt:lpstr>Hind</vt:lpstr>
      <vt:lpstr>Sassoon Infant Rg</vt:lpstr>
      <vt:lpstr>Sport Day</vt:lpstr>
      <vt:lpstr>Tw Cen MT</vt:lpstr>
      <vt:lpstr>Arial</vt:lpstr>
      <vt:lpstr>Arial Black</vt:lpstr>
      <vt:lpstr>Calibri</vt:lpstr>
      <vt:lpstr>Calibri Light</vt:lpstr>
      <vt:lpstr>Cambria</vt:lpstr>
      <vt:lpstr>Comic Sans MS</vt:lpstr>
      <vt:lpstr>Montserrat</vt:lpstr>
      <vt:lpstr>Over The Rainbow by Slidesgo</vt:lpstr>
      <vt:lpstr>Droplet</vt:lpstr>
      <vt:lpstr>Default Design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119</cp:revision>
  <dcterms:created xsi:type="dcterms:W3CDTF">2021-12-21T04:46:35Z</dcterms:created>
  <dcterms:modified xsi:type="dcterms:W3CDTF">2024-10-17T21:55:56Z</dcterms:modified>
</cp:coreProperties>
</file>