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74" r:id="rId4"/>
    <p:sldMasterId id="2147483786" r:id="rId5"/>
  </p:sldMasterIdLst>
  <p:notesMasterIdLst>
    <p:notesMasterId r:id="rId30"/>
  </p:notesMasterIdLst>
  <p:sldIdLst>
    <p:sldId id="364" r:id="rId6"/>
    <p:sldId id="258" r:id="rId7"/>
    <p:sldId id="262" r:id="rId8"/>
    <p:sldId id="382" r:id="rId9"/>
    <p:sldId id="383" r:id="rId10"/>
    <p:sldId id="375" r:id="rId11"/>
    <p:sldId id="379" r:id="rId12"/>
    <p:sldId id="384" r:id="rId13"/>
    <p:sldId id="378" r:id="rId14"/>
    <p:sldId id="385" r:id="rId15"/>
    <p:sldId id="376" r:id="rId16"/>
    <p:sldId id="386" r:id="rId17"/>
    <p:sldId id="381" r:id="rId18"/>
    <p:sldId id="387" r:id="rId19"/>
    <p:sldId id="268" r:id="rId20"/>
    <p:sldId id="398" r:id="rId21"/>
    <p:sldId id="336" r:id="rId22"/>
    <p:sldId id="396" r:id="rId23"/>
    <p:sldId id="339" r:id="rId24"/>
    <p:sldId id="397" r:id="rId25"/>
    <p:sldId id="361" r:id="rId26"/>
    <p:sldId id="388" r:id="rId27"/>
    <p:sldId id="371" r:id="rId28"/>
    <p:sldId id="389" r:id="rId29"/>
  </p:sldIdLst>
  <p:sldSz cx="9144000" cy="5143500" type="screen16x9"/>
  <p:notesSz cx="6858000" cy="9144000"/>
  <p:embeddedFontLst>
    <p:embeddedFont>
      <p:font typeface="Hind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Sport Day" panose="020B0604020202020204" charset="0"/>
      <p:bold r:id="rId37"/>
    </p:embeddedFont>
    <p:embeddedFont>
      <p:font typeface="Fredoka One" panose="020B0604020202020204" charset="0"/>
      <p:regular r:id="rId38"/>
    </p:embeddedFont>
    <p:embeddedFont>
      <p:font typeface="Fira Sans Extra Condensed Medium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Barlow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90" d="100"/>
          <a:sy n="90" d="100"/>
        </p:scale>
        <p:origin x="6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</a:t>
            </a:r>
            <a:r>
              <a:rPr lang="en-US" b="1" dirty="0" smtClean="0"/>
              <a:t>hands. </a:t>
            </a:r>
            <a:endParaRPr lang="en-US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long nose?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Elephant – nose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vi-VN" b="1" dirty="0" smtClean="0"/>
              <a:t>Elephant </a:t>
            </a:r>
            <a:r>
              <a:rPr lang="vi-VN" b="1" dirty="0"/>
              <a:t>has</a:t>
            </a:r>
            <a:r>
              <a:rPr lang="vi-VN" b="1" baseline="0" dirty="0"/>
              <a:t> a long</a:t>
            </a:r>
            <a:r>
              <a:rPr lang="vi-VN" b="1" dirty="0"/>
              <a:t> </a:t>
            </a:r>
            <a:r>
              <a:rPr lang="vi-VN" b="1" dirty="0" smtClean="0"/>
              <a:t>nose</a:t>
            </a:r>
            <a:r>
              <a:rPr lang="en-US" b="1" dirty="0" smtClean="0"/>
              <a:t>.</a:t>
            </a:r>
            <a:endParaRPr lang="vi-VN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big face?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Lion – face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</a:t>
            </a:r>
            <a:r>
              <a:rPr lang="en-US" b="1" dirty="0" smtClean="0"/>
              <a:t>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Review </a:t>
            </a:r>
            <a:r>
              <a:rPr lang="en-US" baseline="0" dirty="0"/>
              <a:t>the new </a:t>
            </a:r>
            <a:r>
              <a:rPr lang="en-US" baseline="0" dirty="0" smtClean="0"/>
              <a:t>words.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Ask </a:t>
            </a:r>
            <a:r>
              <a:rPr lang="en-US" baseline="0" dirty="0"/>
              <a:t>students to draw a picture about their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</a:t>
            </a:r>
            <a:r>
              <a:rPr lang="en-US" baseline="0" dirty="0"/>
              <a:t>monsters (with body parts that they learnt today</a:t>
            </a:r>
            <a:r>
              <a:rPr lang="en-US" baseline="0" dirty="0" smtClean="0"/>
              <a:t>).</a:t>
            </a:r>
            <a:endParaRPr lang="en-US" baseline="0" dirty="0"/>
          </a:p>
          <a:p>
            <a:pPr marL="158750" indent="0">
              <a:buFontTx/>
              <a:buNone/>
            </a:pPr>
            <a:r>
              <a:rPr lang="en-US" baseline="0" dirty="0" smtClean="0"/>
              <a:t>- Then </a:t>
            </a:r>
            <a:r>
              <a:rPr lang="en-US" baseline="0" dirty="0"/>
              <a:t>ask students </a:t>
            </a:r>
            <a:r>
              <a:rPr lang="en-US" baseline="0" dirty="0" smtClean="0"/>
              <a:t>to work </a:t>
            </a:r>
            <a:r>
              <a:rPr lang="en-US" baseline="0" dirty="0"/>
              <a:t>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long ears?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Rabbit – ear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en-US" b="1" dirty="0" smtClean="0"/>
              <a:t>A </a:t>
            </a:r>
            <a:r>
              <a:rPr lang="en-US" b="1" dirty="0"/>
              <a:t>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10/18/2024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10/18/2024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9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6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audio" Target="../media/media3.m4a"/><Relationship Id="rId16" Type="http://schemas.openxmlformats.org/officeDocument/2006/relationships/image" Target="../media/image29.svg"/><Relationship Id="rId20" Type="http://schemas.microsoft.com/office/2007/relationships/hdphoto" Target="../media/hdphoto4.wdp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Relationship Id="rId14" Type="http://schemas.openxmlformats.org/officeDocument/2006/relationships/image" Target="../media/image27.sv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9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39.xml"/><Relationship Id="rId21" Type="http://schemas.microsoft.com/office/2007/relationships/hdphoto" Target="../media/hdphoto7.wdp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audio" Target="../media/media4.mp3"/><Relationship Id="rId16" Type="http://schemas.openxmlformats.org/officeDocument/2006/relationships/image" Target="../media/image29.sv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35.png"/><Relationship Id="rId10" Type="http://schemas.openxmlformats.org/officeDocument/2006/relationships/image" Target="../media/image23.sv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Relationship Id="rId14" Type="http://schemas.openxmlformats.org/officeDocument/2006/relationships/image" Target="../media/image27.sv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1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9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8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audio" Target="../media/media5.m4a"/><Relationship Id="rId16" Type="http://schemas.openxmlformats.org/officeDocument/2006/relationships/image" Target="../media/image29.svg"/><Relationship Id="rId20" Type="http://schemas.microsoft.com/office/2007/relationships/hdphoto" Target="../media/hdphoto1.wdp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Relationship Id="rId14" Type="http://schemas.openxmlformats.org/officeDocument/2006/relationships/image" Target="../media/image27.svg"/><Relationship Id="rId2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3.png"/><Relationship Id="rId7" Type="http://schemas.openxmlformats.org/officeDocument/2006/relationships/image" Target="../media/image61.sv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2.jp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63.sv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27.svg"/><Relationship Id="rId17" Type="http://schemas.openxmlformats.org/officeDocument/2006/relationships/image" Target="../media/image22.png"/><Relationship Id="rId25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20" Type="http://schemas.microsoft.com/office/2007/relationships/hdphoto" Target="../media/hdphoto1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24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28" Type="http://schemas.microsoft.com/office/2007/relationships/hdphoto" Target="../media/hdphoto4.wdp"/><Relationship Id="rId10" Type="http://schemas.openxmlformats.org/officeDocument/2006/relationships/image" Target="../media/image25.svg"/><Relationship Id="rId19" Type="http://schemas.openxmlformats.org/officeDocument/2006/relationships/image" Target="../media/image24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9.svg"/><Relationship Id="rId22" Type="http://schemas.microsoft.com/office/2007/relationships/hdphoto" Target="../media/hdphoto2.wdp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9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39.xml"/><Relationship Id="rId21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33.png"/><Relationship Id="rId10" Type="http://schemas.openxmlformats.org/officeDocument/2006/relationships/image" Target="../media/image23.sv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Relationship Id="rId14" Type="http://schemas.openxmlformats.org/officeDocument/2006/relationships/image" Target="../media/image27.sv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18" Type="http://schemas.microsoft.com/office/2007/relationships/hdphoto" Target="../media/hdphoto2.wdp"/><Relationship Id="rId3" Type="http://schemas.openxmlformats.org/officeDocument/2006/relationships/audio" Target="../media/audio2.wav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7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5.svg"/><Relationship Id="rId19" Type="http://schemas.openxmlformats.org/officeDocument/2006/relationships/image" Target="../media/image26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9.png"/><Relationship Id="rId18" Type="http://schemas.openxmlformats.org/officeDocument/2006/relationships/image" Target="../media/image31.svg"/><Relationship Id="rId26" Type="http://schemas.microsoft.com/office/2007/relationships/hdphoto" Target="../media/hdphoto6.wdp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5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29.sv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24" Type="http://schemas.openxmlformats.org/officeDocument/2006/relationships/image" Target="../media/image3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microsoft.com/office/2007/relationships/hdphoto" Target="../media/hdphoto3.wdp"/><Relationship Id="rId10" Type="http://schemas.openxmlformats.org/officeDocument/2006/relationships/image" Target="../media/image23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Relationship Id="rId14" Type="http://schemas.openxmlformats.org/officeDocument/2006/relationships/image" Target="../media/image27.svg"/><Relationship Id="rId22" Type="http://schemas.openxmlformats.org/officeDocument/2006/relationships/image" Target="../media/image27.png"/><Relationship Id="rId27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0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</a:t>
            </a:r>
            <a:r>
              <a:rPr lang="en-US" sz="6000" dirty="0" smtClean="0">
                <a:solidFill>
                  <a:schemeClr val="tx1"/>
                </a:solidFill>
              </a:rPr>
              <a:t>repeat.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</a:t>
            </a:r>
            <a:r>
              <a:rPr lang="en-US" sz="6000" dirty="0" smtClean="0">
                <a:solidFill>
                  <a:schemeClr val="tx1"/>
                </a:solidFill>
              </a:rPr>
              <a:t>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</a:t>
            </a:r>
            <a:r>
              <a:rPr lang="en-US" sz="6000" dirty="0" smtClean="0"/>
              <a:t>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</a:t>
            </a: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</a:t>
            </a:r>
            <a:r>
              <a:rPr lang="en-US" sz="3600" dirty="0" smtClean="0">
                <a:solidFill>
                  <a:srgbClr val="FF0000"/>
                </a:solidFill>
              </a:rPr>
              <a:t>and wrap-up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 smtClean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 smtClean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277</Words>
  <Application>Microsoft Office PowerPoint</Application>
  <PresentationFormat>On-screen Show (16:9)</PresentationFormat>
  <Paragraphs>69</Paragraphs>
  <Slides>24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Hind</vt:lpstr>
      <vt:lpstr>Montserrat</vt:lpstr>
      <vt:lpstr>Arial</vt:lpstr>
      <vt:lpstr>Sport Day</vt:lpstr>
      <vt:lpstr>Fredoka One</vt:lpstr>
      <vt:lpstr>Fira Sans Extra Condensed Medium</vt:lpstr>
      <vt:lpstr>Calibri</vt:lpstr>
      <vt:lpstr>Comic Sans MS</vt:lpstr>
      <vt:lpstr>Barlow</vt:lpstr>
      <vt:lpstr>Taller de Aprendizaje con Tonos Pastel by Slidesgo</vt:lpstr>
      <vt:lpstr>1_Over The Rainbow by Slidesgo</vt:lpstr>
      <vt:lpstr>1_Office Theme</vt:lpstr>
      <vt:lpstr>2_Office Theme</vt:lpstr>
      <vt:lpstr>3_Office Theme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ASUS</cp:lastModifiedBy>
  <cp:revision>150</cp:revision>
  <dcterms:modified xsi:type="dcterms:W3CDTF">2024-10-17T22:00:13Z</dcterms:modified>
</cp:coreProperties>
</file>