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555" r:id="rId2"/>
    <p:sldId id="406" r:id="rId3"/>
    <p:sldId id="407" r:id="rId4"/>
    <p:sldId id="513" r:id="rId5"/>
    <p:sldId id="514" r:id="rId6"/>
    <p:sldId id="517" r:id="rId7"/>
    <p:sldId id="518" r:id="rId8"/>
    <p:sldId id="521" r:id="rId9"/>
    <p:sldId id="522" r:id="rId10"/>
    <p:sldId id="408" r:id="rId11"/>
    <p:sldId id="488" r:id="rId12"/>
    <p:sldId id="536" r:id="rId13"/>
    <p:sldId id="493" r:id="rId14"/>
    <p:sldId id="494" r:id="rId15"/>
    <p:sldId id="420" r:id="rId16"/>
    <p:sldId id="537" r:id="rId17"/>
    <p:sldId id="538" r:id="rId18"/>
    <p:sldId id="541" r:id="rId19"/>
    <p:sldId id="542" r:id="rId20"/>
    <p:sldId id="544" r:id="rId21"/>
    <p:sldId id="546" r:id="rId22"/>
    <p:sldId id="545" r:id="rId23"/>
    <p:sldId id="547" r:id="rId24"/>
    <p:sldId id="501" r:id="rId25"/>
    <p:sldId id="502" r:id="rId26"/>
    <p:sldId id="548" r:id="rId27"/>
    <p:sldId id="549" r:id="rId28"/>
    <p:sldId id="550" r:id="rId29"/>
    <p:sldId id="551" r:id="rId30"/>
    <p:sldId id="411" r:id="rId31"/>
    <p:sldId id="554" r:id="rId32"/>
  </p:sldIdLst>
  <p:sldSz cx="18288000" cy="10287000"/>
  <p:notesSz cx="6858000" cy="9144000"/>
  <p:embeddedFontLst>
    <p:embeddedFont>
      <p:font typeface="SVN-Candy Script" panose="02000503000000020003" charset="0"/>
      <p:regular r:id="rId34"/>
    </p:embeddedFont>
    <p:embeddedFont>
      <p:font typeface="Lazydog" panose="020B0604020202020204" charset="0"/>
      <p:regular r:id="rId35"/>
    </p:embeddedFont>
    <p:embeddedFont>
      <p:font typeface="Monotype Corsiva" panose="03010101010201010101" pitchFamily="66" charset="0"/>
      <p:italic r:id="rId36"/>
    </p:embeddedFont>
    <p:embeddedFont>
      <p:font typeface="Josefin Slab SemiBold" panose="020B0604020202020204" charset="0"/>
      <p:bold r:id="rId37"/>
      <p:boldItalic r:id="rId38"/>
    </p:embeddedFont>
    <p:embeddedFont>
      <p:font typeface="Aharoni" panose="020B0604020202020204" charset="-79"/>
      <p:bold r:id="rId39"/>
    </p:embeddedFont>
    <p:embeddedFont>
      <p:font typeface="Modern Love" panose="020B0604020202020204" charset="0"/>
      <p:regular r:id="rId40"/>
    </p:embeddedFont>
    <p:embeddedFont>
      <p:font typeface="Margin" charset="0"/>
      <p:regular r:id="rId41"/>
    </p:embeddedFont>
    <p:embeddedFont>
      <p:font typeface="Abadi" panose="020B0604020202020204" charset="0"/>
      <p:regular r:id="rId42"/>
    </p:embeddedFont>
    <p:embeddedFont>
      <p:font typeface="Berlin Sans FB Demi" panose="020B0604020202020204" charset="0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MTD Othelie" panose="02020A03060303060403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Fredoka One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006600"/>
    <a:srgbClr val="F8E9A0"/>
    <a:srgbClr val="CC00FF"/>
    <a:srgbClr val="99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2314" autoAdjust="0"/>
  </p:normalViewPr>
  <p:slideViewPr>
    <p:cSldViewPr>
      <p:cViewPr varScale="1">
        <p:scale>
          <a:sx n="43" d="100"/>
          <a:sy n="43" d="100"/>
        </p:scale>
        <p:origin x="7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 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Listen and number.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Read and complete.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Let’s play.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Warm up and Review</a:t>
          </a:r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Listen and number.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Read and complete.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Let’s play.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8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6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06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92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94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4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5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21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0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0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6.svg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1.GIF"/><Relationship Id="rId5" Type="http://schemas.openxmlformats.org/officeDocument/2006/relationships/audio" Target="../media/audio6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7.wav"/><Relationship Id="rId7" Type="http://schemas.openxmlformats.org/officeDocument/2006/relationships/image" Target="../media/image8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9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2.wav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1.png"/><Relationship Id="rId4" Type="http://schemas.openxmlformats.org/officeDocument/2006/relationships/audio" Target="../media/audio7.wav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33.png"/><Relationship Id="rId4" Type="http://schemas.openxmlformats.org/officeDocument/2006/relationships/audio" Target="../media/audio7.wav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7.xml"/><Relationship Id="rId18" Type="http://schemas.openxmlformats.org/officeDocument/2006/relationships/image" Target="../media/image93.svg"/><Relationship Id="rId3" Type="http://schemas.openxmlformats.org/officeDocument/2006/relationships/image" Target="../media/image35.png"/><Relationship Id="rId21" Type="http://schemas.openxmlformats.org/officeDocument/2006/relationships/image" Target="../media/image95.svg"/><Relationship Id="rId7" Type="http://schemas.openxmlformats.org/officeDocument/2006/relationships/image" Target="../media/image39.png"/><Relationship Id="rId12" Type="http://schemas.openxmlformats.org/officeDocument/2006/relationships/image" Target="../media/image89.sv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slide" Target="slide28.xm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5" Type="http://schemas.openxmlformats.org/officeDocument/2006/relationships/image" Target="../media/image91.svg"/><Relationship Id="rId10" Type="http://schemas.openxmlformats.org/officeDocument/2006/relationships/image" Target="../media/image40.png"/><Relationship Id="rId19" Type="http://schemas.openxmlformats.org/officeDocument/2006/relationships/slide" Target="slide29.xml"/><Relationship Id="rId4" Type="http://schemas.openxmlformats.org/officeDocument/2006/relationships/image" Target="../media/image36.png"/><Relationship Id="rId9" Type="http://schemas.openxmlformats.org/officeDocument/2006/relationships/slide" Target="slide26.xml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4.png"/><Relationship Id="rId3" Type="http://schemas.microsoft.com/office/2007/relationships/media" Target="../media/media3.mp4"/><Relationship Id="rId7" Type="http://schemas.openxmlformats.org/officeDocument/2006/relationships/image" Target="../media/image35.png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png"/><Relationship Id="rId4" Type="http://schemas.openxmlformats.org/officeDocument/2006/relationships/video" Target="../media/media3.mp4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4.png"/><Relationship Id="rId3" Type="http://schemas.microsoft.com/office/2007/relationships/media" Target="../media/media3.mp4"/><Relationship Id="rId7" Type="http://schemas.openxmlformats.org/officeDocument/2006/relationships/image" Target="../media/image35.png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png"/><Relationship Id="rId4" Type="http://schemas.openxmlformats.org/officeDocument/2006/relationships/video" Target="../media/media3.mp4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4.png"/><Relationship Id="rId3" Type="http://schemas.microsoft.com/office/2007/relationships/media" Target="../media/media3.mp4"/><Relationship Id="rId7" Type="http://schemas.openxmlformats.org/officeDocument/2006/relationships/image" Target="../media/image35.png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png"/><Relationship Id="rId4" Type="http://schemas.openxmlformats.org/officeDocument/2006/relationships/video" Target="../media/media3.mp4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4.png"/><Relationship Id="rId3" Type="http://schemas.microsoft.com/office/2007/relationships/media" Target="../media/media3.mp4"/><Relationship Id="rId7" Type="http://schemas.openxmlformats.org/officeDocument/2006/relationships/image" Target="../media/image35.png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png"/><Relationship Id="rId4" Type="http://schemas.openxmlformats.org/officeDocument/2006/relationships/video" Target="../media/media3.mp4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104.sv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02.svg"/><Relationship Id="rId10" Type="http://schemas.openxmlformats.org/officeDocument/2006/relationships/audio" Target="../media/audio9.wav"/><Relationship Id="rId4" Type="http://schemas.openxmlformats.org/officeDocument/2006/relationships/image" Target="../media/image46.png"/><Relationship Id="rId9" Type="http://schemas.openxmlformats.org/officeDocument/2006/relationships/image" Target="../media/image10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91175" y="912350"/>
            <a:ext cx="17244425" cy="964135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2 – Period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190500"/>
            <a:ext cx="17449800" cy="918415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502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796" y="190500"/>
            <a:ext cx="17330804" cy="97536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413696" y="-79382"/>
            <a:ext cx="8153400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NUMBER.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BE8D4A-5C01-B983-2DB9-C0892C941F08}"/>
              </a:ext>
            </a:extLst>
          </p:cNvPr>
          <p:cNvGrpSpPr/>
          <p:nvPr/>
        </p:nvGrpSpPr>
        <p:grpSpPr>
          <a:xfrm>
            <a:off x="2190718" y="1567227"/>
            <a:ext cx="6239154" cy="4003778"/>
            <a:chOff x="3429000" y="1558987"/>
            <a:chExt cx="4735276" cy="400377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B57BB9-C917-4ADA-70CA-0F429BF9DF6E}"/>
                </a:ext>
              </a:extLst>
            </p:cNvPr>
            <p:cNvSpPr/>
            <p:nvPr/>
          </p:nvSpPr>
          <p:spPr>
            <a:xfrm>
              <a:off x="3429000" y="1558987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7352C1-6664-E2DA-621D-980B7BC3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" b="337"/>
            <a:stretch/>
          </p:blipFill>
          <p:spPr>
            <a:xfrm>
              <a:off x="3657600" y="1674828"/>
              <a:ext cx="4311062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622CB8-B7C9-3B6D-89A9-A14A9F88B71A}"/>
              </a:ext>
            </a:extLst>
          </p:cNvPr>
          <p:cNvGrpSpPr/>
          <p:nvPr/>
        </p:nvGrpSpPr>
        <p:grpSpPr>
          <a:xfrm>
            <a:off x="9116056" y="1541551"/>
            <a:ext cx="6388451" cy="4003778"/>
            <a:chOff x="8851549" y="1582928"/>
            <a:chExt cx="4735276" cy="400377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07A8BA-0CB1-86FE-A29D-81FA49C4681E}"/>
                </a:ext>
              </a:extLst>
            </p:cNvPr>
            <p:cNvSpPr/>
            <p:nvPr/>
          </p:nvSpPr>
          <p:spPr>
            <a:xfrm>
              <a:off x="8851549" y="1582928"/>
              <a:ext cx="4735276" cy="40037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165D4E-BC9F-D23C-B71D-7686CE73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" b="297"/>
            <a:stretch/>
          </p:blipFill>
          <p:spPr>
            <a:xfrm>
              <a:off x="9030895" y="1714469"/>
              <a:ext cx="4360316" cy="37417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7C4216-5708-4A33-AD15-82B2A44C6569}"/>
              </a:ext>
            </a:extLst>
          </p:cNvPr>
          <p:cNvGrpSpPr/>
          <p:nvPr/>
        </p:nvGrpSpPr>
        <p:grpSpPr>
          <a:xfrm>
            <a:off x="2133600" y="5744813"/>
            <a:ext cx="6239155" cy="4003778"/>
            <a:chOff x="3637479" y="5744813"/>
            <a:chExt cx="4735276" cy="400377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2F7F0A-F098-0319-43E0-4C6DBAB8B3E7}"/>
                </a:ext>
              </a:extLst>
            </p:cNvPr>
            <p:cNvSpPr/>
            <p:nvPr/>
          </p:nvSpPr>
          <p:spPr>
            <a:xfrm>
              <a:off x="3637479" y="5744813"/>
              <a:ext cx="4735276" cy="40037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D22891C-3D78-F1FB-640A-DB59DBAD1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" r="2180"/>
            <a:stretch/>
          </p:blipFill>
          <p:spPr>
            <a:xfrm>
              <a:off x="3810000" y="5914985"/>
              <a:ext cx="4378973" cy="37010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E81B2F-8F98-F5E4-A965-5E4B58431E94}"/>
              </a:ext>
            </a:extLst>
          </p:cNvPr>
          <p:cNvGrpSpPr/>
          <p:nvPr/>
        </p:nvGrpSpPr>
        <p:grpSpPr>
          <a:xfrm>
            <a:off x="9194103" y="5817848"/>
            <a:ext cx="6388450" cy="4003778"/>
            <a:chOff x="8851549" y="5799144"/>
            <a:chExt cx="4735276" cy="400377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979B94-1DD3-7DC6-D426-FA386072003D}"/>
                </a:ext>
              </a:extLst>
            </p:cNvPr>
            <p:cNvSpPr/>
            <p:nvPr/>
          </p:nvSpPr>
          <p:spPr>
            <a:xfrm>
              <a:off x="8851549" y="5799144"/>
              <a:ext cx="4735276" cy="40037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90D8CE5-632F-7CFB-0F5E-6408B6A7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" b="267"/>
            <a:stretch/>
          </p:blipFill>
          <p:spPr>
            <a:xfrm>
              <a:off x="9030895" y="5936505"/>
              <a:ext cx="4360316" cy="37498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6E04859-2BC6-21B9-E229-51D4B6316485}"/>
              </a:ext>
            </a:extLst>
          </p:cNvPr>
          <p:cNvSpPr/>
          <p:nvPr/>
        </p:nvSpPr>
        <p:spPr>
          <a:xfrm>
            <a:off x="14291737" y="4399204"/>
            <a:ext cx="4988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86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796" y="0"/>
            <a:ext cx="17254604" cy="99441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774849" y="269280"/>
            <a:ext cx="8153400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CHECK.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BE8D4A-5C01-B983-2DB9-C0892C941F08}"/>
              </a:ext>
            </a:extLst>
          </p:cNvPr>
          <p:cNvGrpSpPr/>
          <p:nvPr/>
        </p:nvGrpSpPr>
        <p:grpSpPr>
          <a:xfrm>
            <a:off x="1981200" y="1567227"/>
            <a:ext cx="6448671" cy="4003778"/>
            <a:chOff x="3429000" y="1558987"/>
            <a:chExt cx="4735276" cy="4003778"/>
          </a:xfrm>
          <a:solidFill>
            <a:srgbClr val="92D05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B57BB9-C917-4ADA-70CA-0F429BF9DF6E}"/>
                </a:ext>
              </a:extLst>
            </p:cNvPr>
            <p:cNvSpPr/>
            <p:nvPr/>
          </p:nvSpPr>
          <p:spPr>
            <a:xfrm>
              <a:off x="3429000" y="1558987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7352C1-6664-E2DA-621D-980B7BC3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" r="659"/>
            <a:stretch/>
          </p:blipFill>
          <p:spPr>
            <a:xfrm>
              <a:off x="3657600" y="1674828"/>
              <a:ext cx="4311062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622CB8-B7C9-3B6D-89A9-A14A9F88B71A}"/>
              </a:ext>
            </a:extLst>
          </p:cNvPr>
          <p:cNvGrpSpPr/>
          <p:nvPr/>
        </p:nvGrpSpPr>
        <p:grpSpPr>
          <a:xfrm>
            <a:off x="8851548" y="1582928"/>
            <a:ext cx="6617051" cy="4003778"/>
            <a:chOff x="8851549" y="1582928"/>
            <a:chExt cx="4735276" cy="4003778"/>
          </a:xfrm>
          <a:solidFill>
            <a:srgbClr val="92D050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07A8BA-0CB1-86FE-A29D-81FA49C4681E}"/>
                </a:ext>
              </a:extLst>
            </p:cNvPr>
            <p:cNvSpPr/>
            <p:nvPr/>
          </p:nvSpPr>
          <p:spPr>
            <a:xfrm>
              <a:off x="8851549" y="1582928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165D4E-BC9F-D23C-B71D-7686CE73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" b="2573"/>
            <a:stretch/>
          </p:blipFill>
          <p:spPr>
            <a:xfrm>
              <a:off x="9030895" y="1714469"/>
              <a:ext cx="4360316" cy="374177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7C4216-5708-4A33-AD15-82B2A44C6569}"/>
              </a:ext>
            </a:extLst>
          </p:cNvPr>
          <p:cNvGrpSpPr/>
          <p:nvPr/>
        </p:nvGrpSpPr>
        <p:grpSpPr>
          <a:xfrm>
            <a:off x="1981200" y="5744813"/>
            <a:ext cx="6391555" cy="4003778"/>
            <a:chOff x="3637479" y="5744813"/>
            <a:chExt cx="4735276" cy="4003778"/>
          </a:xfrm>
          <a:solidFill>
            <a:srgbClr val="92D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2F7F0A-F098-0319-43E0-4C6DBAB8B3E7}"/>
                </a:ext>
              </a:extLst>
            </p:cNvPr>
            <p:cNvSpPr/>
            <p:nvPr/>
          </p:nvSpPr>
          <p:spPr>
            <a:xfrm>
              <a:off x="3637479" y="5744813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D22891C-3D78-F1FB-640A-DB59DBAD1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" r="2180"/>
            <a:stretch/>
          </p:blipFill>
          <p:spPr>
            <a:xfrm>
              <a:off x="3810000" y="5914985"/>
              <a:ext cx="4378973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E81B2F-8F98-F5E4-A965-5E4B58431E94}"/>
              </a:ext>
            </a:extLst>
          </p:cNvPr>
          <p:cNvGrpSpPr/>
          <p:nvPr/>
        </p:nvGrpSpPr>
        <p:grpSpPr>
          <a:xfrm>
            <a:off x="8851549" y="5799144"/>
            <a:ext cx="6617050" cy="4003778"/>
            <a:chOff x="8851549" y="5799144"/>
            <a:chExt cx="4735276" cy="4003778"/>
          </a:xfrm>
          <a:solidFill>
            <a:srgbClr val="92D050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979B94-1DD3-7DC6-D426-FA386072003D}"/>
                </a:ext>
              </a:extLst>
            </p:cNvPr>
            <p:cNvSpPr/>
            <p:nvPr/>
          </p:nvSpPr>
          <p:spPr>
            <a:xfrm>
              <a:off x="8851549" y="5799144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90D8CE5-632F-7CFB-0F5E-6408B6A7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5" b="5715"/>
            <a:stretch/>
          </p:blipFill>
          <p:spPr>
            <a:xfrm>
              <a:off x="9030895" y="5936505"/>
              <a:ext cx="4360316" cy="374984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6E04859-2BC6-21B9-E229-51D4B6316485}"/>
              </a:ext>
            </a:extLst>
          </p:cNvPr>
          <p:cNvSpPr/>
          <p:nvPr/>
        </p:nvSpPr>
        <p:spPr>
          <a:xfrm>
            <a:off x="14322431" y="4571569"/>
            <a:ext cx="466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5018E6-1D8B-2588-C08A-9C98A79F41FD}"/>
              </a:ext>
            </a:extLst>
          </p:cNvPr>
          <p:cNvSpPr/>
          <p:nvPr/>
        </p:nvSpPr>
        <p:spPr>
          <a:xfrm>
            <a:off x="7451247" y="4610655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FB1110-C669-0562-B1F5-D59BE9C41D1D}"/>
              </a:ext>
            </a:extLst>
          </p:cNvPr>
          <p:cNvSpPr/>
          <p:nvPr/>
        </p:nvSpPr>
        <p:spPr>
          <a:xfrm>
            <a:off x="14583839" y="8848622"/>
            <a:ext cx="60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7D66D9-865F-37CB-D7FF-3630DDF55254}"/>
              </a:ext>
            </a:extLst>
          </p:cNvPr>
          <p:cNvSpPr/>
          <p:nvPr/>
        </p:nvSpPr>
        <p:spPr>
          <a:xfrm>
            <a:off x="7457660" y="8793172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85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0"/>
            <a:ext cx="17373600" cy="937465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9592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352800" y="295020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GUESS.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57F2D-C92E-C67B-7E4D-DAEC8581D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38193">
            <a:off x="12349518" y="480777"/>
            <a:ext cx="5102262" cy="4418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EA9B1C11-8BA8-DD64-6048-AFED48AA0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123826">
            <a:off x="14269931" y="4111527"/>
            <a:ext cx="1945974" cy="790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CF574-A845-33A9-DAA7-F27CADEF9EC5}"/>
              </a:ext>
            </a:extLst>
          </p:cNvPr>
          <p:cNvSpPr txBox="1"/>
          <p:nvPr/>
        </p:nvSpPr>
        <p:spPr>
          <a:xfrm>
            <a:off x="1487579" y="1792162"/>
            <a:ext cx="14163581" cy="827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	A: 	I have a new friend at school.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		He’s Malaysian.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	B: 	Really? I also have a friend from  		 	 	_____________. Is he from Kuala Lumpur?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	A: 	Yes, he is.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	B: 	What’s he like?</a:t>
            </a:r>
          </a:p>
          <a:p>
            <a:pPr algn="l">
              <a:lnSpc>
                <a:spcPct val="15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A: 	He’s _________. He likes helping others.</a:t>
            </a:r>
          </a:p>
          <a:p>
            <a:pPr>
              <a:lnSpc>
                <a:spcPct val="150000"/>
              </a:lnSpc>
            </a:pP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 descr="Badge Question Mark with solid fill">
            <a:extLst>
              <a:ext uri="{FF2B5EF4-FFF2-40B4-BE49-F238E27FC236}">
                <a16:creationId xmlns:a16="http://schemas.microsoft.com/office/drawing/2014/main" id="{90DAA1A8-3D73-3BE3-5DE5-46076C0F18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92251" y="4784816"/>
            <a:ext cx="990600" cy="990600"/>
          </a:xfrm>
          <a:prstGeom prst="rect">
            <a:avLst/>
          </a:prstGeom>
        </p:spPr>
      </p:pic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71AFDF97-4AAF-5C22-F957-529E0604CF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26326" y="7923113"/>
            <a:ext cx="990600" cy="9906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84E6BA-9175-FD25-6BE8-F125F6D0CAC0}"/>
              </a:ext>
            </a:extLst>
          </p:cNvPr>
          <p:cNvCxnSpPr>
            <a:cxnSpLocks/>
          </p:cNvCxnSpPr>
          <p:nvPr/>
        </p:nvCxnSpPr>
        <p:spPr>
          <a:xfrm>
            <a:off x="3446681" y="3771900"/>
            <a:ext cx="379231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57351B3-A021-D2CB-2691-C3277CBE97F2}"/>
              </a:ext>
            </a:extLst>
          </p:cNvPr>
          <p:cNvSpPr/>
          <p:nvPr/>
        </p:nvSpPr>
        <p:spPr>
          <a:xfrm>
            <a:off x="2658176" y="4755443"/>
            <a:ext cx="3858750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Malaysia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93EF9D-DA84-4649-3FAA-2F304A71D09D}"/>
              </a:ext>
            </a:extLst>
          </p:cNvPr>
          <p:cNvSpPr/>
          <p:nvPr/>
        </p:nvSpPr>
        <p:spPr>
          <a:xfrm>
            <a:off x="4789094" y="7886700"/>
            <a:ext cx="286328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helpful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678F01-C230-7173-193D-4B0304112EF7}"/>
              </a:ext>
            </a:extLst>
          </p:cNvPr>
          <p:cNvCxnSpPr>
            <a:cxnSpLocks/>
          </p:cNvCxnSpPr>
          <p:nvPr/>
        </p:nvCxnSpPr>
        <p:spPr>
          <a:xfrm>
            <a:off x="3446681" y="7886700"/>
            <a:ext cx="340766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6712" y="114300"/>
            <a:ext cx="17511288" cy="926035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15">
            <a:extLst>
              <a:ext uri="{FF2B5EF4-FFF2-40B4-BE49-F238E27FC236}">
                <a16:creationId xmlns:a16="http://schemas.microsoft.com/office/drawing/2014/main" id="{AD736404-73C3-7CC9-5F36-6AF89500EB28}"/>
              </a:ext>
            </a:extLst>
          </p:cNvPr>
          <p:cNvSpPr txBox="1"/>
          <p:nvPr/>
        </p:nvSpPr>
        <p:spPr>
          <a:xfrm>
            <a:off x="3352800" y="295020"/>
            <a:ext cx="8153399" cy="1255728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GUESS.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86D5F4-1E90-864B-4744-B7DB9F993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0384">
            <a:off x="11690485" y="3626399"/>
            <a:ext cx="4966923" cy="4139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406971-3BB7-A4B8-5C6C-794CEBB07CE8}"/>
              </a:ext>
            </a:extLst>
          </p:cNvPr>
          <p:cNvSpPr txBox="1"/>
          <p:nvPr/>
        </p:nvSpPr>
        <p:spPr>
          <a:xfrm>
            <a:off x="1409026" y="1823109"/>
            <a:ext cx="15354974" cy="713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A: Do you have a new English teacher?</a:t>
            </a:r>
          </a:p>
          <a:p>
            <a:pPr algn="l">
              <a:lnSpc>
                <a:spcPct val="150000"/>
              </a:lnSpc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B: Yes, I do.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What nationality is she? 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She’s ____________.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What’s she _____?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She’s friendly.</a:t>
            </a:r>
          </a:p>
        </p:txBody>
      </p: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175" y="174438"/>
            <a:ext cx="17168225" cy="1011256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6"/>
            <a:ext cx="10273929" cy="88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407224" y="8419080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D736404-73C3-7CC9-5F36-6AF89500EB28}"/>
              </a:ext>
            </a:extLst>
          </p:cNvPr>
          <p:cNvSpPr txBox="1"/>
          <p:nvPr/>
        </p:nvSpPr>
        <p:spPr>
          <a:xfrm>
            <a:off x="3352800" y="295020"/>
            <a:ext cx="8153399" cy="1255728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CHECK.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86D5F4-1E90-864B-4744-B7DB9F99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0384">
            <a:off x="11690485" y="3626399"/>
            <a:ext cx="4966923" cy="4139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id="{5D4152F8-96A0-A430-5C25-02F07164C7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702180">
            <a:off x="13917294" y="3343438"/>
            <a:ext cx="1663049" cy="739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F1DA05-6E3B-1AC0-35C7-FA10E8C4EA18}"/>
              </a:ext>
            </a:extLst>
          </p:cNvPr>
          <p:cNvSpPr txBox="1"/>
          <p:nvPr/>
        </p:nvSpPr>
        <p:spPr>
          <a:xfrm>
            <a:off x="1409026" y="1823109"/>
            <a:ext cx="15354974" cy="710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5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Do you have a new English teacher?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Yes, I do.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What nationality is she? 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She’s ____________ .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What’s she _____?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She’s friendly.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551D02-532D-21D2-2D47-F26E7E9ECF8A}"/>
              </a:ext>
            </a:extLst>
          </p:cNvPr>
          <p:cNvCxnSpPr>
            <a:cxnSpLocks/>
          </p:cNvCxnSpPr>
          <p:nvPr/>
        </p:nvCxnSpPr>
        <p:spPr>
          <a:xfrm>
            <a:off x="3200400" y="5219700"/>
            <a:ext cx="6400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6C35961-C700-BF2B-9F06-DD95BC55D102}"/>
              </a:ext>
            </a:extLst>
          </p:cNvPr>
          <p:cNvSpPr/>
          <p:nvPr/>
        </p:nvSpPr>
        <p:spPr>
          <a:xfrm>
            <a:off x="5007816" y="5295900"/>
            <a:ext cx="3983783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American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F7FB7D-A792-6C00-AF74-190E3EECD426}"/>
              </a:ext>
            </a:extLst>
          </p:cNvPr>
          <p:cNvSpPr/>
          <p:nvPr/>
        </p:nvSpPr>
        <p:spPr>
          <a:xfrm>
            <a:off x="6682382" y="6434390"/>
            <a:ext cx="154721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like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8ABC90-7A3A-F389-FC42-327CF9711C69}"/>
              </a:ext>
            </a:extLst>
          </p:cNvPr>
          <p:cNvCxnSpPr>
            <a:cxnSpLocks/>
          </p:cNvCxnSpPr>
          <p:nvPr/>
        </p:nvCxnSpPr>
        <p:spPr>
          <a:xfrm>
            <a:off x="4973738" y="8638375"/>
            <a:ext cx="199189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2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753506-B0E5-FA3B-826F-2F9E549C0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" y="0"/>
            <a:ext cx="18278168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580349" y="881965"/>
            <a:ext cx="4678951" cy="4114800"/>
            <a:chOff x="0" y="0"/>
            <a:chExt cx="14807025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0349" y="5290235"/>
            <a:ext cx="4678951" cy="4114800"/>
            <a:chOff x="0" y="0"/>
            <a:chExt cx="14807025" cy="1302171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2174" y="1828156"/>
            <a:ext cx="3889078" cy="18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3" dirty="0">
                <a:solidFill>
                  <a:srgbClr val="C28050"/>
                </a:solidFill>
                <a:latin typeface="SVN-A Love Of Thunder" panose="02040603050506020204" pitchFamily="18" charset="0"/>
              </a:rPr>
              <a:t>False</a:t>
            </a:r>
          </a:p>
        </p:txBody>
      </p:sp>
      <p:sp>
        <p:nvSpPr>
          <p:cNvPr id="9" name="TextBox 9">
            <a:hlinkClick r:id="rId5" action="ppaction://hlinksldjump"/>
          </p:cNvPr>
          <p:cNvSpPr txBox="1"/>
          <p:nvPr/>
        </p:nvSpPr>
        <p:spPr>
          <a:xfrm>
            <a:off x="12992174" y="6236427"/>
            <a:ext cx="3889078" cy="18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3" dirty="0">
                <a:solidFill>
                  <a:srgbClr val="C28050"/>
                </a:solidFill>
                <a:latin typeface="SVN-A Love Of Thunder" panose="02040603050506020204" pitchFamily="18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4803" y="2032933"/>
            <a:ext cx="11506239" cy="651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12500" dirty="0">
                <a:solidFill>
                  <a:srgbClr val="FFFFFF"/>
                </a:solidFill>
                <a:latin typeface="Comic Sans MS" panose="030F0702030302020204" pitchFamily="66" charset="0"/>
              </a:rPr>
              <a:t>The new friend is helpful. He likes helping others.</a:t>
            </a:r>
          </a:p>
        </p:txBody>
      </p:sp>
      <p:pic>
        <p:nvPicPr>
          <p:cNvPr id="13" name="Graphic 12" descr="Badge Cross with solid fill">
            <a:extLst>
              <a:ext uri="{FF2B5EF4-FFF2-40B4-BE49-F238E27FC236}">
                <a16:creationId xmlns:a16="http://schemas.microsoft.com/office/drawing/2014/main" id="{E2FA784D-D7A9-F36B-E74B-533E62660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49194" y="-195578"/>
            <a:ext cx="2659924" cy="2659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7F94B6-B60F-E447-3466-1E981D802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" y="0"/>
            <a:ext cx="18278168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1363417" cy="2604342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26015482"/>
            </a:xfrm>
            <a:custGeom>
              <a:avLst/>
              <a:gdLst/>
              <a:ahLst/>
              <a:cxnLst/>
              <a:rect l="l" t="t" r="r" b="b"/>
              <a:pathLst>
                <a:path w="51340557" h="26015482">
                  <a:moveTo>
                    <a:pt x="51340557" y="26015482"/>
                  </a:moveTo>
                  <a:lnTo>
                    <a:pt x="0" y="26007861"/>
                  </a:lnTo>
                  <a:lnTo>
                    <a:pt x="0" y="9036075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26042153"/>
            </a:xfrm>
            <a:custGeom>
              <a:avLst/>
              <a:gdLst/>
              <a:ahLst/>
              <a:cxnLst/>
              <a:rect l="l" t="t" r="r" b="b"/>
              <a:pathLst>
                <a:path w="51369766" h="26042153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465339"/>
                    <a:pt x="51341827" y="1046119"/>
                    <a:pt x="51344366" y="1606157"/>
                  </a:cubicBezTo>
                  <a:cubicBezTo>
                    <a:pt x="51344366" y="2415100"/>
                    <a:pt x="51357066" y="18365808"/>
                    <a:pt x="51363416" y="19174749"/>
                  </a:cubicBezTo>
                  <a:cubicBezTo>
                    <a:pt x="51369766" y="20398536"/>
                    <a:pt x="51365956" y="21643065"/>
                    <a:pt x="51365956" y="22866849"/>
                  </a:cubicBezTo>
                  <a:cubicBezTo>
                    <a:pt x="51365956" y="23945442"/>
                    <a:pt x="51367227" y="24941064"/>
                    <a:pt x="51368498" y="25981192"/>
                  </a:cubicBezTo>
                  <a:cubicBezTo>
                    <a:pt x="51368498" y="26002783"/>
                    <a:pt x="51368498" y="26016753"/>
                    <a:pt x="51368498" y="26040882"/>
                  </a:cubicBezTo>
                  <a:cubicBezTo>
                    <a:pt x="51345637" y="26040882"/>
                    <a:pt x="51325316" y="26042153"/>
                    <a:pt x="51143941" y="26040882"/>
                  </a:cubicBezTo>
                  <a:cubicBezTo>
                    <a:pt x="48501712" y="26035803"/>
                    <a:pt x="45818834" y="26042153"/>
                    <a:pt x="43176607" y="26037071"/>
                  </a:cubicBezTo>
                  <a:cubicBezTo>
                    <a:pt x="41591272" y="26033264"/>
                    <a:pt x="40046588" y="26035803"/>
                    <a:pt x="38461252" y="26033264"/>
                  </a:cubicBezTo>
                  <a:cubicBezTo>
                    <a:pt x="37729557" y="26031992"/>
                    <a:pt x="36997865" y="26030721"/>
                    <a:pt x="36266170" y="26029453"/>
                  </a:cubicBezTo>
                  <a:cubicBezTo>
                    <a:pt x="35819022" y="26029453"/>
                    <a:pt x="35412526" y="26030721"/>
                    <a:pt x="34965378" y="26030721"/>
                  </a:cubicBezTo>
                  <a:cubicBezTo>
                    <a:pt x="33827190" y="26029453"/>
                    <a:pt x="30697168" y="26030721"/>
                    <a:pt x="29558980" y="26029453"/>
                  </a:cubicBezTo>
                  <a:cubicBezTo>
                    <a:pt x="28745984" y="26028182"/>
                    <a:pt x="12486129" y="26037071"/>
                    <a:pt x="11673136" y="26035803"/>
                  </a:cubicBezTo>
                  <a:cubicBezTo>
                    <a:pt x="11469887" y="26035803"/>
                    <a:pt x="11225990" y="26037071"/>
                    <a:pt x="11022742" y="26037071"/>
                  </a:cubicBezTo>
                  <a:cubicBezTo>
                    <a:pt x="10534945" y="26037071"/>
                    <a:pt x="10087799" y="26038342"/>
                    <a:pt x="9600004" y="26038342"/>
                  </a:cubicBezTo>
                  <a:cubicBezTo>
                    <a:pt x="8380515" y="26038342"/>
                    <a:pt x="7201675" y="26037071"/>
                    <a:pt x="5982186" y="26035803"/>
                  </a:cubicBezTo>
                  <a:cubicBezTo>
                    <a:pt x="5250492" y="26034532"/>
                    <a:pt x="4518799" y="26033264"/>
                    <a:pt x="3827755" y="26031992"/>
                  </a:cubicBezTo>
                  <a:cubicBezTo>
                    <a:pt x="2526966" y="26030721"/>
                    <a:pt x="1226178" y="26029453"/>
                    <a:pt x="48260" y="26029453"/>
                  </a:cubicBezTo>
                  <a:cubicBezTo>
                    <a:pt x="38100" y="26029453"/>
                    <a:pt x="29210" y="26029453"/>
                    <a:pt x="19050" y="26028182"/>
                  </a:cubicBezTo>
                  <a:cubicBezTo>
                    <a:pt x="10160" y="26026914"/>
                    <a:pt x="5080" y="26020564"/>
                    <a:pt x="7620" y="26011671"/>
                  </a:cubicBezTo>
                  <a:cubicBezTo>
                    <a:pt x="16510" y="25978172"/>
                    <a:pt x="12700" y="25459618"/>
                    <a:pt x="11430" y="24920322"/>
                  </a:cubicBezTo>
                  <a:cubicBezTo>
                    <a:pt x="10160" y="23820989"/>
                    <a:pt x="6350" y="22742396"/>
                    <a:pt x="7620" y="21643065"/>
                  </a:cubicBezTo>
                  <a:cubicBezTo>
                    <a:pt x="5080" y="20274083"/>
                    <a:pt x="0" y="3327753"/>
                    <a:pt x="7620" y="1938030"/>
                  </a:cubicBezTo>
                  <a:cubicBezTo>
                    <a:pt x="8890" y="1668383"/>
                    <a:pt x="7620" y="1377992"/>
                    <a:pt x="8890" y="1108345"/>
                  </a:cubicBezTo>
                  <a:cubicBezTo>
                    <a:pt x="10160" y="672761"/>
                    <a:pt x="12700" y="1956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26024371"/>
                  </a:moveTo>
                  <a:cubicBezTo>
                    <a:pt x="51346906" y="26007862"/>
                    <a:pt x="51348177" y="25995162"/>
                    <a:pt x="51348177" y="25982462"/>
                  </a:cubicBezTo>
                  <a:cubicBezTo>
                    <a:pt x="51346906" y="24837354"/>
                    <a:pt x="51345637" y="23738022"/>
                    <a:pt x="51345637" y="22555719"/>
                  </a:cubicBezTo>
                  <a:cubicBezTo>
                    <a:pt x="51345637" y="22016424"/>
                    <a:pt x="51348177" y="21477128"/>
                    <a:pt x="51346906" y="20937832"/>
                  </a:cubicBezTo>
                  <a:cubicBezTo>
                    <a:pt x="51346906" y="20440019"/>
                    <a:pt x="51345637" y="19921466"/>
                    <a:pt x="51344366" y="19423656"/>
                  </a:cubicBezTo>
                  <a:cubicBezTo>
                    <a:pt x="51339287" y="18656196"/>
                    <a:pt x="51327856" y="2767716"/>
                    <a:pt x="51327856" y="2000257"/>
                  </a:cubicBezTo>
                  <a:cubicBezTo>
                    <a:pt x="51325316" y="1357251"/>
                    <a:pt x="51322777" y="693502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133465"/>
                  </a:cubicBezTo>
                  <a:cubicBezTo>
                    <a:pt x="31750" y="506823"/>
                    <a:pt x="31750" y="880182"/>
                    <a:pt x="30480" y="1253541"/>
                  </a:cubicBezTo>
                  <a:cubicBezTo>
                    <a:pt x="29210" y="1875805"/>
                    <a:pt x="26670" y="2477327"/>
                    <a:pt x="25400" y="3099591"/>
                  </a:cubicBezTo>
                  <a:cubicBezTo>
                    <a:pt x="20320" y="3763339"/>
                    <a:pt x="26670" y="19983693"/>
                    <a:pt x="29210" y="20647440"/>
                  </a:cubicBezTo>
                  <a:cubicBezTo>
                    <a:pt x="29210" y="21352675"/>
                    <a:pt x="29210" y="22078649"/>
                    <a:pt x="30480" y="22783882"/>
                  </a:cubicBezTo>
                  <a:cubicBezTo>
                    <a:pt x="30480" y="23302435"/>
                    <a:pt x="33020" y="23820989"/>
                    <a:pt x="33020" y="24339542"/>
                  </a:cubicBezTo>
                  <a:cubicBezTo>
                    <a:pt x="33020" y="24899579"/>
                    <a:pt x="33020" y="25459618"/>
                    <a:pt x="31750" y="25982462"/>
                  </a:cubicBezTo>
                  <a:cubicBezTo>
                    <a:pt x="31750" y="25986273"/>
                    <a:pt x="31750" y="25988812"/>
                    <a:pt x="31750" y="25992623"/>
                  </a:cubicBezTo>
                  <a:cubicBezTo>
                    <a:pt x="31750" y="26002783"/>
                    <a:pt x="35560" y="26006592"/>
                    <a:pt x="44450" y="26006592"/>
                  </a:cubicBezTo>
                  <a:cubicBezTo>
                    <a:pt x="291236" y="26006592"/>
                    <a:pt x="860332" y="26007862"/>
                    <a:pt x="1388777" y="26007862"/>
                  </a:cubicBezTo>
                  <a:cubicBezTo>
                    <a:pt x="2161120" y="26007862"/>
                    <a:pt x="2974113" y="26005323"/>
                    <a:pt x="3746456" y="26007862"/>
                  </a:cubicBezTo>
                  <a:cubicBezTo>
                    <a:pt x="5006595" y="26011671"/>
                    <a:pt x="6266734" y="26014214"/>
                    <a:pt x="7526873" y="26012942"/>
                  </a:cubicBezTo>
                  <a:cubicBezTo>
                    <a:pt x="8339866" y="26011671"/>
                    <a:pt x="9112209" y="26014214"/>
                    <a:pt x="9925202" y="26014214"/>
                  </a:cubicBezTo>
                  <a:cubicBezTo>
                    <a:pt x="11104041" y="26014214"/>
                    <a:pt x="12282881" y="26012942"/>
                    <a:pt x="13461720" y="26014214"/>
                  </a:cubicBezTo>
                  <a:cubicBezTo>
                    <a:pt x="15209655" y="26015482"/>
                    <a:pt x="34396287" y="26005323"/>
                    <a:pt x="36184870" y="26007862"/>
                  </a:cubicBezTo>
                  <a:cubicBezTo>
                    <a:pt x="36957216" y="26009133"/>
                    <a:pt x="37729557" y="26010403"/>
                    <a:pt x="38461252" y="26010403"/>
                  </a:cubicBezTo>
                  <a:cubicBezTo>
                    <a:pt x="39802689" y="26012942"/>
                    <a:pt x="41103478" y="26009133"/>
                    <a:pt x="42444916" y="26012942"/>
                  </a:cubicBezTo>
                  <a:cubicBezTo>
                    <a:pt x="43542455" y="26015482"/>
                    <a:pt x="44639994" y="26015482"/>
                    <a:pt x="45737536" y="26018021"/>
                  </a:cubicBezTo>
                  <a:cubicBezTo>
                    <a:pt x="47363524" y="26021832"/>
                    <a:pt x="48989508" y="26024371"/>
                    <a:pt x="50615493" y="26025642"/>
                  </a:cubicBezTo>
                  <a:cubicBezTo>
                    <a:pt x="51225239" y="26025642"/>
                    <a:pt x="51325316" y="26024371"/>
                    <a:pt x="51345637" y="2602437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72000" y="291934"/>
            <a:ext cx="8866677" cy="446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8"/>
              </a:lnSpc>
            </a:pPr>
            <a:r>
              <a:rPr lang="en-US" sz="28249" dirty="0">
                <a:solidFill>
                  <a:srgbClr val="C28050"/>
                </a:solidFill>
                <a:latin typeface="SVN-A Love Of Thunder" panose="02040603050506020204" pitchFamily="18" charset="0"/>
              </a:rPr>
              <a:t>True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9E82C13-2196-03CF-B49E-3FDB4038FCDE}"/>
              </a:ext>
            </a:extLst>
          </p:cNvPr>
          <p:cNvSpPr txBox="1"/>
          <p:nvPr/>
        </p:nvSpPr>
        <p:spPr>
          <a:xfrm>
            <a:off x="1295400" y="5270135"/>
            <a:ext cx="15544800" cy="3257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10000" dirty="0">
                <a:latin typeface="Comic Sans MS" panose="030F0702030302020204" pitchFamily="66" charset="0"/>
              </a:rPr>
              <a:t>The new friend is helpful. </a:t>
            </a:r>
          </a:p>
          <a:p>
            <a:pPr algn="ctr">
              <a:lnSpc>
                <a:spcPts val="12745"/>
              </a:lnSpc>
            </a:pPr>
            <a:r>
              <a:rPr lang="en-US" sz="10000" dirty="0">
                <a:latin typeface="Comic Sans MS" panose="030F0702030302020204" pitchFamily="66" charset="0"/>
              </a:rPr>
              <a:t>He likes helping others.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4" name="tada sound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0333766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401971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1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F18481-4710-6B05-0374-31DD6E635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190"/>
            <a:ext cx="18288000" cy="103233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B9D5813-FD9D-E6F1-DECD-BD539E4E9A14}"/>
              </a:ext>
            </a:extLst>
          </p:cNvPr>
          <p:cNvGrpSpPr/>
          <p:nvPr/>
        </p:nvGrpSpPr>
        <p:grpSpPr>
          <a:xfrm>
            <a:off x="3276600" y="5448300"/>
            <a:ext cx="5638800" cy="4114800"/>
            <a:chOff x="3276600" y="5448300"/>
            <a:chExt cx="5638800" cy="4114800"/>
          </a:xfrm>
        </p:grpSpPr>
        <p:grpSp>
          <p:nvGrpSpPr>
            <p:cNvPr id="2" name="Group 2"/>
            <p:cNvGrpSpPr/>
            <p:nvPr/>
          </p:nvGrpSpPr>
          <p:grpSpPr>
            <a:xfrm>
              <a:off x="3276600" y="5448300"/>
              <a:ext cx="5638800" cy="4114800"/>
              <a:chOff x="0" y="0"/>
              <a:chExt cx="14807025" cy="1302171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0160" y="16510"/>
                <a:ext cx="14784165" cy="12993772"/>
              </a:xfrm>
              <a:custGeom>
                <a:avLst/>
                <a:gdLst/>
                <a:ahLst/>
                <a:cxnLst/>
                <a:rect l="l" t="t" r="r" b="b"/>
                <a:pathLst>
                  <a:path w="14784165" h="12993772">
                    <a:moveTo>
                      <a:pt x="14784165" y="12993772"/>
                    </a:moveTo>
                    <a:lnTo>
                      <a:pt x="0" y="12986151"/>
                    </a:lnTo>
                    <a:lnTo>
                      <a:pt x="0" y="4519806"/>
                    </a:lnTo>
                    <a:lnTo>
                      <a:pt x="17780" y="19050"/>
                    </a:lnTo>
                    <a:lnTo>
                      <a:pt x="7370797" y="0"/>
                    </a:lnTo>
                    <a:lnTo>
                      <a:pt x="14765115" y="5080"/>
                    </a:ln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4"/>
              <p:cNvSpPr/>
              <p:nvPr/>
            </p:nvSpPr>
            <p:spPr>
              <a:xfrm>
                <a:off x="-3810" y="0"/>
                <a:ext cx="14813376" cy="13020441"/>
              </a:xfrm>
              <a:custGeom>
                <a:avLst/>
                <a:gdLst/>
                <a:ahLst/>
                <a:cxnLst/>
                <a:rect l="l" t="t" r="r" b="b"/>
                <a:pathLst>
                  <a:path w="14813376" h="13020441">
                    <a:moveTo>
                      <a:pt x="14779085" y="21590"/>
                    </a:moveTo>
                    <a:cubicBezTo>
                      <a:pt x="14780356" y="34290"/>
                      <a:pt x="14780356" y="44450"/>
                      <a:pt x="14781626" y="54610"/>
                    </a:cubicBezTo>
                    <a:cubicBezTo>
                      <a:pt x="14784165" y="263855"/>
                      <a:pt x="14785435" y="552814"/>
                      <a:pt x="14787976" y="831453"/>
                    </a:cubicBezTo>
                    <a:cubicBezTo>
                      <a:pt x="14787976" y="1233931"/>
                      <a:pt x="14800676" y="9169975"/>
                      <a:pt x="14807026" y="9572453"/>
                    </a:cubicBezTo>
                    <a:cubicBezTo>
                      <a:pt x="14813376" y="10181330"/>
                      <a:pt x="14809565" y="10800528"/>
                      <a:pt x="14809565" y="11409404"/>
                    </a:cubicBezTo>
                    <a:cubicBezTo>
                      <a:pt x="14809565" y="11946042"/>
                      <a:pt x="14810835" y="12441400"/>
                      <a:pt x="14812106" y="12959481"/>
                    </a:cubicBezTo>
                    <a:cubicBezTo>
                      <a:pt x="14812106" y="12981071"/>
                      <a:pt x="14812106" y="12995042"/>
                      <a:pt x="14812106" y="13019171"/>
                    </a:cubicBezTo>
                    <a:cubicBezTo>
                      <a:pt x="14789245" y="13019171"/>
                      <a:pt x="14768926" y="13020441"/>
                      <a:pt x="14706119" y="13019171"/>
                    </a:cubicBezTo>
                    <a:cubicBezTo>
                      <a:pt x="13948336" y="13014091"/>
                      <a:pt x="13178894" y="13020441"/>
                      <a:pt x="12421111" y="13015361"/>
                    </a:cubicBezTo>
                    <a:cubicBezTo>
                      <a:pt x="11966441" y="13011552"/>
                      <a:pt x="11523429" y="13014091"/>
                      <a:pt x="11068759" y="13011552"/>
                    </a:cubicBezTo>
                    <a:cubicBezTo>
                      <a:pt x="10858911" y="13010282"/>
                      <a:pt x="10649064" y="13009011"/>
                      <a:pt x="10439216" y="13007741"/>
                    </a:cubicBezTo>
                    <a:cubicBezTo>
                      <a:pt x="10310976" y="13007741"/>
                      <a:pt x="10194394" y="13009011"/>
                      <a:pt x="10066153" y="13009011"/>
                    </a:cubicBezTo>
                    <a:cubicBezTo>
                      <a:pt x="9739724" y="13007741"/>
                      <a:pt x="8842042" y="13009011"/>
                      <a:pt x="8515613" y="13007741"/>
                    </a:cubicBezTo>
                    <a:cubicBezTo>
                      <a:pt x="8282449" y="13006471"/>
                      <a:pt x="3619167" y="13015361"/>
                      <a:pt x="3386003" y="13014091"/>
                    </a:cubicBezTo>
                    <a:cubicBezTo>
                      <a:pt x="3327712" y="13014091"/>
                      <a:pt x="3257763" y="13015361"/>
                      <a:pt x="3199472" y="13015361"/>
                    </a:cubicBezTo>
                    <a:cubicBezTo>
                      <a:pt x="3059573" y="13015361"/>
                      <a:pt x="2931333" y="13016632"/>
                      <a:pt x="2791435" y="13016632"/>
                    </a:cubicBezTo>
                    <a:cubicBezTo>
                      <a:pt x="2441689" y="13016632"/>
                      <a:pt x="2103600" y="13015361"/>
                      <a:pt x="1753855" y="13014091"/>
                    </a:cubicBezTo>
                    <a:cubicBezTo>
                      <a:pt x="1544007" y="13012821"/>
                      <a:pt x="1334159" y="13011552"/>
                      <a:pt x="1135970" y="13010282"/>
                    </a:cubicBezTo>
                    <a:cubicBezTo>
                      <a:pt x="762907" y="13009011"/>
                      <a:pt x="389845" y="13007741"/>
                      <a:pt x="48260" y="13007741"/>
                    </a:cubicBezTo>
                    <a:cubicBezTo>
                      <a:pt x="38100" y="13007741"/>
                      <a:pt x="29210" y="13007741"/>
                      <a:pt x="19050" y="13006471"/>
                    </a:cubicBezTo>
                    <a:cubicBezTo>
                      <a:pt x="10160" y="13005202"/>
                      <a:pt x="5080" y="12998852"/>
                      <a:pt x="7620" y="12989961"/>
                    </a:cubicBezTo>
                    <a:cubicBezTo>
                      <a:pt x="16510" y="12957397"/>
                      <a:pt x="12700" y="12699399"/>
                      <a:pt x="11430" y="12431079"/>
                    </a:cubicBezTo>
                    <a:cubicBezTo>
                      <a:pt x="10160" y="11884123"/>
                      <a:pt x="6350" y="11347484"/>
                      <a:pt x="7620" y="10800528"/>
                    </a:cubicBezTo>
                    <a:cubicBezTo>
                      <a:pt x="5080" y="10119411"/>
                      <a:pt x="0" y="1688008"/>
                      <a:pt x="7620" y="996572"/>
                    </a:cubicBezTo>
                    <a:cubicBezTo>
                      <a:pt x="8890" y="862412"/>
                      <a:pt x="7620" y="717933"/>
                      <a:pt x="8890" y="583774"/>
                    </a:cubicBezTo>
                    <a:cubicBezTo>
                      <a:pt x="10160" y="367055"/>
                      <a:pt x="12700" y="12969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8390" y="30480"/>
                      <a:pt x="284921" y="29210"/>
                    </a:cubicBezTo>
                    <a:cubicBezTo>
                      <a:pt x="599692" y="25400"/>
                      <a:pt x="914464" y="22860"/>
                      <a:pt x="1240894" y="20320"/>
                    </a:cubicBezTo>
                    <a:cubicBezTo>
                      <a:pt x="1462399" y="17780"/>
                      <a:pt x="1683905" y="16510"/>
                      <a:pt x="1893753" y="13970"/>
                    </a:cubicBezTo>
                    <a:cubicBezTo>
                      <a:pt x="2103601" y="11430"/>
                      <a:pt x="2325106" y="8890"/>
                      <a:pt x="2534954" y="8890"/>
                    </a:cubicBezTo>
                    <a:cubicBezTo>
                      <a:pt x="2768118" y="7620"/>
                      <a:pt x="3001282" y="10160"/>
                      <a:pt x="3234447" y="8890"/>
                    </a:cubicBezTo>
                    <a:cubicBezTo>
                      <a:pt x="3525902" y="8890"/>
                      <a:pt x="8807068" y="6350"/>
                      <a:pt x="9098523" y="5080"/>
                    </a:cubicBezTo>
                    <a:cubicBezTo>
                      <a:pt x="9378320" y="3810"/>
                      <a:pt x="9658117" y="2540"/>
                      <a:pt x="9949572" y="2540"/>
                    </a:cubicBezTo>
                    <a:cubicBezTo>
                      <a:pt x="10427558" y="1270"/>
                      <a:pt x="10893886" y="0"/>
                      <a:pt x="11371873" y="0"/>
                    </a:cubicBezTo>
                    <a:cubicBezTo>
                      <a:pt x="11570062" y="0"/>
                      <a:pt x="11779910" y="2540"/>
                      <a:pt x="11978098" y="2540"/>
                    </a:cubicBezTo>
                    <a:cubicBezTo>
                      <a:pt x="12526035" y="3810"/>
                      <a:pt x="13085629" y="5080"/>
                      <a:pt x="13633564" y="7620"/>
                    </a:cubicBezTo>
                    <a:cubicBezTo>
                      <a:pt x="13925019" y="8890"/>
                      <a:pt x="14216474" y="12700"/>
                      <a:pt x="14507929" y="16510"/>
                    </a:cubicBezTo>
                    <a:cubicBezTo>
                      <a:pt x="14577879" y="16510"/>
                      <a:pt x="14647828" y="16510"/>
                      <a:pt x="14706119" y="16510"/>
                    </a:cubicBezTo>
                    <a:cubicBezTo>
                      <a:pt x="14760035" y="17780"/>
                      <a:pt x="14768926" y="20320"/>
                      <a:pt x="14779085" y="21590"/>
                    </a:cubicBezTo>
                    <a:close/>
                    <a:moveTo>
                      <a:pt x="14789245" y="13002661"/>
                    </a:moveTo>
                    <a:cubicBezTo>
                      <a:pt x="14790515" y="12986152"/>
                      <a:pt x="14791785" y="12973452"/>
                      <a:pt x="14791785" y="12960752"/>
                    </a:cubicBezTo>
                    <a:cubicBezTo>
                      <a:pt x="14790515" y="12389800"/>
                      <a:pt x="14789245" y="11842843"/>
                      <a:pt x="14789245" y="11254605"/>
                    </a:cubicBezTo>
                    <a:cubicBezTo>
                      <a:pt x="14789245" y="10986287"/>
                      <a:pt x="14791785" y="10717968"/>
                      <a:pt x="14790515" y="10449649"/>
                    </a:cubicBezTo>
                    <a:cubicBezTo>
                      <a:pt x="14790515" y="10201970"/>
                      <a:pt x="14789245" y="9943971"/>
                      <a:pt x="14787976" y="9696293"/>
                    </a:cubicBezTo>
                    <a:cubicBezTo>
                      <a:pt x="14782895" y="9314454"/>
                      <a:pt x="14771465" y="1409370"/>
                      <a:pt x="14771465" y="1027532"/>
                    </a:cubicBezTo>
                    <a:cubicBezTo>
                      <a:pt x="14768926" y="707613"/>
                      <a:pt x="14766385" y="377375"/>
                      <a:pt x="14763845" y="63500"/>
                    </a:cubicBezTo>
                    <a:cubicBezTo>
                      <a:pt x="14762576" y="44450"/>
                      <a:pt x="14761306" y="43180"/>
                      <a:pt x="14671144" y="41910"/>
                    </a:cubicBezTo>
                    <a:cubicBezTo>
                      <a:pt x="14636170" y="41910"/>
                      <a:pt x="14612853" y="41910"/>
                      <a:pt x="14577879" y="40640"/>
                    </a:cubicBezTo>
                    <a:cubicBezTo>
                      <a:pt x="14286425" y="36830"/>
                      <a:pt x="13983310" y="31750"/>
                      <a:pt x="13691855" y="30480"/>
                    </a:cubicBezTo>
                    <a:cubicBezTo>
                      <a:pt x="12980705" y="26670"/>
                      <a:pt x="12257897" y="25400"/>
                      <a:pt x="11546747" y="22860"/>
                    </a:cubicBezTo>
                    <a:cubicBezTo>
                      <a:pt x="11441823" y="22860"/>
                      <a:pt x="11325241" y="22860"/>
                      <a:pt x="11220316" y="22860"/>
                    </a:cubicBezTo>
                    <a:cubicBezTo>
                      <a:pt x="11045443" y="22860"/>
                      <a:pt x="10870570" y="22860"/>
                      <a:pt x="10707355" y="22860"/>
                    </a:cubicBezTo>
                    <a:cubicBezTo>
                      <a:pt x="10334293" y="22860"/>
                      <a:pt x="9961230" y="22860"/>
                      <a:pt x="9599826" y="24130"/>
                    </a:cubicBezTo>
                    <a:cubicBezTo>
                      <a:pt x="9285054" y="25400"/>
                      <a:pt x="3980571" y="29210"/>
                      <a:pt x="3665800" y="29210"/>
                    </a:cubicBezTo>
                    <a:cubicBezTo>
                      <a:pt x="3152839" y="29210"/>
                      <a:pt x="2639878" y="26670"/>
                      <a:pt x="2126917" y="33020"/>
                    </a:cubicBezTo>
                    <a:cubicBezTo>
                      <a:pt x="1858778" y="36830"/>
                      <a:pt x="1602298" y="36830"/>
                      <a:pt x="1345817" y="38100"/>
                    </a:cubicBezTo>
                    <a:cubicBezTo>
                      <a:pt x="902806" y="41910"/>
                      <a:pt x="459794" y="45720"/>
                      <a:pt x="49530" y="50800"/>
                    </a:cubicBezTo>
                    <a:cubicBezTo>
                      <a:pt x="36830" y="50800"/>
                      <a:pt x="34290" y="53340"/>
                      <a:pt x="33020" y="98736"/>
                    </a:cubicBezTo>
                    <a:cubicBezTo>
                      <a:pt x="31750" y="284495"/>
                      <a:pt x="31750" y="470254"/>
                      <a:pt x="30480" y="656014"/>
                    </a:cubicBezTo>
                    <a:cubicBezTo>
                      <a:pt x="29210" y="965612"/>
                      <a:pt x="26670" y="1264891"/>
                      <a:pt x="25400" y="1574490"/>
                    </a:cubicBezTo>
                    <a:cubicBezTo>
                      <a:pt x="20320" y="1904728"/>
                      <a:pt x="26670" y="9974931"/>
                      <a:pt x="29210" y="10305169"/>
                    </a:cubicBezTo>
                    <a:cubicBezTo>
                      <a:pt x="29210" y="10656048"/>
                      <a:pt x="29210" y="11017246"/>
                      <a:pt x="30480" y="11368125"/>
                    </a:cubicBezTo>
                    <a:cubicBezTo>
                      <a:pt x="30480" y="11626124"/>
                      <a:pt x="33020" y="11884123"/>
                      <a:pt x="33020" y="12142122"/>
                    </a:cubicBezTo>
                    <a:cubicBezTo>
                      <a:pt x="33020" y="12420760"/>
                      <a:pt x="33020" y="12699399"/>
                      <a:pt x="31750" y="12960752"/>
                    </a:cubicBezTo>
                    <a:cubicBezTo>
                      <a:pt x="31750" y="12964561"/>
                      <a:pt x="31750" y="12967102"/>
                      <a:pt x="31750" y="12970911"/>
                    </a:cubicBezTo>
                    <a:cubicBezTo>
                      <a:pt x="31750" y="12981071"/>
                      <a:pt x="35560" y="12984881"/>
                      <a:pt x="44450" y="12984881"/>
                    </a:cubicBezTo>
                    <a:cubicBezTo>
                      <a:pt x="121706" y="12984881"/>
                      <a:pt x="284921" y="12986152"/>
                      <a:pt x="436478" y="12986152"/>
                    </a:cubicBezTo>
                    <a:cubicBezTo>
                      <a:pt x="657983" y="12986152"/>
                      <a:pt x="891148" y="12983611"/>
                      <a:pt x="1112653" y="12986152"/>
                    </a:cubicBezTo>
                    <a:cubicBezTo>
                      <a:pt x="1474058" y="12989961"/>
                      <a:pt x="1835462" y="12992502"/>
                      <a:pt x="2196866" y="12991231"/>
                    </a:cubicBezTo>
                    <a:cubicBezTo>
                      <a:pt x="2430031" y="12989961"/>
                      <a:pt x="2651536" y="12992502"/>
                      <a:pt x="2884700" y="12992502"/>
                    </a:cubicBezTo>
                    <a:cubicBezTo>
                      <a:pt x="3222788" y="12992502"/>
                      <a:pt x="3560876" y="12991231"/>
                      <a:pt x="3898964" y="12992502"/>
                    </a:cubicBezTo>
                    <a:cubicBezTo>
                      <a:pt x="4400267" y="12993771"/>
                      <a:pt x="9902939" y="12983611"/>
                      <a:pt x="10415900" y="12986152"/>
                    </a:cubicBezTo>
                    <a:cubicBezTo>
                      <a:pt x="10637406" y="12987421"/>
                      <a:pt x="10858911" y="12988692"/>
                      <a:pt x="11068759" y="12988692"/>
                    </a:cubicBezTo>
                    <a:cubicBezTo>
                      <a:pt x="11453480" y="12991231"/>
                      <a:pt x="11826543" y="12987421"/>
                      <a:pt x="12211263" y="12991231"/>
                    </a:cubicBezTo>
                    <a:cubicBezTo>
                      <a:pt x="12526035" y="12993771"/>
                      <a:pt x="12840806" y="12993771"/>
                      <a:pt x="13155578" y="12996311"/>
                    </a:cubicBezTo>
                    <a:cubicBezTo>
                      <a:pt x="13621906" y="13000121"/>
                      <a:pt x="14088234" y="13002661"/>
                      <a:pt x="14554562" y="13003931"/>
                    </a:cubicBezTo>
                    <a:cubicBezTo>
                      <a:pt x="14729435" y="13003931"/>
                      <a:pt x="14768926" y="13002661"/>
                      <a:pt x="14789245" y="13002661"/>
                    </a:cubicBez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803945" y="6526489"/>
              <a:ext cx="4583141" cy="19379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104"/>
                </a:lnSpc>
              </a:pPr>
              <a:r>
                <a:rPr lang="en-US" sz="11503" dirty="0">
                  <a:solidFill>
                    <a:schemeClr val="accent5">
                      <a:lumMod val="50000"/>
                    </a:schemeClr>
                  </a:solidFill>
                  <a:latin typeface="SVN-A Love Of Thunder" panose="02040603050506020204" pitchFamily="18" charset="0"/>
                </a:rPr>
                <a:t>False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8AEBF1-53E6-393D-E0F0-29ABA5A1EF17}"/>
              </a:ext>
            </a:extLst>
          </p:cNvPr>
          <p:cNvGrpSpPr/>
          <p:nvPr/>
        </p:nvGrpSpPr>
        <p:grpSpPr>
          <a:xfrm>
            <a:off x="9647845" y="5444688"/>
            <a:ext cx="5630093" cy="4114800"/>
            <a:chOff x="9647845" y="5444688"/>
            <a:chExt cx="5630093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9647845" y="5444688"/>
              <a:ext cx="5630093" cy="4114800"/>
              <a:chOff x="0" y="0"/>
              <a:chExt cx="14807025" cy="1302171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160" y="16510"/>
                <a:ext cx="14784165" cy="12993772"/>
              </a:xfrm>
              <a:custGeom>
                <a:avLst/>
                <a:gdLst/>
                <a:ahLst/>
                <a:cxnLst/>
                <a:rect l="l" t="t" r="r" b="b"/>
                <a:pathLst>
                  <a:path w="14784165" h="12993772">
                    <a:moveTo>
                      <a:pt x="14784165" y="12993772"/>
                    </a:moveTo>
                    <a:lnTo>
                      <a:pt x="0" y="12986151"/>
                    </a:lnTo>
                    <a:lnTo>
                      <a:pt x="0" y="4519806"/>
                    </a:lnTo>
                    <a:lnTo>
                      <a:pt x="17780" y="19050"/>
                    </a:lnTo>
                    <a:lnTo>
                      <a:pt x="7370797" y="0"/>
                    </a:lnTo>
                    <a:lnTo>
                      <a:pt x="14765115" y="5080"/>
                    </a:ln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-3810" y="0"/>
                <a:ext cx="14813376" cy="13020441"/>
              </a:xfrm>
              <a:custGeom>
                <a:avLst/>
                <a:gdLst/>
                <a:ahLst/>
                <a:cxnLst/>
                <a:rect l="l" t="t" r="r" b="b"/>
                <a:pathLst>
                  <a:path w="14813376" h="13020441">
                    <a:moveTo>
                      <a:pt x="14779085" y="21590"/>
                    </a:moveTo>
                    <a:cubicBezTo>
                      <a:pt x="14780356" y="34290"/>
                      <a:pt x="14780356" y="44450"/>
                      <a:pt x="14781626" y="54610"/>
                    </a:cubicBezTo>
                    <a:cubicBezTo>
                      <a:pt x="14784165" y="263855"/>
                      <a:pt x="14785435" y="552814"/>
                      <a:pt x="14787976" y="831453"/>
                    </a:cubicBezTo>
                    <a:cubicBezTo>
                      <a:pt x="14787976" y="1233931"/>
                      <a:pt x="14800676" y="9169975"/>
                      <a:pt x="14807026" y="9572453"/>
                    </a:cubicBezTo>
                    <a:cubicBezTo>
                      <a:pt x="14813376" y="10181330"/>
                      <a:pt x="14809565" y="10800528"/>
                      <a:pt x="14809565" y="11409404"/>
                    </a:cubicBezTo>
                    <a:cubicBezTo>
                      <a:pt x="14809565" y="11946042"/>
                      <a:pt x="14810835" y="12441400"/>
                      <a:pt x="14812106" y="12959481"/>
                    </a:cubicBezTo>
                    <a:cubicBezTo>
                      <a:pt x="14812106" y="12981071"/>
                      <a:pt x="14812106" y="12995042"/>
                      <a:pt x="14812106" y="13019171"/>
                    </a:cubicBezTo>
                    <a:cubicBezTo>
                      <a:pt x="14789245" y="13019171"/>
                      <a:pt x="14768926" y="13020441"/>
                      <a:pt x="14706119" y="13019171"/>
                    </a:cubicBezTo>
                    <a:cubicBezTo>
                      <a:pt x="13948336" y="13014091"/>
                      <a:pt x="13178894" y="13020441"/>
                      <a:pt x="12421111" y="13015361"/>
                    </a:cubicBezTo>
                    <a:cubicBezTo>
                      <a:pt x="11966441" y="13011552"/>
                      <a:pt x="11523429" y="13014091"/>
                      <a:pt x="11068759" y="13011552"/>
                    </a:cubicBezTo>
                    <a:cubicBezTo>
                      <a:pt x="10858911" y="13010282"/>
                      <a:pt x="10649064" y="13009011"/>
                      <a:pt x="10439216" y="13007741"/>
                    </a:cubicBezTo>
                    <a:cubicBezTo>
                      <a:pt x="10310976" y="13007741"/>
                      <a:pt x="10194394" y="13009011"/>
                      <a:pt x="10066153" y="13009011"/>
                    </a:cubicBezTo>
                    <a:cubicBezTo>
                      <a:pt x="9739724" y="13007741"/>
                      <a:pt x="8842042" y="13009011"/>
                      <a:pt x="8515613" y="13007741"/>
                    </a:cubicBezTo>
                    <a:cubicBezTo>
                      <a:pt x="8282449" y="13006471"/>
                      <a:pt x="3619167" y="13015361"/>
                      <a:pt x="3386003" y="13014091"/>
                    </a:cubicBezTo>
                    <a:cubicBezTo>
                      <a:pt x="3327712" y="13014091"/>
                      <a:pt x="3257763" y="13015361"/>
                      <a:pt x="3199472" y="13015361"/>
                    </a:cubicBezTo>
                    <a:cubicBezTo>
                      <a:pt x="3059573" y="13015361"/>
                      <a:pt x="2931333" y="13016632"/>
                      <a:pt x="2791435" y="13016632"/>
                    </a:cubicBezTo>
                    <a:cubicBezTo>
                      <a:pt x="2441689" y="13016632"/>
                      <a:pt x="2103600" y="13015361"/>
                      <a:pt x="1753855" y="13014091"/>
                    </a:cubicBezTo>
                    <a:cubicBezTo>
                      <a:pt x="1544007" y="13012821"/>
                      <a:pt x="1334159" y="13011552"/>
                      <a:pt x="1135970" y="13010282"/>
                    </a:cubicBezTo>
                    <a:cubicBezTo>
                      <a:pt x="762907" y="13009011"/>
                      <a:pt x="389845" y="13007741"/>
                      <a:pt x="48260" y="13007741"/>
                    </a:cubicBezTo>
                    <a:cubicBezTo>
                      <a:pt x="38100" y="13007741"/>
                      <a:pt x="29210" y="13007741"/>
                      <a:pt x="19050" y="13006471"/>
                    </a:cubicBezTo>
                    <a:cubicBezTo>
                      <a:pt x="10160" y="13005202"/>
                      <a:pt x="5080" y="12998852"/>
                      <a:pt x="7620" y="12989961"/>
                    </a:cubicBezTo>
                    <a:cubicBezTo>
                      <a:pt x="16510" y="12957397"/>
                      <a:pt x="12700" y="12699399"/>
                      <a:pt x="11430" y="12431079"/>
                    </a:cubicBezTo>
                    <a:cubicBezTo>
                      <a:pt x="10160" y="11884123"/>
                      <a:pt x="6350" y="11347484"/>
                      <a:pt x="7620" y="10800528"/>
                    </a:cubicBezTo>
                    <a:cubicBezTo>
                      <a:pt x="5080" y="10119411"/>
                      <a:pt x="0" y="1688008"/>
                      <a:pt x="7620" y="996572"/>
                    </a:cubicBezTo>
                    <a:cubicBezTo>
                      <a:pt x="8890" y="862412"/>
                      <a:pt x="7620" y="717933"/>
                      <a:pt x="8890" y="583774"/>
                    </a:cubicBezTo>
                    <a:cubicBezTo>
                      <a:pt x="10160" y="367055"/>
                      <a:pt x="12700" y="12969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8390" y="30480"/>
                      <a:pt x="284921" y="29210"/>
                    </a:cubicBezTo>
                    <a:cubicBezTo>
                      <a:pt x="599692" y="25400"/>
                      <a:pt x="914464" y="22860"/>
                      <a:pt x="1240894" y="20320"/>
                    </a:cubicBezTo>
                    <a:cubicBezTo>
                      <a:pt x="1462399" y="17780"/>
                      <a:pt x="1683905" y="16510"/>
                      <a:pt x="1893753" y="13970"/>
                    </a:cubicBezTo>
                    <a:cubicBezTo>
                      <a:pt x="2103601" y="11430"/>
                      <a:pt x="2325106" y="8890"/>
                      <a:pt x="2534954" y="8890"/>
                    </a:cubicBezTo>
                    <a:cubicBezTo>
                      <a:pt x="2768118" y="7620"/>
                      <a:pt x="3001282" y="10160"/>
                      <a:pt x="3234447" y="8890"/>
                    </a:cubicBezTo>
                    <a:cubicBezTo>
                      <a:pt x="3525902" y="8890"/>
                      <a:pt x="8807068" y="6350"/>
                      <a:pt x="9098523" y="5080"/>
                    </a:cubicBezTo>
                    <a:cubicBezTo>
                      <a:pt x="9378320" y="3810"/>
                      <a:pt x="9658117" y="2540"/>
                      <a:pt x="9949572" y="2540"/>
                    </a:cubicBezTo>
                    <a:cubicBezTo>
                      <a:pt x="10427558" y="1270"/>
                      <a:pt x="10893886" y="0"/>
                      <a:pt x="11371873" y="0"/>
                    </a:cubicBezTo>
                    <a:cubicBezTo>
                      <a:pt x="11570062" y="0"/>
                      <a:pt x="11779910" y="2540"/>
                      <a:pt x="11978098" y="2540"/>
                    </a:cubicBezTo>
                    <a:cubicBezTo>
                      <a:pt x="12526035" y="3810"/>
                      <a:pt x="13085629" y="5080"/>
                      <a:pt x="13633564" y="7620"/>
                    </a:cubicBezTo>
                    <a:cubicBezTo>
                      <a:pt x="13925019" y="8890"/>
                      <a:pt x="14216474" y="12700"/>
                      <a:pt x="14507929" y="16510"/>
                    </a:cubicBezTo>
                    <a:cubicBezTo>
                      <a:pt x="14577879" y="16510"/>
                      <a:pt x="14647828" y="16510"/>
                      <a:pt x="14706119" y="16510"/>
                    </a:cubicBezTo>
                    <a:cubicBezTo>
                      <a:pt x="14760035" y="17780"/>
                      <a:pt x="14768926" y="20320"/>
                      <a:pt x="14779085" y="21590"/>
                    </a:cubicBezTo>
                    <a:close/>
                    <a:moveTo>
                      <a:pt x="14789245" y="13002661"/>
                    </a:moveTo>
                    <a:cubicBezTo>
                      <a:pt x="14790515" y="12986152"/>
                      <a:pt x="14791785" y="12973452"/>
                      <a:pt x="14791785" y="12960752"/>
                    </a:cubicBezTo>
                    <a:cubicBezTo>
                      <a:pt x="14790515" y="12389800"/>
                      <a:pt x="14789245" y="11842843"/>
                      <a:pt x="14789245" y="11254605"/>
                    </a:cubicBezTo>
                    <a:cubicBezTo>
                      <a:pt x="14789245" y="10986287"/>
                      <a:pt x="14791785" y="10717968"/>
                      <a:pt x="14790515" y="10449649"/>
                    </a:cubicBezTo>
                    <a:cubicBezTo>
                      <a:pt x="14790515" y="10201970"/>
                      <a:pt x="14789245" y="9943971"/>
                      <a:pt x="14787976" y="9696293"/>
                    </a:cubicBezTo>
                    <a:cubicBezTo>
                      <a:pt x="14782895" y="9314454"/>
                      <a:pt x="14771465" y="1409370"/>
                      <a:pt x="14771465" y="1027532"/>
                    </a:cubicBezTo>
                    <a:cubicBezTo>
                      <a:pt x="14768926" y="707613"/>
                      <a:pt x="14766385" y="377375"/>
                      <a:pt x="14763845" y="63500"/>
                    </a:cubicBezTo>
                    <a:cubicBezTo>
                      <a:pt x="14762576" y="44450"/>
                      <a:pt x="14761306" y="43180"/>
                      <a:pt x="14671144" y="41910"/>
                    </a:cubicBezTo>
                    <a:cubicBezTo>
                      <a:pt x="14636170" y="41910"/>
                      <a:pt x="14612853" y="41910"/>
                      <a:pt x="14577879" y="40640"/>
                    </a:cubicBezTo>
                    <a:cubicBezTo>
                      <a:pt x="14286425" y="36830"/>
                      <a:pt x="13983310" y="31750"/>
                      <a:pt x="13691855" y="30480"/>
                    </a:cubicBezTo>
                    <a:cubicBezTo>
                      <a:pt x="12980705" y="26670"/>
                      <a:pt x="12257897" y="25400"/>
                      <a:pt x="11546747" y="22860"/>
                    </a:cubicBezTo>
                    <a:cubicBezTo>
                      <a:pt x="11441823" y="22860"/>
                      <a:pt x="11325241" y="22860"/>
                      <a:pt x="11220316" y="22860"/>
                    </a:cubicBezTo>
                    <a:cubicBezTo>
                      <a:pt x="11045443" y="22860"/>
                      <a:pt x="10870570" y="22860"/>
                      <a:pt x="10707355" y="22860"/>
                    </a:cubicBezTo>
                    <a:cubicBezTo>
                      <a:pt x="10334293" y="22860"/>
                      <a:pt x="9961230" y="22860"/>
                      <a:pt x="9599826" y="24130"/>
                    </a:cubicBezTo>
                    <a:cubicBezTo>
                      <a:pt x="9285054" y="25400"/>
                      <a:pt x="3980571" y="29210"/>
                      <a:pt x="3665800" y="29210"/>
                    </a:cubicBezTo>
                    <a:cubicBezTo>
                      <a:pt x="3152839" y="29210"/>
                      <a:pt x="2639878" y="26670"/>
                      <a:pt x="2126917" y="33020"/>
                    </a:cubicBezTo>
                    <a:cubicBezTo>
                      <a:pt x="1858778" y="36830"/>
                      <a:pt x="1602298" y="36830"/>
                      <a:pt x="1345817" y="38100"/>
                    </a:cubicBezTo>
                    <a:cubicBezTo>
                      <a:pt x="902806" y="41910"/>
                      <a:pt x="459794" y="45720"/>
                      <a:pt x="49530" y="50800"/>
                    </a:cubicBezTo>
                    <a:cubicBezTo>
                      <a:pt x="36830" y="50800"/>
                      <a:pt x="34290" y="53340"/>
                      <a:pt x="33020" y="98736"/>
                    </a:cubicBezTo>
                    <a:cubicBezTo>
                      <a:pt x="31750" y="284495"/>
                      <a:pt x="31750" y="470254"/>
                      <a:pt x="30480" y="656014"/>
                    </a:cubicBezTo>
                    <a:cubicBezTo>
                      <a:pt x="29210" y="965612"/>
                      <a:pt x="26670" y="1264891"/>
                      <a:pt x="25400" y="1574490"/>
                    </a:cubicBezTo>
                    <a:cubicBezTo>
                      <a:pt x="20320" y="1904728"/>
                      <a:pt x="26670" y="9974931"/>
                      <a:pt x="29210" y="10305169"/>
                    </a:cubicBezTo>
                    <a:cubicBezTo>
                      <a:pt x="29210" y="10656048"/>
                      <a:pt x="29210" y="11017246"/>
                      <a:pt x="30480" y="11368125"/>
                    </a:cubicBezTo>
                    <a:cubicBezTo>
                      <a:pt x="30480" y="11626124"/>
                      <a:pt x="33020" y="11884123"/>
                      <a:pt x="33020" y="12142122"/>
                    </a:cubicBezTo>
                    <a:cubicBezTo>
                      <a:pt x="33020" y="12420760"/>
                      <a:pt x="33020" y="12699399"/>
                      <a:pt x="31750" y="12960752"/>
                    </a:cubicBezTo>
                    <a:cubicBezTo>
                      <a:pt x="31750" y="12964561"/>
                      <a:pt x="31750" y="12967102"/>
                      <a:pt x="31750" y="12970911"/>
                    </a:cubicBezTo>
                    <a:cubicBezTo>
                      <a:pt x="31750" y="12981071"/>
                      <a:pt x="35560" y="12984881"/>
                      <a:pt x="44450" y="12984881"/>
                    </a:cubicBezTo>
                    <a:cubicBezTo>
                      <a:pt x="121706" y="12984881"/>
                      <a:pt x="284921" y="12986152"/>
                      <a:pt x="436478" y="12986152"/>
                    </a:cubicBezTo>
                    <a:cubicBezTo>
                      <a:pt x="657983" y="12986152"/>
                      <a:pt x="891148" y="12983611"/>
                      <a:pt x="1112653" y="12986152"/>
                    </a:cubicBezTo>
                    <a:cubicBezTo>
                      <a:pt x="1474058" y="12989961"/>
                      <a:pt x="1835462" y="12992502"/>
                      <a:pt x="2196866" y="12991231"/>
                    </a:cubicBezTo>
                    <a:cubicBezTo>
                      <a:pt x="2430031" y="12989961"/>
                      <a:pt x="2651536" y="12992502"/>
                      <a:pt x="2884700" y="12992502"/>
                    </a:cubicBezTo>
                    <a:cubicBezTo>
                      <a:pt x="3222788" y="12992502"/>
                      <a:pt x="3560876" y="12991231"/>
                      <a:pt x="3898964" y="12992502"/>
                    </a:cubicBezTo>
                    <a:cubicBezTo>
                      <a:pt x="4400267" y="12993771"/>
                      <a:pt x="9902939" y="12983611"/>
                      <a:pt x="10415900" y="12986152"/>
                    </a:cubicBezTo>
                    <a:cubicBezTo>
                      <a:pt x="10637406" y="12987421"/>
                      <a:pt x="10858911" y="12988692"/>
                      <a:pt x="11068759" y="12988692"/>
                    </a:cubicBezTo>
                    <a:cubicBezTo>
                      <a:pt x="11453480" y="12991231"/>
                      <a:pt x="11826543" y="12987421"/>
                      <a:pt x="12211263" y="12991231"/>
                    </a:cubicBezTo>
                    <a:cubicBezTo>
                      <a:pt x="12526035" y="12993771"/>
                      <a:pt x="12840806" y="12993771"/>
                      <a:pt x="13155578" y="12996311"/>
                    </a:cubicBezTo>
                    <a:cubicBezTo>
                      <a:pt x="13621906" y="13000121"/>
                      <a:pt x="14088234" y="13002661"/>
                      <a:pt x="14554562" y="13003931"/>
                    </a:cubicBezTo>
                    <a:cubicBezTo>
                      <a:pt x="14729435" y="13003931"/>
                      <a:pt x="14768926" y="13002661"/>
                      <a:pt x="14789245" y="13002661"/>
                    </a:cubicBez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9">
              <a:hlinkClick r:id="rId6" action="ppaction://hlinksldjump"/>
            </p:cNvPr>
            <p:cNvSpPr txBox="1"/>
            <p:nvPr/>
          </p:nvSpPr>
          <p:spPr>
            <a:xfrm>
              <a:off x="10594977" y="6506811"/>
              <a:ext cx="3889078" cy="1819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04"/>
                </a:lnSpc>
              </a:pPr>
              <a:r>
                <a:rPr lang="en-US" sz="11503" dirty="0">
                  <a:solidFill>
                    <a:schemeClr val="accent5">
                      <a:lumMod val="50000"/>
                    </a:schemeClr>
                  </a:solidFill>
                  <a:latin typeface="SVN-A Love Of Thunder" panose="02040603050506020204" pitchFamily="18" charset="0"/>
                </a:rPr>
                <a:t>True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2000" y="318617"/>
            <a:ext cx="17068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  <a:t>The new English teacher </a:t>
            </a:r>
            <a:b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</a:br>
            <a: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  <a:t>is from America. </a:t>
            </a:r>
          </a:p>
        </p:txBody>
      </p:sp>
      <p:pic>
        <p:nvPicPr>
          <p:cNvPr id="14" name="Graphic 13" descr="Badge Cross with solid fill">
            <a:extLst>
              <a:ext uri="{FF2B5EF4-FFF2-40B4-BE49-F238E27FC236}">
                <a16:creationId xmlns:a16="http://schemas.microsoft.com/office/drawing/2014/main" id="{0838F576-9CCB-2146-1300-A40B51EC7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825" y="4117919"/>
            <a:ext cx="3383968" cy="33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09AF29-17B3-8843-EAC0-C81906F5B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190"/>
            <a:ext cx="18288000" cy="1032338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1363417" cy="2604342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26015482"/>
            </a:xfrm>
            <a:custGeom>
              <a:avLst/>
              <a:gdLst/>
              <a:ahLst/>
              <a:cxnLst/>
              <a:rect l="l" t="t" r="r" b="b"/>
              <a:pathLst>
                <a:path w="51340557" h="26015482">
                  <a:moveTo>
                    <a:pt x="51340557" y="26015482"/>
                  </a:moveTo>
                  <a:lnTo>
                    <a:pt x="0" y="26007861"/>
                  </a:lnTo>
                  <a:lnTo>
                    <a:pt x="0" y="9036075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26042153"/>
            </a:xfrm>
            <a:custGeom>
              <a:avLst/>
              <a:gdLst/>
              <a:ahLst/>
              <a:cxnLst/>
              <a:rect l="l" t="t" r="r" b="b"/>
              <a:pathLst>
                <a:path w="51369766" h="26042153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465339"/>
                    <a:pt x="51341827" y="1046119"/>
                    <a:pt x="51344366" y="1606157"/>
                  </a:cubicBezTo>
                  <a:cubicBezTo>
                    <a:pt x="51344366" y="2415100"/>
                    <a:pt x="51357066" y="18365808"/>
                    <a:pt x="51363416" y="19174749"/>
                  </a:cubicBezTo>
                  <a:cubicBezTo>
                    <a:pt x="51369766" y="20398536"/>
                    <a:pt x="51365956" y="21643065"/>
                    <a:pt x="51365956" y="22866849"/>
                  </a:cubicBezTo>
                  <a:cubicBezTo>
                    <a:pt x="51365956" y="23945442"/>
                    <a:pt x="51367227" y="24941064"/>
                    <a:pt x="51368498" y="25981192"/>
                  </a:cubicBezTo>
                  <a:cubicBezTo>
                    <a:pt x="51368498" y="26002783"/>
                    <a:pt x="51368498" y="26016753"/>
                    <a:pt x="51368498" y="26040882"/>
                  </a:cubicBezTo>
                  <a:cubicBezTo>
                    <a:pt x="51345637" y="26040882"/>
                    <a:pt x="51325316" y="26042153"/>
                    <a:pt x="51143941" y="26040882"/>
                  </a:cubicBezTo>
                  <a:cubicBezTo>
                    <a:pt x="48501712" y="26035803"/>
                    <a:pt x="45818834" y="26042153"/>
                    <a:pt x="43176607" y="26037071"/>
                  </a:cubicBezTo>
                  <a:cubicBezTo>
                    <a:pt x="41591272" y="26033264"/>
                    <a:pt x="40046588" y="26035803"/>
                    <a:pt x="38461252" y="26033264"/>
                  </a:cubicBezTo>
                  <a:cubicBezTo>
                    <a:pt x="37729557" y="26031992"/>
                    <a:pt x="36997865" y="26030721"/>
                    <a:pt x="36266170" y="26029453"/>
                  </a:cubicBezTo>
                  <a:cubicBezTo>
                    <a:pt x="35819022" y="26029453"/>
                    <a:pt x="35412526" y="26030721"/>
                    <a:pt x="34965378" y="26030721"/>
                  </a:cubicBezTo>
                  <a:cubicBezTo>
                    <a:pt x="33827190" y="26029453"/>
                    <a:pt x="30697168" y="26030721"/>
                    <a:pt x="29558980" y="26029453"/>
                  </a:cubicBezTo>
                  <a:cubicBezTo>
                    <a:pt x="28745984" y="26028182"/>
                    <a:pt x="12486129" y="26037071"/>
                    <a:pt x="11673136" y="26035803"/>
                  </a:cubicBezTo>
                  <a:cubicBezTo>
                    <a:pt x="11469887" y="26035803"/>
                    <a:pt x="11225990" y="26037071"/>
                    <a:pt x="11022742" y="26037071"/>
                  </a:cubicBezTo>
                  <a:cubicBezTo>
                    <a:pt x="10534945" y="26037071"/>
                    <a:pt x="10087799" y="26038342"/>
                    <a:pt x="9600004" y="26038342"/>
                  </a:cubicBezTo>
                  <a:cubicBezTo>
                    <a:pt x="8380515" y="26038342"/>
                    <a:pt x="7201675" y="26037071"/>
                    <a:pt x="5982186" y="26035803"/>
                  </a:cubicBezTo>
                  <a:cubicBezTo>
                    <a:pt x="5250492" y="26034532"/>
                    <a:pt x="4518799" y="26033264"/>
                    <a:pt x="3827755" y="26031992"/>
                  </a:cubicBezTo>
                  <a:cubicBezTo>
                    <a:pt x="2526966" y="26030721"/>
                    <a:pt x="1226178" y="26029453"/>
                    <a:pt x="48260" y="26029453"/>
                  </a:cubicBezTo>
                  <a:cubicBezTo>
                    <a:pt x="38100" y="26029453"/>
                    <a:pt x="29210" y="26029453"/>
                    <a:pt x="19050" y="26028182"/>
                  </a:cubicBezTo>
                  <a:cubicBezTo>
                    <a:pt x="10160" y="26026914"/>
                    <a:pt x="5080" y="26020564"/>
                    <a:pt x="7620" y="26011671"/>
                  </a:cubicBezTo>
                  <a:cubicBezTo>
                    <a:pt x="16510" y="25978172"/>
                    <a:pt x="12700" y="25459618"/>
                    <a:pt x="11430" y="24920322"/>
                  </a:cubicBezTo>
                  <a:cubicBezTo>
                    <a:pt x="10160" y="23820989"/>
                    <a:pt x="6350" y="22742396"/>
                    <a:pt x="7620" y="21643065"/>
                  </a:cubicBezTo>
                  <a:cubicBezTo>
                    <a:pt x="5080" y="20274083"/>
                    <a:pt x="0" y="3327753"/>
                    <a:pt x="7620" y="1938030"/>
                  </a:cubicBezTo>
                  <a:cubicBezTo>
                    <a:pt x="8890" y="1668383"/>
                    <a:pt x="7620" y="1377992"/>
                    <a:pt x="8890" y="1108345"/>
                  </a:cubicBezTo>
                  <a:cubicBezTo>
                    <a:pt x="10160" y="672761"/>
                    <a:pt x="12700" y="1956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26024371"/>
                  </a:moveTo>
                  <a:cubicBezTo>
                    <a:pt x="51346906" y="26007862"/>
                    <a:pt x="51348177" y="25995162"/>
                    <a:pt x="51348177" y="25982462"/>
                  </a:cubicBezTo>
                  <a:cubicBezTo>
                    <a:pt x="51346906" y="24837354"/>
                    <a:pt x="51345637" y="23738022"/>
                    <a:pt x="51345637" y="22555719"/>
                  </a:cubicBezTo>
                  <a:cubicBezTo>
                    <a:pt x="51345637" y="22016424"/>
                    <a:pt x="51348177" y="21477128"/>
                    <a:pt x="51346906" y="20937832"/>
                  </a:cubicBezTo>
                  <a:cubicBezTo>
                    <a:pt x="51346906" y="20440019"/>
                    <a:pt x="51345637" y="19921466"/>
                    <a:pt x="51344366" y="19423656"/>
                  </a:cubicBezTo>
                  <a:cubicBezTo>
                    <a:pt x="51339287" y="18656196"/>
                    <a:pt x="51327856" y="2767716"/>
                    <a:pt x="51327856" y="2000257"/>
                  </a:cubicBezTo>
                  <a:cubicBezTo>
                    <a:pt x="51325316" y="1357251"/>
                    <a:pt x="51322777" y="693502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133465"/>
                  </a:cubicBezTo>
                  <a:cubicBezTo>
                    <a:pt x="31750" y="506823"/>
                    <a:pt x="31750" y="880182"/>
                    <a:pt x="30480" y="1253541"/>
                  </a:cubicBezTo>
                  <a:cubicBezTo>
                    <a:pt x="29210" y="1875805"/>
                    <a:pt x="26670" y="2477327"/>
                    <a:pt x="25400" y="3099591"/>
                  </a:cubicBezTo>
                  <a:cubicBezTo>
                    <a:pt x="20320" y="3763339"/>
                    <a:pt x="26670" y="19983693"/>
                    <a:pt x="29210" y="20647440"/>
                  </a:cubicBezTo>
                  <a:cubicBezTo>
                    <a:pt x="29210" y="21352675"/>
                    <a:pt x="29210" y="22078649"/>
                    <a:pt x="30480" y="22783882"/>
                  </a:cubicBezTo>
                  <a:cubicBezTo>
                    <a:pt x="30480" y="23302435"/>
                    <a:pt x="33020" y="23820989"/>
                    <a:pt x="33020" y="24339542"/>
                  </a:cubicBezTo>
                  <a:cubicBezTo>
                    <a:pt x="33020" y="24899579"/>
                    <a:pt x="33020" y="25459618"/>
                    <a:pt x="31750" y="25982462"/>
                  </a:cubicBezTo>
                  <a:cubicBezTo>
                    <a:pt x="31750" y="25986273"/>
                    <a:pt x="31750" y="25988812"/>
                    <a:pt x="31750" y="25992623"/>
                  </a:cubicBezTo>
                  <a:cubicBezTo>
                    <a:pt x="31750" y="26002783"/>
                    <a:pt x="35560" y="26006592"/>
                    <a:pt x="44450" y="26006592"/>
                  </a:cubicBezTo>
                  <a:cubicBezTo>
                    <a:pt x="291236" y="26006592"/>
                    <a:pt x="860332" y="26007862"/>
                    <a:pt x="1388777" y="26007862"/>
                  </a:cubicBezTo>
                  <a:cubicBezTo>
                    <a:pt x="2161120" y="26007862"/>
                    <a:pt x="2974113" y="26005323"/>
                    <a:pt x="3746456" y="26007862"/>
                  </a:cubicBezTo>
                  <a:cubicBezTo>
                    <a:pt x="5006595" y="26011671"/>
                    <a:pt x="6266734" y="26014214"/>
                    <a:pt x="7526873" y="26012942"/>
                  </a:cubicBezTo>
                  <a:cubicBezTo>
                    <a:pt x="8339866" y="26011671"/>
                    <a:pt x="9112209" y="26014214"/>
                    <a:pt x="9925202" y="26014214"/>
                  </a:cubicBezTo>
                  <a:cubicBezTo>
                    <a:pt x="11104041" y="26014214"/>
                    <a:pt x="12282881" y="26012942"/>
                    <a:pt x="13461720" y="26014214"/>
                  </a:cubicBezTo>
                  <a:cubicBezTo>
                    <a:pt x="15209655" y="26015482"/>
                    <a:pt x="34396287" y="26005323"/>
                    <a:pt x="36184870" y="26007862"/>
                  </a:cubicBezTo>
                  <a:cubicBezTo>
                    <a:pt x="36957216" y="26009133"/>
                    <a:pt x="37729557" y="26010403"/>
                    <a:pt x="38461252" y="26010403"/>
                  </a:cubicBezTo>
                  <a:cubicBezTo>
                    <a:pt x="39802689" y="26012942"/>
                    <a:pt x="41103478" y="26009133"/>
                    <a:pt x="42444916" y="26012942"/>
                  </a:cubicBezTo>
                  <a:cubicBezTo>
                    <a:pt x="43542455" y="26015482"/>
                    <a:pt x="44639994" y="26015482"/>
                    <a:pt x="45737536" y="26018021"/>
                  </a:cubicBezTo>
                  <a:cubicBezTo>
                    <a:pt x="47363524" y="26021832"/>
                    <a:pt x="48989508" y="26024371"/>
                    <a:pt x="50615493" y="26025642"/>
                  </a:cubicBezTo>
                  <a:cubicBezTo>
                    <a:pt x="51225239" y="26025642"/>
                    <a:pt x="51325316" y="26024371"/>
                    <a:pt x="51345637" y="2602437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72000" y="291934"/>
            <a:ext cx="8866677" cy="446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8"/>
              </a:lnSpc>
            </a:pPr>
            <a:r>
              <a:rPr lang="en-US" sz="28249" dirty="0">
                <a:solidFill>
                  <a:schemeClr val="accent5">
                    <a:lumMod val="50000"/>
                  </a:schemeClr>
                </a:solidFill>
                <a:latin typeface="SVN-A Love Of Thunder" panose="02040603050506020204" pitchFamily="18" charset="0"/>
              </a:rPr>
              <a:t>True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57C03E72-4069-6C9F-BC53-1969A5CAA490}"/>
              </a:ext>
            </a:extLst>
          </p:cNvPr>
          <p:cNvSpPr txBox="1"/>
          <p:nvPr/>
        </p:nvSpPr>
        <p:spPr>
          <a:xfrm>
            <a:off x="-252962" y="5630896"/>
            <a:ext cx="185166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</a:rPr>
              <a:t>The new English teacher is from America. She’s American. </a:t>
            </a:r>
          </a:p>
        </p:txBody>
      </p:sp>
    </p:spTree>
    <p:extLst>
      <p:ext uri="{BB962C8B-B14F-4D97-AF65-F5344CB8AC3E}">
        <p14:creationId xmlns:p14="http://schemas.microsoft.com/office/powerpoint/2010/main" val="27263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4" name="tada sound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782175-034A-095D-397C-8B5412C2B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603"/>
            <a:ext cx="18364199" cy="104442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B9D5813-FD9D-E6F1-DECD-BD539E4E9A14}"/>
              </a:ext>
            </a:extLst>
          </p:cNvPr>
          <p:cNvGrpSpPr/>
          <p:nvPr/>
        </p:nvGrpSpPr>
        <p:grpSpPr>
          <a:xfrm>
            <a:off x="3276600" y="5448300"/>
            <a:ext cx="5638800" cy="4114800"/>
            <a:chOff x="3276600" y="5448300"/>
            <a:chExt cx="5638800" cy="4114800"/>
          </a:xfrm>
        </p:grpSpPr>
        <p:grpSp>
          <p:nvGrpSpPr>
            <p:cNvPr id="2" name="Group 2"/>
            <p:cNvGrpSpPr/>
            <p:nvPr/>
          </p:nvGrpSpPr>
          <p:grpSpPr>
            <a:xfrm>
              <a:off x="3276600" y="5448300"/>
              <a:ext cx="5638800" cy="4114800"/>
              <a:chOff x="0" y="0"/>
              <a:chExt cx="14807025" cy="1302171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0160" y="16510"/>
                <a:ext cx="14784165" cy="12993772"/>
              </a:xfrm>
              <a:custGeom>
                <a:avLst/>
                <a:gdLst/>
                <a:ahLst/>
                <a:cxnLst/>
                <a:rect l="l" t="t" r="r" b="b"/>
                <a:pathLst>
                  <a:path w="14784165" h="12993772">
                    <a:moveTo>
                      <a:pt x="14784165" y="12993772"/>
                    </a:moveTo>
                    <a:lnTo>
                      <a:pt x="0" y="12986151"/>
                    </a:lnTo>
                    <a:lnTo>
                      <a:pt x="0" y="4519806"/>
                    </a:lnTo>
                    <a:lnTo>
                      <a:pt x="17780" y="19050"/>
                    </a:lnTo>
                    <a:lnTo>
                      <a:pt x="7370797" y="0"/>
                    </a:lnTo>
                    <a:lnTo>
                      <a:pt x="14765115" y="5080"/>
                    </a:ln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4"/>
              <p:cNvSpPr/>
              <p:nvPr/>
            </p:nvSpPr>
            <p:spPr>
              <a:xfrm>
                <a:off x="-3810" y="0"/>
                <a:ext cx="14813376" cy="13020441"/>
              </a:xfrm>
              <a:custGeom>
                <a:avLst/>
                <a:gdLst/>
                <a:ahLst/>
                <a:cxnLst/>
                <a:rect l="l" t="t" r="r" b="b"/>
                <a:pathLst>
                  <a:path w="14813376" h="13020441">
                    <a:moveTo>
                      <a:pt x="14779085" y="21590"/>
                    </a:moveTo>
                    <a:cubicBezTo>
                      <a:pt x="14780356" y="34290"/>
                      <a:pt x="14780356" y="44450"/>
                      <a:pt x="14781626" y="54610"/>
                    </a:cubicBezTo>
                    <a:cubicBezTo>
                      <a:pt x="14784165" y="263855"/>
                      <a:pt x="14785435" y="552814"/>
                      <a:pt x="14787976" y="831453"/>
                    </a:cubicBezTo>
                    <a:cubicBezTo>
                      <a:pt x="14787976" y="1233931"/>
                      <a:pt x="14800676" y="9169975"/>
                      <a:pt x="14807026" y="9572453"/>
                    </a:cubicBezTo>
                    <a:cubicBezTo>
                      <a:pt x="14813376" y="10181330"/>
                      <a:pt x="14809565" y="10800528"/>
                      <a:pt x="14809565" y="11409404"/>
                    </a:cubicBezTo>
                    <a:cubicBezTo>
                      <a:pt x="14809565" y="11946042"/>
                      <a:pt x="14810835" y="12441400"/>
                      <a:pt x="14812106" y="12959481"/>
                    </a:cubicBezTo>
                    <a:cubicBezTo>
                      <a:pt x="14812106" y="12981071"/>
                      <a:pt x="14812106" y="12995042"/>
                      <a:pt x="14812106" y="13019171"/>
                    </a:cubicBezTo>
                    <a:cubicBezTo>
                      <a:pt x="14789245" y="13019171"/>
                      <a:pt x="14768926" y="13020441"/>
                      <a:pt x="14706119" y="13019171"/>
                    </a:cubicBezTo>
                    <a:cubicBezTo>
                      <a:pt x="13948336" y="13014091"/>
                      <a:pt x="13178894" y="13020441"/>
                      <a:pt x="12421111" y="13015361"/>
                    </a:cubicBezTo>
                    <a:cubicBezTo>
                      <a:pt x="11966441" y="13011552"/>
                      <a:pt x="11523429" y="13014091"/>
                      <a:pt x="11068759" y="13011552"/>
                    </a:cubicBezTo>
                    <a:cubicBezTo>
                      <a:pt x="10858911" y="13010282"/>
                      <a:pt x="10649064" y="13009011"/>
                      <a:pt x="10439216" y="13007741"/>
                    </a:cubicBezTo>
                    <a:cubicBezTo>
                      <a:pt x="10310976" y="13007741"/>
                      <a:pt x="10194394" y="13009011"/>
                      <a:pt x="10066153" y="13009011"/>
                    </a:cubicBezTo>
                    <a:cubicBezTo>
                      <a:pt x="9739724" y="13007741"/>
                      <a:pt x="8842042" y="13009011"/>
                      <a:pt x="8515613" y="13007741"/>
                    </a:cubicBezTo>
                    <a:cubicBezTo>
                      <a:pt x="8282449" y="13006471"/>
                      <a:pt x="3619167" y="13015361"/>
                      <a:pt x="3386003" y="13014091"/>
                    </a:cubicBezTo>
                    <a:cubicBezTo>
                      <a:pt x="3327712" y="13014091"/>
                      <a:pt x="3257763" y="13015361"/>
                      <a:pt x="3199472" y="13015361"/>
                    </a:cubicBezTo>
                    <a:cubicBezTo>
                      <a:pt x="3059573" y="13015361"/>
                      <a:pt x="2931333" y="13016632"/>
                      <a:pt x="2791435" y="13016632"/>
                    </a:cubicBezTo>
                    <a:cubicBezTo>
                      <a:pt x="2441689" y="13016632"/>
                      <a:pt x="2103600" y="13015361"/>
                      <a:pt x="1753855" y="13014091"/>
                    </a:cubicBezTo>
                    <a:cubicBezTo>
                      <a:pt x="1544007" y="13012821"/>
                      <a:pt x="1334159" y="13011552"/>
                      <a:pt x="1135970" y="13010282"/>
                    </a:cubicBezTo>
                    <a:cubicBezTo>
                      <a:pt x="762907" y="13009011"/>
                      <a:pt x="389845" y="13007741"/>
                      <a:pt x="48260" y="13007741"/>
                    </a:cubicBezTo>
                    <a:cubicBezTo>
                      <a:pt x="38100" y="13007741"/>
                      <a:pt x="29210" y="13007741"/>
                      <a:pt x="19050" y="13006471"/>
                    </a:cubicBezTo>
                    <a:cubicBezTo>
                      <a:pt x="10160" y="13005202"/>
                      <a:pt x="5080" y="12998852"/>
                      <a:pt x="7620" y="12989961"/>
                    </a:cubicBezTo>
                    <a:cubicBezTo>
                      <a:pt x="16510" y="12957397"/>
                      <a:pt x="12700" y="12699399"/>
                      <a:pt x="11430" y="12431079"/>
                    </a:cubicBezTo>
                    <a:cubicBezTo>
                      <a:pt x="10160" y="11884123"/>
                      <a:pt x="6350" y="11347484"/>
                      <a:pt x="7620" y="10800528"/>
                    </a:cubicBezTo>
                    <a:cubicBezTo>
                      <a:pt x="5080" y="10119411"/>
                      <a:pt x="0" y="1688008"/>
                      <a:pt x="7620" y="996572"/>
                    </a:cubicBezTo>
                    <a:cubicBezTo>
                      <a:pt x="8890" y="862412"/>
                      <a:pt x="7620" y="717933"/>
                      <a:pt x="8890" y="583774"/>
                    </a:cubicBezTo>
                    <a:cubicBezTo>
                      <a:pt x="10160" y="367055"/>
                      <a:pt x="12700" y="12969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8390" y="30480"/>
                      <a:pt x="284921" y="29210"/>
                    </a:cubicBezTo>
                    <a:cubicBezTo>
                      <a:pt x="599692" y="25400"/>
                      <a:pt x="914464" y="22860"/>
                      <a:pt x="1240894" y="20320"/>
                    </a:cubicBezTo>
                    <a:cubicBezTo>
                      <a:pt x="1462399" y="17780"/>
                      <a:pt x="1683905" y="16510"/>
                      <a:pt x="1893753" y="13970"/>
                    </a:cubicBezTo>
                    <a:cubicBezTo>
                      <a:pt x="2103601" y="11430"/>
                      <a:pt x="2325106" y="8890"/>
                      <a:pt x="2534954" y="8890"/>
                    </a:cubicBezTo>
                    <a:cubicBezTo>
                      <a:pt x="2768118" y="7620"/>
                      <a:pt x="3001282" y="10160"/>
                      <a:pt x="3234447" y="8890"/>
                    </a:cubicBezTo>
                    <a:cubicBezTo>
                      <a:pt x="3525902" y="8890"/>
                      <a:pt x="8807068" y="6350"/>
                      <a:pt x="9098523" y="5080"/>
                    </a:cubicBezTo>
                    <a:cubicBezTo>
                      <a:pt x="9378320" y="3810"/>
                      <a:pt x="9658117" y="2540"/>
                      <a:pt x="9949572" y="2540"/>
                    </a:cubicBezTo>
                    <a:cubicBezTo>
                      <a:pt x="10427558" y="1270"/>
                      <a:pt x="10893886" y="0"/>
                      <a:pt x="11371873" y="0"/>
                    </a:cubicBezTo>
                    <a:cubicBezTo>
                      <a:pt x="11570062" y="0"/>
                      <a:pt x="11779910" y="2540"/>
                      <a:pt x="11978098" y="2540"/>
                    </a:cubicBezTo>
                    <a:cubicBezTo>
                      <a:pt x="12526035" y="3810"/>
                      <a:pt x="13085629" y="5080"/>
                      <a:pt x="13633564" y="7620"/>
                    </a:cubicBezTo>
                    <a:cubicBezTo>
                      <a:pt x="13925019" y="8890"/>
                      <a:pt x="14216474" y="12700"/>
                      <a:pt x="14507929" y="16510"/>
                    </a:cubicBezTo>
                    <a:cubicBezTo>
                      <a:pt x="14577879" y="16510"/>
                      <a:pt x="14647828" y="16510"/>
                      <a:pt x="14706119" y="16510"/>
                    </a:cubicBezTo>
                    <a:cubicBezTo>
                      <a:pt x="14760035" y="17780"/>
                      <a:pt x="14768926" y="20320"/>
                      <a:pt x="14779085" y="21590"/>
                    </a:cubicBezTo>
                    <a:close/>
                    <a:moveTo>
                      <a:pt x="14789245" y="13002661"/>
                    </a:moveTo>
                    <a:cubicBezTo>
                      <a:pt x="14790515" y="12986152"/>
                      <a:pt x="14791785" y="12973452"/>
                      <a:pt x="14791785" y="12960752"/>
                    </a:cubicBezTo>
                    <a:cubicBezTo>
                      <a:pt x="14790515" y="12389800"/>
                      <a:pt x="14789245" y="11842843"/>
                      <a:pt x="14789245" y="11254605"/>
                    </a:cubicBezTo>
                    <a:cubicBezTo>
                      <a:pt x="14789245" y="10986287"/>
                      <a:pt x="14791785" y="10717968"/>
                      <a:pt x="14790515" y="10449649"/>
                    </a:cubicBezTo>
                    <a:cubicBezTo>
                      <a:pt x="14790515" y="10201970"/>
                      <a:pt x="14789245" y="9943971"/>
                      <a:pt x="14787976" y="9696293"/>
                    </a:cubicBezTo>
                    <a:cubicBezTo>
                      <a:pt x="14782895" y="9314454"/>
                      <a:pt x="14771465" y="1409370"/>
                      <a:pt x="14771465" y="1027532"/>
                    </a:cubicBezTo>
                    <a:cubicBezTo>
                      <a:pt x="14768926" y="707613"/>
                      <a:pt x="14766385" y="377375"/>
                      <a:pt x="14763845" y="63500"/>
                    </a:cubicBezTo>
                    <a:cubicBezTo>
                      <a:pt x="14762576" y="44450"/>
                      <a:pt x="14761306" y="43180"/>
                      <a:pt x="14671144" y="41910"/>
                    </a:cubicBezTo>
                    <a:cubicBezTo>
                      <a:pt x="14636170" y="41910"/>
                      <a:pt x="14612853" y="41910"/>
                      <a:pt x="14577879" y="40640"/>
                    </a:cubicBezTo>
                    <a:cubicBezTo>
                      <a:pt x="14286425" y="36830"/>
                      <a:pt x="13983310" y="31750"/>
                      <a:pt x="13691855" y="30480"/>
                    </a:cubicBezTo>
                    <a:cubicBezTo>
                      <a:pt x="12980705" y="26670"/>
                      <a:pt x="12257897" y="25400"/>
                      <a:pt x="11546747" y="22860"/>
                    </a:cubicBezTo>
                    <a:cubicBezTo>
                      <a:pt x="11441823" y="22860"/>
                      <a:pt x="11325241" y="22860"/>
                      <a:pt x="11220316" y="22860"/>
                    </a:cubicBezTo>
                    <a:cubicBezTo>
                      <a:pt x="11045443" y="22860"/>
                      <a:pt x="10870570" y="22860"/>
                      <a:pt x="10707355" y="22860"/>
                    </a:cubicBezTo>
                    <a:cubicBezTo>
                      <a:pt x="10334293" y="22860"/>
                      <a:pt x="9961230" y="22860"/>
                      <a:pt x="9599826" y="24130"/>
                    </a:cubicBezTo>
                    <a:cubicBezTo>
                      <a:pt x="9285054" y="25400"/>
                      <a:pt x="3980571" y="29210"/>
                      <a:pt x="3665800" y="29210"/>
                    </a:cubicBezTo>
                    <a:cubicBezTo>
                      <a:pt x="3152839" y="29210"/>
                      <a:pt x="2639878" y="26670"/>
                      <a:pt x="2126917" y="33020"/>
                    </a:cubicBezTo>
                    <a:cubicBezTo>
                      <a:pt x="1858778" y="36830"/>
                      <a:pt x="1602298" y="36830"/>
                      <a:pt x="1345817" y="38100"/>
                    </a:cubicBezTo>
                    <a:cubicBezTo>
                      <a:pt x="902806" y="41910"/>
                      <a:pt x="459794" y="45720"/>
                      <a:pt x="49530" y="50800"/>
                    </a:cubicBezTo>
                    <a:cubicBezTo>
                      <a:pt x="36830" y="50800"/>
                      <a:pt x="34290" y="53340"/>
                      <a:pt x="33020" y="98736"/>
                    </a:cubicBezTo>
                    <a:cubicBezTo>
                      <a:pt x="31750" y="284495"/>
                      <a:pt x="31750" y="470254"/>
                      <a:pt x="30480" y="656014"/>
                    </a:cubicBezTo>
                    <a:cubicBezTo>
                      <a:pt x="29210" y="965612"/>
                      <a:pt x="26670" y="1264891"/>
                      <a:pt x="25400" y="1574490"/>
                    </a:cubicBezTo>
                    <a:cubicBezTo>
                      <a:pt x="20320" y="1904728"/>
                      <a:pt x="26670" y="9974931"/>
                      <a:pt x="29210" y="10305169"/>
                    </a:cubicBezTo>
                    <a:cubicBezTo>
                      <a:pt x="29210" y="10656048"/>
                      <a:pt x="29210" y="11017246"/>
                      <a:pt x="30480" y="11368125"/>
                    </a:cubicBezTo>
                    <a:cubicBezTo>
                      <a:pt x="30480" y="11626124"/>
                      <a:pt x="33020" y="11884123"/>
                      <a:pt x="33020" y="12142122"/>
                    </a:cubicBezTo>
                    <a:cubicBezTo>
                      <a:pt x="33020" y="12420760"/>
                      <a:pt x="33020" y="12699399"/>
                      <a:pt x="31750" y="12960752"/>
                    </a:cubicBezTo>
                    <a:cubicBezTo>
                      <a:pt x="31750" y="12964561"/>
                      <a:pt x="31750" y="12967102"/>
                      <a:pt x="31750" y="12970911"/>
                    </a:cubicBezTo>
                    <a:cubicBezTo>
                      <a:pt x="31750" y="12981071"/>
                      <a:pt x="35560" y="12984881"/>
                      <a:pt x="44450" y="12984881"/>
                    </a:cubicBezTo>
                    <a:cubicBezTo>
                      <a:pt x="121706" y="12984881"/>
                      <a:pt x="284921" y="12986152"/>
                      <a:pt x="436478" y="12986152"/>
                    </a:cubicBezTo>
                    <a:cubicBezTo>
                      <a:pt x="657983" y="12986152"/>
                      <a:pt x="891148" y="12983611"/>
                      <a:pt x="1112653" y="12986152"/>
                    </a:cubicBezTo>
                    <a:cubicBezTo>
                      <a:pt x="1474058" y="12989961"/>
                      <a:pt x="1835462" y="12992502"/>
                      <a:pt x="2196866" y="12991231"/>
                    </a:cubicBezTo>
                    <a:cubicBezTo>
                      <a:pt x="2430031" y="12989961"/>
                      <a:pt x="2651536" y="12992502"/>
                      <a:pt x="2884700" y="12992502"/>
                    </a:cubicBezTo>
                    <a:cubicBezTo>
                      <a:pt x="3222788" y="12992502"/>
                      <a:pt x="3560876" y="12991231"/>
                      <a:pt x="3898964" y="12992502"/>
                    </a:cubicBezTo>
                    <a:cubicBezTo>
                      <a:pt x="4400267" y="12993771"/>
                      <a:pt x="9902939" y="12983611"/>
                      <a:pt x="10415900" y="12986152"/>
                    </a:cubicBezTo>
                    <a:cubicBezTo>
                      <a:pt x="10637406" y="12987421"/>
                      <a:pt x="10858911" y="12988692"/>
                      <a:pt x="11068759" y="12988692"/>
                    </a:cubicBezTo>
                    <a:cubicBezTo>
                      <a:pt x="11453480" y="12991231"/>
                      <a:pt x="11826543" y="12987421"/>
                      <a:pt x="12211263" y="12991231"/>
                    </a:cubicBezTo>
                    <a:cubicBezTo>
                      <a:pt x="12526035" y="12993771"/>
                      <a:pt x="12840806" y="12993771"/>
                      <a:pt x="13155578" y="12996311"/>
                    </a:cubicBezTo>
                    <a:cubicBezTo>
                      <a:pt x="13621906" y="13000121"/>
                      <a:pt x="14088234" y="13002661"/>
                      <a:pt x="14554562" y="13003931"/>
                    </a:cubicBezTo>
                    <a:cubicBezTo>
                      <a:pt x="14729435" y="13003931"/>
                      <a:pt x="14768926" y="13002661"/>
                      <a:pt x="14789245" y="13002661"/>
                    </a:cubicBez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>
              <a:hlinkClick r:id="rId6" action="ppaction://hlinksldjump"/>
            </p:cNvPr>
            <p:cNvSpPr txBox="1"/>
            <p:nvPr/>
          </p:nvSpPr>
          <p:spPr>
            <a:xfrm>
              <a:off x="3803945" y="6526489"/>
              <a:ext cx="4583141" cy="19379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104"/>
                </a:lnSpc>
              </a:pPr>
              <a:r>
                <a:rPr lang="en-US" sz="11503" dirty="0">
                  <a:solidFill>
                    <a:schemeClr val="accent4">
                      <a:lumMod val="50000"/>
                    </a:schemeClr>
                  </a:solidFill>
                  <a:latin typeface="SVN-A Love Of Thunder" panose="02040603050506020204" pitchFamily="18" charset="0"/>
                </a:rPr>
                <a:t>False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8AEBF1-53E6-393D-E0F0-29ABA5A1EF17}"/>
              </a:ext>
            </a:extLst>
          </p:cNvPr>
          <p:cNvGrpSpPr/>
          <p:nvPr/>
        </p:nvGrpSpPr>
        <p:grpSpPr>
          <a:xfrm>
            <a:off x="9647845" y="5444688"/>
            <a:ext cx="5630093" cy="4114800"/>
            <a:chOff x="9647845" y="5444688"/>
            <a:chExt cx="5630093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9647845" y="5444688"/>
              <a:ext cx="5630093" cy="4114800"/>
              <a:chOff x="0" y="0"/>
              <a:chExt cx="14807025" cy="1302171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160" y="16510"/>
                <a:ext cx="14784165" cy="12993772"/>
              </a:xfrm>
              <a:custGeom>
                <a:avLst/>
                <a:gdLst/>
                <a:ahLst/>
                <a:cxnLst/>
                <a:rect l="l" t="t" r="r" b="b"/>
                <a:pathLst>
                  <a:path w="14784165" h="12993772">
                    <a:moveTo>
                      <a:pt x="14784165" y="12993772"/>
                    </a:moveTo>
                    <a:lnTo>
                      <a:pt x="0" y="12986151"/>
                    </a:lnTo>
                    <a:lnTo>
                      <a:pt x="0" y="4519806"/>
                    </a:lnTo>
                    <a:lnTo>
                      <a:pt x="17780" y="19050"/>
                    </a:lnTo>
                    <a:lnTo>
                      <a:pt x="7370797" y="0"/>
                    </a:lnTo>
                    <a:lnTo>
                      <a:pt x="14765115" y="5080"/>
                    </a:ln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-3810" y="0"/>
                <a:ext cx="14813376" cy="13020441"/>
              </a:xfrm>
              <a:custGeom>
                <a:avLst/>
                <a:gdLst/>
                <a:ahLst/>
                <a:cxnLst/>
                <a:rect l="l" t="t" r="r" b="b"/>
                <a:pathLst>
                  <a:path w="14813376" h="13020441">
                    <a:moveTo>
                      <a:pt x="14779085" y="21590"/>
                    </a:moveTo>
                    <a:cubicBezTo>
                      <a:pt x="14780356" y="34290"/>
                      <a:pt x="14780356" y="44450"/>
                      <a:pt x="14781626" y="54610"/>
                    </a:cubicBezTo>
                    <a:cubicBezTo>
                      <a:pt x="14784165" y="263855"/>
                      <a:pt x="14785435" y="552814"/>
                      <a:pt x="14787976" y="831453"/>
                    </a:cubicBezTo>
                    <a:cubicBezTo>
                      <a:pt x="14787976" y="1233931"/>
                      <a:pt x="14800676" y="9169975"/>
                      <a:pt x="14807026" y="9572453"/>
                    </a:cubicBezTo>
                    <a:cubicBezTo>
                      <a:pt x="14813376" y="10181330"/>
                      <a:pt x="14809565" y="10800528"/>
                      <a:pt x="14809565" y="11409404"/>
                    </a:cubicBezTo>
                    <a:cubicBezTo>
                      <a:pt x="14809565" y="11946042"/>
                      <a:pt x="14810835" y="12441400"/>
                      <a:pt x="14812106" y="12959481"/>
                    </a:cubicBezTo>
                    <a:cubicBezTo>
                      <a:pt x="14812106" y="12981071"/>
                      <a:pt x="14812106" y="12995042"/>
                      <a:pt x="14812106" y="13019171"/>
                    </a:cubicBezTo>
                    <a:cubicBezTo>
                      <a:pt x="14789245" y="13019171"/>
                      <a:pt x="14768926" y="13020441"/>
                      <a:pt x="14706119" y="13019171"/>
                    </a:cubicBezTo>
                    <a:cubicBezTo>
                      <a:pt x="13948336" y="13014091"/>
                      <a:pt x="13178894" y="13020441"/>
                      <a:pt x="12421111" y="13015361"/>
                    </a:cubicBezTo>
                    <a:cubicBezTo>
                      <a:pt x="11966441" y="13011552"/>
                      <a:pt x="11523429" y="13014091"/>
                      <a:pt x="11068759" y="13011552"/>
                    </a:cubicBezTo>
                    <a:cubicBezTo>
                      <a:pt x="10858911" y="13010282"/>
                      <a:pt x="10649064" y="13009011"/>
                      <a:pt x="10439216" y="13007741"/>
                    </a:cubicBezTo>
                    <a:cubicBezTo>
                      <a:pt x="10310976" y="13007741"/>
                      <a:pt x="10194394" y="13009011"/>
                      <a:pt x="10066153" y="13009011"/>
                    </a:cubicBezTo>
                    <a:cubicBezTo>
                      <a:pt x="9739724" y="13007741"/>
                      <a:pt x="8842042" y="13009011"/>
                      <a:pt x="8515613" y="13007741"/>
                    </a:cubicBezTo>
                    <a:cubicBezTo>
                      <a:pt x="8282449" y="13006471"/>
                      <a:pt x="3619167" y="13015361"/>
                      <a:pt x="3386003" y="13014091"/>
                    </a:cubicBezTo>
                    <a:cubicBezTo>
                      <a:pt x="3327712" y="13014091"/>
                      <a:pt x="3257763" y="13015361"/>
                      <a:pt x="3199472" y="13015361"/>
                    </a:cubicBezTo>
                    <a:cubicBezTo>
                      <a:pt x="3059573" y="13015361"/>
                      <a:pt x="2931333" y="13016632"/>
                      <a:pt x="2791435" y="13016632"/>
                    </a:cubicBezTo>
                    <a:cubicBezTo>
                      <a:pt x="2441689" y="13016632"/>
                      <a:pt x="2103600" y="13015361"/>
                      <a:pt x="1753855" y="13014091"/>
                    </a:cubicBezTo>
                    <a:cubicBezTo>
                      <a:pt x="1544007" y="13012821"/>
                      <a:pt x="1334159" y="13011552"/>
                      <a:pt x="1135970" y="13010282"/>
                    </a:cubicBezTo>
                    <a:cubicBezTo>
                      <a:pt x="762907" y="13009011"/>
                      <a:pt x="389845" y="13007741"/>
                      <a:pt x="48260" y="13007741"/>
                    </a:cubicBezTo>
                    <a:cubicBezTo>
                      <a:pt x="38100" y="13007741"/>
                      <a:pt x="29210" y="13007741"/>
                      <a:pt x="19050" y="13006471"/>
                    </a:cubicBezTo>
                    <a:cubicBezTo>
                      <a:pt x="10160" y="13005202"/>
                      <a:pt x="5080" y="12998852"/>
                      <a:pt x="7620" y="12989961"/>
                    </a:cubicBezTo>
                    <a:cubicBezTo>
                      <a:pt x="16510" y="12957397"/>
                      <a:pt x="12700" y="12699399"/>
                      <a:pt x="11430" y="12431079"/>
                    </a:cubicBezTo>
                    <a:cubicBezTo>
                      <a:pt x="10160" y="11884123"/>
                      <a:pt x="6350" y="11347484"/>
                      <a:pt x="7620" y="10800528"/>
                    </a:cubicBezTo>
                    <a:cubicBezTo>
                      <a:pt x="5080" y="10119411"/>
                      <a:pt x="0" y="1688008"/>
                      <a:pt x="7620" y="996572"/>
                    </a:cubicBezTo>
                    <a:cubicBezTo>
                      <a:pt x="8890" y="862412"/>
                      <a:pt x="7620" y="717933"/>
                      <a:pt x="8890" y="583774"/>
                    </a:cubicBezTo>
                    <a:cubicBezTo>
                      <a:pt x="10160" y="367055"/>
                      <a:pt x="12700" y="12969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8390" y="30480"/>
                      <a:pt x="284921" y="29210"/>
                    </a:cubicBezTo>
                    <a:cubicBezTo>
                      <a:pt x="599692" y="25400"/>
                      <a:pt x="914464" y="22860"/>
                      <a:pt x="1240894" y="20320"/>
                    </a:cubicBezTo>
                    <a:cubicBezTo>
                      <a:pt x="1462399" y="17780"/>
                      <a:pt x="1683905" y="16510"/>
                      <a:pt x="1893753" y="13970"/>
                    </a:cubicBezTo>
                    <a:cubicBezTo>
                      <a:pt x="2103601" y="11430"/>
                      <a:pt x="2325106" y="8890"/>
                      <a:pt x="2534954" y="8890"/>
                    </a:cubicBezTo>
                    <a:cubicBezTo>
                      <a:pt x="2768118" y="7620"/>
                      <a:pt x="3001282" y="10160"/>
                      <a:pt x="3234447" y="8890"/>
                    </a:cubicBezTo>
                    <a:cubicBezTo>
                      <a:pt x="3525902" y="8890"/>
                      <a:pt x="8807068" y="6350"/>
                      <a:pt x="9098523" y="5080"/>
                    </a:cubicBezTo>
                    <a:cubicBezTo>
                      <a:pt x="9378320" y="3810"/>
                      <a:pt x="9658117" y="2540"/>
                      <a:pt x="9949572" y="2540"/>
                    </a:cubicBezTo>
                    <a:cubicBezTo>
                      <a:pt x="10427558" y="1270"/>
                      <a:pt x="10893886" y="0"/>
                      <a:pt x="11371873" y="0"/>
                    </a:cubicBezTo>
                    <a:cubicBezTo>
                      <a:pt x="11570062" y="0"/>
                      <a:pt x="11779910" y="2540"/>
                      <a:pt x="11978098" y="2540"/>
                    </a:cubicBezTo>
                    <a:cubicBezTo>
                      <a:pt x="12526035" y="3810"/>
                      <a:pt x="13085629" y="5080"/>
                      <a:pt x="13633564" y="7620"/>
                    </a:cubicBezTo>
                    <a:cubicBezTo>
                      <a:pt x="13925019" y="8890"/>
                      <a:pt x="14216474" y="12700"/>
                      <a:pt x="14507929" y="16510"/>
                    </a:cubicBezTo>
                    <a:cubicBezTo>
                      <a:pt x="14577879" y="16510"/>
                      <a:pt x="14647828" y="16510"/>
                      <a:pt x="14706119" y="16510"/>
                    </a:cubicBezTo>
                    <a:cubicBezTo>
                      <a:pt x="14760035" y="17780"/>
                      <a:pt x="14768926" y="20320"/>
                      <a:pt x="14779085" y="21590"/>
                    </a:cubicBezTo>
                    <a:close/>
                    <a:moveTo>
                      <a:pt x="14789245" y="13002661"/>
                    </a:moveTo>
                    <a:cubicBezTo>
                      <a:pt x="14790515" y="12986152"/>
                      <a:pt x="14791785" y="12973452"/>
                      <a:pt x="14791785" y="12960752"/>
                    </a:cubicBezTo>
                    <a:cubicBezTo>
                      <a:pt x="14790515" y="12389800"/>
                      <a:pt x="14789245" y="11842843"/>
                      <a:pt x="14789245" y="11254605"/>
                    </a:cubicBezTo>
                    <a:cubicBezTo>
                      <a:pt x="14789245" y="10986287"/>
                      <a:pt x="14791785" y="10717968"/>
                      <a:pt x="14790515" y="10449649"/>
                    </a:cubicBezTo>
                    <a:cubicBezTo>
                      <a:pt x="14790515" y="10201970"/>
                      <a:pt x="14789245" y="9943971"/>
                      <a:pt x="14787976" y="9696293"/>
                    </a:cubicBezTo>
                    <a:cubicBezTo>
                      <a:pt x="14782895" y="9314454"/>
                      <a:pt x="14771465" y="1409370"/>
                      <a:pt x="14771465" y="1027532"/>
                    </a:cubicBezTo>
                    <a:cubicBezTo>
                      <a:pt x="14768926" y="707613"/>
                      <a:pt x="14766385" y="377375"/>
                      <a:pt x="14763845" y="63500"/>
                    </a:cubicBezTo>
                    <a:cubicBezTo>
                      <a:pt x="14762576" y="44450"/>
                      <a:pt x="14761306" y="43180"/>
                      <a:pt x="14671144" y="41910"/>
                    </a:cubicBezTo>
                    <a:cubicBezTo>
                      <a:pt x="14636170" y="41910"/>
                      <a:pt x="14612853" y="41910"/>
                      <a:pt x="14577879" y="40640"/>
                    </a:cubicBezTo>
                    <a:cubicBezTo>
                      <a:pt x="14286425" y="36830"/>
                      <a:pt x="13983310" y="31750"/>
                      <a:pt x="13691855" y="30480"/>
                    </a:cubicBezTo>
                    <a:cubicBezTo>
                      <a:pt x="12980705" y="26670"/>
                      <a:pt x="12257897" y="25400"/>
                      <a:pt x="11546747" y="22860"/>
                    </a:cubicBezTo>
                    <a:cubicBezTo>
                      <a:pt x="11441823" y="22860"/>
                      <a:pt x="11325241" y="22860"/>
                      <a:pt x="11220316" y="22860"/>
                    </a:cubicBezTo>
                    <a:cubicBezTo>
                      <a:pt x="11045443" y="22860"/>
                      <a:pt x="10870570" y="22860"/>
                      <a:pt x="10707355" y="22860"/>
                    </a:cubicBezTo>
                    <a:cubicBezTo>
                      <a:pt x="10334293" y="22860"/>
                      <a:pt x="9961230" y="22860"/>
                      <a:pt x="9599826" y="24130"/>
                    </a:cubicBezTo>
                    <a:cubicBezTo>
                      <a:pt x="9285054" y="25400"/>
                      <a:pt x="3980571" y="29210"/>
                      <a:pt x="3665800" y="29210"/>
                    </a:cubicBezTo>
                    <a:cubicBezTo>
                      <a:pt x="3152839" y="29210"/>
                      <a:pt x="2639878" y="26670"/>
                      <a:pt x="2126917" y="33020"/>
                    </a:cubicBezTo>
                    <a:cubicBezTo>
                      <a:pt x="1858778" y="36830"/>
                      <a:pt x="1602298" y="36830"/>
                      <a:pt x="1345817" y="38100"/>
                    </a:cubicBezTo>
                    <a:cubicBezTo>
                      <a:pt x="902806" y="41910"/>
                      <a:pt x="459794" y="45720"/>
                      <a:pt x="49530" y="50800"/>
                    </a:cubicBezTo>
                    <a:cubicBezTo>
                      <a:pt x="36830" y="50800"/>
                      <a:pt x="34290" y="53340"/>
                      <a:pt x="33020" y="98736"/>
                    </a:cubicBezTo>
                    <a:cubicBezTo>
                      <a:pt x="31750" y="284495"/>
                      <a:pt x="31750" y="470254"/>
                      <a:pt x="30480" y="656014"/>
                    </a:cubicBezTo>
                    <a:cubicBezTo>
                      <a:pt x="29210" y="965612"/>
                      <a:pt x="26670" y="1264891"/>
                      <a:pt x="25400" y="1574490"/>
                    </a:cubicBezTo>
                    <a:cubicBezTo>
                      <a:pt x="20320" y="1904728"/>
                      <a:pt x="26670" y="9974931"/>
                      <a:pt x="29210" y="10305169"/>
                    </a:cubicBezTo>
                    <a:cubicBezTo>
                      <a:pt x="29210" y="10656048"/>
                      <a:pt x="29210" y="11017246"/>
                      <a:pt x="30480" y="11368125"/>
                    </a:cubicBezTo>
                    <a:cubicBezTo>
                      <a:pt x="30480" y="11626124"/>
                      <a:pt x="33020" y="11884123"/>
                      <a:pt x="33020" y="12142122"/>
                    </a:cubicBezTo>
                    <a:cubicBezTo>
                      <a:pt x="33020" y="12420760"/>
                      <a:pt x="33020" y="12699399"/>
                      <a:pt x="31750" y="12960752"/>
                    </a:cubicBezTo>
                    <a:cubicBezTo>
                      <a:pt x="31750" y="12964561"/>
                      <a:pt x="31750" y="12967102"/>
                      <a:pt x="31750" y="12970911"/>
                    </a:cubicBezTo>
                    <a:cubicBezTo>
                      <a:pt x="31750" y="12981071"/>
                      <a:pt x="35560" y="12984881"/>
                      <a:pt x="44450" y="12984881"/>
                    </a:cubicBezTo>
                    <a:cubicBezTo>
                      <a:pt x="121706" y="12984881"/>
                      <a:pt x="284921" y="12986152"/>
                      <a:pt x="436478" y="12986152"/>
                    </a:cubicBezTo>
                    <a:cubicBezTo>
                      <a:pt x="657983" y="12986152"/>
                      <a:pt x="891148" y="12983611"/>
                      <a:pt x="1112653" y="12986152"/>
                    </a:cubicBezTo>
                    <a:cubicBezTo>
                      <a:pt x="1474058" y="12989961"/>
                      <a:pt x="1835462" y="12992502"/>
                      <a:pt x="2196866" y="12991231"/>
                    </a:cubicBezTo>
                    <a:cubicBezTo>
                      <a:pt x="2430031" y="12989961"/>
                      <a:pt x="2651536" y="12992502"/>
                      <a:pt x="2884700" y="12992502"/>
                    </a:cubicBezTo>
                    <a:cubicBezTo>
                      <a:pt x="3222788" y="12992502"/>
                      <a:pt x="3560876" y="12991231"/>
                      <a:pt x="3898964" y="12992502"/>
                    </a:cubicBezTo>
                    <a:cubicBezTo>
                      <a:pt x="4400267" y="12993771"/>
                      <a:pt x="9902939" y="12983611"/>
                      <a:pt x="10415900" y="12986152"/>
                    </a:cubicBezTo>
                    <a:cubicBezTo>
                      <a:pt x="10637406" y="12987421"/>
                      <a:pt x="10858911" y="12988692"/>
                      <a:pt x="11068759" y="12988692"/>
                    </a:cubicBezTo>
                    <a:cubicBezTo>
                      <a:pt x="11453480" y="12991231"/>
                      <a:pt x="11826543" y="12987421"/>
                      <a:pt x="12211263" y="12991231"/>
                    </a:cubicBezTo>
                    <a:cubicBezTo>
                      <a:pt x="12526035" y="12993771"/>
                      <a:pt x="12840806" y="12993771"/>
                      <a:pt x="13155578" y="12996311"/>
                    </a:cubicBezTo>
                    <a:cubicBezTo>
                      <a:pt x="13621906" y="13000121"/>
                      <a:pt x="14088234" y="13002661"/>
                      <a:pt x="14554562" y="13003931"/>
                    </a:cubicBezTo>
                    <a:cubicBezTo>
                      <a:pt x="14729435" y="13003931"/>
                      <a:pt x="14768926" y="13002661"/>
                      <a:pt x="14789245" y="13002661"/>
                    </a:cubicBez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594977" y="6506811"/>
              <a:ext cx="3889078" cy="1819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04"/>
                </a:lnSpc>
              </a:pPr>
              <a:r>
                <a:rPr lang="en-US" sz="11503" dirty="0">
                  <a:solidFill>
                    <a:schemeClr val="accent4">
                      <a:lumMod val="50000"/>
                    </a:schemeClr>
                  </a:solidFill>
                  <a:latin typeface="SVN-A Love Of Thunder" panose="02040603050506020204" pitchFamily="18" charset="0"/>
                </a:rPr>
                <a:t>True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4400" y="945363"/>
            <a:ext cx="17068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  <a:t>The new English teacher </a:t>
            </a:r>
            <a:b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</a:br>
            <a: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  <a:t>is not friendly. </a:t>
            </a:r>
          </a:p>
        </p:txBody>
      </p:sp>
      <p:pic>
        <p:nvPicPr>
          <p:cNvPr id="14" name="Graphic 13" descr="Badge Cross with solid fill">
            <a:extLst>
              <a:ext uri="{FF2B5EF4-FFF2-40B4-BE49-F238E27FC236}">
                <a16:creationId xmlns:a16="http://schemas.microsoft.com/office/drawing/2014/main" id="{0838F576-9CCB-2146-1300-A40B51EC7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16948" y="4776577"/>
            <a:ext cx="3383968" cy="33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A5DD6E-7BC5-71CA-DC63-FDF033023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603"/>
            <a:ext cx="18364199" cy="1044427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881965"/>
            <a:ext cx="16230600" cy="4114800"/>
            <a:chOff x="0" y="0"/>
            <a:chExt cx="51363417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12993772"/>
            </a:xfrm>
            <a:custGeom>
              <a:avLst/>
              <a:gdLst/>
              <a:ahLst/>
              <a:cxnLst/>
              <a:rect l="l" t="t" r="r" b="b"/>
              <a:pathLst>
                <a:path w="51340557" h="12993772">
                  <a:moveTo>
                    <a:pt x="51340557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13020441"/>
            </a:xfrm>
            <a:custGeom>
              <a:avLst/>
              <a:gdLst/>
              <a:ahLst/>
              <a:cxnLst/>
              <a:rect l="l" t="t" r="r" b="b"/>
              <a:pathLst>
                <a:path w="51369766" h="13020441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263855"/>
                    <a:pt x="51341827" y="552814"/>
                    <a:pt x="51344366" y="831453"/>
                  </a:cubicBezTo>
                  <a:cubicBezTo>
                    <a:pt x="51344366" y="1233931"/>
                    <a:pt x="51357066" y="9169975"/>
                    <a:pt x="51363416" y="9572453"/>
                  </a:cubicBezTo>
                  <a:cubicBezTo>
                    <a:pt x="51369766" y="10181330"/>
                    <a:pt x="51365956" y="10800528"/>
                    <a:pt x="51365956" y="11409404"/>
                  </a:cubicBezTo>
                  <a:cubicBezTo>
                    <a:pt x="51365956" y="11946042"/>
                    <a:pt x="51367227" y="12441400"/>
                    <a:pt x="51368498" y="12959481"/>
                  </a:cubicBezTo>
                  <a:cubicBezTo>
                    <a:pt x="51368498" y="12981071"/>
                    <a:pt x="51368498" y="12995042"/>
                    <a:pt x="51368498" y="13019171"/>
                  </a:cubicBezTo>
                  <a:cubicBezTo>
                    <a:pt x="51345637" y="13019171"/>
                    <a:pt x="51325316" y="13020441"/>
                    <a:pt x="51143941" y="13019171"/>
                  </a:cubicBezTo>
                  <a:cubicBezTo>
                    <a:pt x="48501712" y="13014091"/>
                    <a:pt x="45818834" y="13020441"/>
                    <a:pt x="43176607" y="13015361"/>
                  </a:cubicBezTo>
                  <a:cubicBezTo>
                    <a:pt x="41591272" y="13011552"/>
                    <a:pt x="40046588" y="13014091"/>
                    <a:pt x="38461252" y="13011552"/>
                  </a:cubicBezTo>
                  <a:cubicBezTo>
                    <a:pt x="37729557" y="13010282"/>
                    <a:pt x="36997865" y="13009011"/>
                    <a:pt x="36266170" y="13007741"/>
                  </a:cubicBezTo>
                  <a:cubicBezTo>
                    <a:pt x="35819022" y="13007741"/>
                    <a:pt x="35412526" y="13009011"/>
                    <a:pt x="34965378" y="13009011"/>
                  </a:cubicBezTo>
                  <a:cubicBezTo>
                    <a:pt x="33827190" y="13007741"/>
                    <a:pt x="30697168" y="13009011"/>
                    <a:pt x="29558980" y="13007741"/>
                  </a:cubicBezTo>
                  <a:cubicBezTo>
                    <a:pt x="28745984" y="13006471"/>
                    <a:pt x="12486129" y="13015361"/>
                    <a:pt x="11673136" y="13014091"/>
                  </a:cubicBezTo>
                  <a:cubicBezTo>
                    <a:pt x="11469887" y="13014091"/>
                    <a:pt x="11225990" y="13015361"/>
                    <a:pt x="11022742" y="13015361"/>
                  </a:cubicBezTo>
                  <a:cubicBezTo>
                    <a:pt x="10534945" y="13015361"/>
                    <a:pt x="10087799" y="13016632"/>
                    <a:pt x="9600004" y="13016632"/>
                  </a:cubicBezTo>
                  <a:cubicBezTo>
                    <a:pt x="8380515" y="13016632"/>
                    <a:pt x="7201675" y="13015361"/>
                    <a:pt x="5982186" y="13014091"/>
                  </a:cubicBezTo>
                  <a:cubicBezTo>
                    <a:pt x="5250492" y="13012821"/>
                    <a:pt x="4518799" y="13011552"/>
                    <a:pt x="3827755" y="13010282"/>
                  </a:cubicBezTo>
                  <a:cubicBezTo>
                    <a:pt x="2526966" y="13009011"/>
                    <a:pt x="1226178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13002661"/>
                  </a:moveTo>
                  <a:cubicBezTo>
                    <a:pt x="51346906" y="12986152"/>
                    <a:pt x="51348177" y="12973452"/>
                    <a:pt x="51348177" y="12960752"/>
                  </a:cubicBezTo>
                  <a:cubicBezTo>
                    <a:pt x="51346906" y="12389800"/>
                    <a:pt x="51345637" y="11842843"/>
                    <a:pt x="51345637" y="11254605"/>
                  </a:cubicBezTo>
                  <a:cubicBezTo>
                    <a:pt x="51345637" y="10986287"/>
                    <a:pt x="51348177" y="10717968"/>
                    <a:pt x="51346906" y="10449649"/>
                  </a:cubicBezTo>
                  <a:cubicBezTo>
                    <a:pt x="51346906" y="10201970"/>
                    <a:pt x="51345637" y="9943971"/>
                    <a:pt x="51344366" y="9696293"/>
                  </a:cubicBezTo>
                  <a:cubicBezTo>
                    <a:pt x="51339287" y="9314454"/>
                    <a:pt x="51327856" y="1409370"/>
                    <a:pt x="51327856" y="1027532"/>
                  </a:cubicBezTo>
                  <a:cubicBezTo>
                    <a:pt x="51325316" y="707613"/>
                    <a:pt x="51322777" y="377375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291236" y="12984881"/>
                    <a:pt x="860332" y="12986152"/>
                    <a:pt x="1388777" y="12986152"/>
                  </a:cubicBezTo>
                  <a:cubicBezTo>
                    <a:pt x="2161120" y="12986152"/>
                    <a:pt x="2974113" y="12983611"/>
                    <a:pt x="3746456" y="12986152"/>
                  </a:cubicBezTo>
                  <a:cubicBezTo>
                    <a:pt x="5006595" y="12989961"/>
                    <a:pt x="6266734" y="12992502"/>
                    <a:pt x="7526873" y="12991231"/>
                  </a:cubicBezTo>
                  <a:cubicBezTo>
                    <a:pt x="8339866" y="12989961"/>
                    <a:pt x="9112209" y="12992502"/>
                    <a:pt x="9925202" y="12992502"/>
                  </a:cubicBezTo>
                  <a:cubicBezTo>
                    <a:pt x="11104041" y="12992502"/>
                    <a:pt x="12282881" y="12991231"/>
                    <a:pt x="13461720" y="12992502"/>
                  </a:cubicBezTo>
                  <a:cubicBezTo>
                    <a:pt x="15209655" y="12993771"/>
                    <a:pt x="34396287" y="12983611"/>
                    <a:pt x="36184870" y="12986152"/>
                  </a:cubicBezTo>
                  <a:cubicBezTo>
                    <a:pt x="36957216" y="12987421"/>
                    <a:pt x="37729557" y="12988692"/>
                    <a:pt x="38461252" y="12988692"/>
                  </a:cubicBezTo>
                  <a:cubicBezTo>
                    <a:pt x="39802689" y="12991231"/>
                    <a:pt x="41103478" y="12987421"/>
                    <a:pt x="42444916" y="12991231"/>
                  </a:cubicBezTo>
                  <a:cubicBezTo>
                    <a:pt x="43542455" y="12993771"/>
                    <a:pt x="44639994" y="12993771"/>
                    <a:pt x="45737536" y="12996311"/>
                  </a:cubicBezTo>
                  <a:cubicBezTo>
                    <a:pt x="47363524" y="13000121"/>
                    <a:pt x="48989508" y="13002661"/>
                    <a:pt x="50615493" y="13003931"/>
                  </a:cubicBezTo>
                  <a:cubicBezTo>
                    <a:pt x="51225239" y="13003931"/>
                    <a:pt x="51325316" y="13002661"/>
                    <a:pt x="51345637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17799" y="1583187"/>
            <a:ext cx="8651600" cy="270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3"/>
              </a:lnSpc>
            </a:pPr>
            <a:r>
              <a:rPr lang="en-US" sz="21700" dirty="0">
                <a:solidFill>
                  <a:schemeClr val="accent4">
                    <a:lumMod val="50000"/>
                  </a:schemeClr>
                </a:solidFill>
                <a:latin typeface="SVN-A Love Of Thunder" panose="02040603050506020204" pitchFamily="18" charset="0"/>
              </a:rPr>
              <a:t>False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1D1DF2DB-394F-3D6E-784B-65CD751918F3}"/>
              </a:ext>
            </a:extLst>
          </p:cNvPr>
          <p:cNvSpPr txBox="1"/>
          <p:nvPr/>
        </p:nvSpPr>
        <p:spPr>
          <a:xfrm>
            <a:off x="762000" y="5600961"/>
            <a:ext cx="17068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dirty="0">
                <a:solidFill>
                  <a:srgbClr val="F9F1EA"/>
                </a:solidFill>
                <a:latin typeface="Comic Sans MS" panose="030F0702030302020204" pitchFamily="66" charset="0"/>
              </a:rPr>
              <a:t>The new English teacher is</a:t>
            </a:r>
            <a:r>
              <a:rPr lang="en-US" sz="12000" dirty="0">
                <a:solidFill>
                  <a:srgbClr val="FFFF00"/>
                </a:solidFill>
                <a:latin typeface="Comic Sans MS" panose="030F0702030302020204" pitchFamily="66" charset="0"/>
              </a:rPr>
              <a:t> friendly</a:t>
            </a:r>
            <a:r>
              <a:rPr lang="en-US" sz="12000" dirty="0">
                <a:solidFill>
                  <a:srgbClr val="F9F1EA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38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4" name="tada sound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7554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" action="ppaction://noaction"/>
          </p:cNvPr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WORK IN GROUPS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1D3315-0B9F-57C6-DCB9-A6BA8EC18008}"/>
              </a:ext>
            </a:extLst>
          </p:cNvPr>
          <p:cNvCxnSpPr>
            <a:cxnSpLocks/>
          </p:cNvCxnSpPr>
          <p:nvPr/>
        </p:nvCxnSpPr>
        <p:spPr>
          <a:xfrm>
            <a:off x="1905000" y="3238500"/>
            <a:ext cx="65532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FCFF6F-6529-2153-F7C2-738C86F386D2}"/>
              </a:ext>
            </a:extLst>
          </p:cNvPr>
          <p:cNvCxnSpPr>
            <a:cxnSpLocks/>
          </p:cNvCxnSpPr>
          <p:nvPr/>
        </p:nvCxnSpPr>
        <p:spPr>
          <a:xfrm>
            <a:off x="1905000" y="4457700"/>
            <a:ext cx="65532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4DB741-62B7-287D-4612-DA8084711186}"/>
              </a:ext>
            </a:extLst>
          </p:cNvPr>
          <p:cNvCxnSpPr>
            <a:cxnSpLocks/>
          </p:cNvCxnSpPr>
          <p:nvPr/>
        </p:nvCxnSpPr>
        <p:spPr>
          <a:xfrm>
            <a:off x="1905000" y="58293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CD0A9B-0433-40EC-4A24-60CCEC4FB83B}"/>
              </a:ext>
            </a:extLst>
          </p:cNvPr>
          <p:cNvCxnSpPr>
            <a:cxnSpLocks/>
          </p:cNvCxnSpPr>
          <p:nvPr/>
        </p:nvCxnSpPr>
        <p:spPr>
          <a:xfrm>
            <a:off x="1905000" y="72009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58A107C-4C6C-5CAB-F378-1C6AE827F6E2}"/>
              </a:ext>
            </a:extLst>
          </p:cNvPr>
          <p:cNvSpPr/>
          <p:nvPr/>
        </p:nvSpPr>
        <p:spPr>
          <a:xfrm>
            <a:off x="1752600" y="2308047"/>
            <a:ext cx="2553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A9ED22-F879-9444-3459-CA3EEF74ACC2}"/>
              </a:ext>
            </a:extLst>
          </p:cNvPr>
          <p:cNvSpPr/>
          <p:nvPr/>
        </p:nvSpPr>
        <p:spPr>
          <a:xfrm>
            <a:off x="1770026" y="3607008"/>
            <a:ext cx="2603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D893A8B-5C21-EB5C-E08D-2BFE6D01E5F3}"/>
              </a:ext>
            </a:extLst>
          </p:cNvPr>
          <p:cNvSpPr/>
          <p:nvPr/>
        </p:nvSpPr>
        <p:spPr>
          <a:xfrm>
            <a:off x="1745980" y="4857192"/>
            <a:ext cx="2651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FF8556-CF67-199C-5D94-374FA21BB782}"/>
              </a:ext>
            </a:extLst>
          </p:cNvPr>
          <p:cNvSpPr/>
          <p:nvPr/>
        </p:nvSpPr>
        <p:spPr>
          <a:xfrm>
            <a:off x="1737965" y="6194305"/>
            <a:ext cx="2715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5ACF63-AB9F-DA88-A50A-4A90C5ADFC62}"/>
              </a:ext>
            </a:extLst>
          </p:cNvPr>
          <p:cNvSpPr/>
          <p:nvPr/>
        </p:nvSpPr>
        <p:spPr>
          <a:xfrm>
            <a:off x="1720244" y="7600245"/>
            <a:ext cx="2603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5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ECB3DA-B881-967A-0A63-6735B24AFDD9}"/>
              </a:ext>
            </a:extLst>
          </p:cNvPr>
          <p:cNvCxnSpPr>
            <a:cxnSpLocks/>
          </p:cNvCxnSpPr>
          <p:nvPr/>
        </p:nvCxnSpPr>
        <p:spPr>
          <a:xfrm>
            <a:off x="1787155" y="86487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7E833B6-5033-9008-BAE3-8F37897AA175}"/>
              </a:ext>
            </a:extLst>
          </p:cNvPr>
          <p:cNvCxnSpPr>
            <a:cxnSpLocks/>
          </p:cNvCxnSpPr>
          <p:nvPr/>
        </p:nvCxnSpPr>
        <p:spPr>
          <a:xfrm>
            <a:off x="9468677" y="3238500"/>
            <a:ext cx="65532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3A29A8E-6543-D3CB-1073-E02DC10BDF4D}"/>
              </a:ext>
            </a:extLst>
          </p:cNvPr>
          <p:cNvCxnSpPr>
            <a:cxnSpLocks/>
          </p:cNvCxnSpPr>
          <p:nvPr/>
        </p:nvCxnSpPr>
        <p:spPr>
          <a:xfrm>
            <a:off x="9468677" y="4457700"/>
            <a:ext cx="65532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B0D963-2BD7-2204-6A73-0229D1CAA442}"/>
              </a:ext>
            </a:extLst>
          </p:cNvPr>
          <p:cNvCxnSpPr>
            <a:cxnSpLocks/>
          </p:cNvCxnSpPr>
          <p:nvPr/>
        </p:nvCxnSpPr>
        <p:spPr>
          <a:xfrm>
            <a:off x="9468677" y="58293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B47D80C-EA4B-2946-9E0F-4685B824DE51}"/>
              </a:ext>
            </a:extLst>
          </p:cNvPr>
          <p:cNvCxnSpPr>
            <a:cxnSpLocks/>
          </p:cNvCxnSpPr>
          <p:nvPr/>
        </p:nvCxnSpPr>
        <p:spPr>
          <a:xfrm>
            <a:off x="9468677" y="72009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EBD1344D-166A-7A05-5B98-C3EC6259DB73}"/>
              </a:ext>
            </a:extLst>
          </p:cNvPr>
          <p:cNvSpPr/>
          <p:nvPr/>
        </p:nvSpPr>
        <p:spPr>
          <a:xfrm>
            <a:off x="9274599" y="2308047"/>
            <a:ext cx="2636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55D949E-CD85-888C-816B-36E91EE1252B}"/>
              </a:ext>
            </a:extLst>
          </p:cNvPr>
          <p:cNvSpPr/>
          <p:nvPr/>
        </p:nvSpPr>
        <p:spPr>
          <a:xfrm>
            <a:off x="9333703" y="3607008"/>
            <a:ext cx="2603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7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6B0C322-1EF1-71E8-63B8-150D5A0B025B}"/>
              </a:ext>
            </a:extLst>
          </p:cNvPr>
          <p:cNvSpPr/>
          <p:nvPr/>
        </p:nvSpPr>
        <p:spPr>
          <a:xfrm>
            <a:off x="9364159" y="4857192"/>
            <a:ext cx="254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8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BBD346B-D3F3-599D-457C-B20B86128390}"/>
              </a:ext>
            </a:extLst>
          </p:cNvPr>
          <p:cNvSpPr/>
          <p:nvPr/>
        </p:nvSpPr>
        <p:spPr>
          <a:xfrm>
            <a:off x="9301642" y="6194305"/>
            <a:ext cx="2715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9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73A252E-D768-2882-2465-E99827C16D38}"/>
              </a:ext>
            </a:extLst>
          </p:cNvPr>
          <p:cNvSpPr/>
          <p:nvPr/>
        </p:nvSpPr>
        <p:spPr>
          <a:xfrm>
            <a:off x="9369145" y="7702036"/>
            <a:ext cx="3000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10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43F673-C969-74AE-C6E4-23DF1799495E}"/>
              </a:ext>
            </a:extLst>
          </p:cNvPr>
          <p:cNvCxnSpPr>
            <a:cxnSpLocks/>
          </p:cNvCxnSpPr>
          <p:nvPr/>
        </p:nvCxnSpPr>
        <p:spPr>
          <a:xfrm>
            <a:off x="9350832" y="86487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 9">
            <a:extLst>
              <a:ext uri="{FF2B5EF4-FFF2-40B4-BE49-F238E27FC236}">
                <a16:creationId xmlns:a16="http://schemas.microsoft.com/office/drawing/2014/main" id="{F0015467-6EC2-26AB-B4A4-6BFBE617BF1C}"/>
              </a:ext>
            </a:extLst>
          </p:cNvPr>
          <p:cNvSpPr/>
          <p:nvPr/>
        </p:nvSpPr>
        <p:spPr>
          <a:xfrm rot="973704">
            <a:off x="4682201" y="2273627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9">
            <a:extLst>
              <a:ext uri="{FF2B5EF4-FFF2-40B4-BE49-F238E27FC236}">
                <a16:creationId xmlns:a16="http://schemas.microsoft.com/office/drawing/2014/main" id="{BA9405EE-23D8-E0AF-4405-AEB6C69ECDC7}"/>
              </a:ext>
            </a:extLst>
          </p:cNvPr>
          <p:cNvSpPr/>
          <p:nvPr/>
        </p:nvSpPr>
        <p:spPr>
          <a:xfrm rot="973704">
            <a:off x="5694665" y="2274075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9">
            <a:extLst>
              <a:ext uri="{FF2B5EF4-FFF2-40B4-BE49-F238E27FC236}">
                <a16:creationId xmlns:a16="http://schemas.microsoft.com/office/drawing/2014/main" id="{DDC53509-CD19-B94D-6137-BCE5795C7E9D}"/>
              </a:ext>
            </a:extLst>
          </p:cNvPr>
          <p:cNvSpPr/>
          <p:nvPr/>
        </p:nvSpPr>
        <p:spPr>
          <a:xfrm rot="973704">
            <a:off x="6726846" y="2267858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9">
            <a:extLst>
              <a:ext uri="{FF2B5EF4-FFF2-40B4-BE49-F238E27FC236}">
                <a16:creationId xmlns:a16="http://schemas.microsoft.com/office/drawing/2014/main" id="{2CFF85B9-4FDE-CA58-753B-BFE68ACBBE7A}"/>
              </a:ext>
            </a:extLst>
          </p:cNvPr>
          <p:cNvSpPr/>
          <p:nvPr/>
        </p:nvSpPr>
        <p:spPr>
          <a:xfrm rot="973704">
            <a:off x="4707221" y="3552460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9">
            <a:extLst>
              <a:ext uri="{FF2B5EF4-FFF2-40B4-BE49-F238E27FC236}">
                <a16:creationId xmlns:a16="http://schemas.microsoft.com/office/drawing/2014/main" id="{BAD2D624-B386-4125-3DBC-CE01C3AF8EE6}"/>
              </a:ext>
            </a:extLst>
          </p:cNvPr>
          <p:cNvSpPr/>
          <p:nvPr/>
        </p:nvSpPr>
        <p:spPr>
          <a:xfrm rot="973704">
            <a:off x="4650036" y="4833035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9">
            <a:extLst>
              <a:ext uri="{FF2B5EF4-FFF2-40B4-BE49-F238E27FC236}">
                <a16:creationId xmlns:a16="http://schemas.microsoft.com/office/drawing/2014/main" id="{0F75D5EF-1DFD-6D54-F32E-8D2CC0C8A3DE}"/>
              </a:ext>
            </a:extLst>
          </p:cNvPr>
          <p:cNvSpPr/>
          <p:nvPr/>
        </p:nvSpPr>
        <p:spPr>
          <a:xfrm rot="973704">
            <a:off x="4692567" y="6216575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9">
            <a:extLst>
              <a:ext uri="{FF2B5EF4-FFF2-40B4-BE49-F238E27FC236}">
                <a16:creationId xmlns:a16="http://schemas.microsoft.com/office/drawing/2014/main" id="{94EF387F-17FF-FBE2-D688-7E42745CB54D}"/>
              </a:ext>
            </a:extLst>
          </p:cNvPr>
          <p:cNvSpPr/>
          <p:nvPr/>
        </p:nvSpPr>
        <p:spPr>
          <a:xfrm rot="973704">
            <a:off x="4644100" y="7614528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id="{7EEFD311-DC47-3746-6044-8C6E10EED620}"/>
              </a:ext>
            </a:extLst>
          </p:cNvPr>
          <p:cNvSpPr/>
          <p:nvPr/>
        </p:nvSpPr>
        <p:spPr>
          <a:xfrm rot="973704">
            <a:off x="12386367" y="2273626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9">
            <a:extLst>
              <a:ext uri="{FF2B5EF4-FFF2-40B4-BE49-F238E27FC236}">
                <a16:creationId xmlns:a16="http://schemas.microsoft.com/office/drawing/2014/main" id="{F9F4EFA0-B2D3-B4A3-0B20-64D344D5F20D}"/>
              </a:ext>
            </a:extLst>
          </p:cNvPr>
          <p:cNvSpPr/>
          <p:nvPr/>
        </p:nvSpPr>
        <p:spPr>
          <a:xfrm rot="973704">
            <a:off x="12327871" y="3502368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39DD78BA-38DC-EA5B-77C3-B6AFB341F341}"/>
              </a:ext>
            </a:extLst>
          </p:cNvPr>
          <p:cNvSpPr/>
          <p:nvPr/>
        </p:nvSpPr>
        <p:spPr>
          <a:xfrm rot="973704">
            <a:off x="13556103" y="3519240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9">
            <a:extLst>
              <a:ext uri="{FF2B5EF4-FFF2-40B4-BE49-F238E27FC236}">
                <a16:creationId xmlns:a16="http://schemas.microsoft.com/office/drawing/2014/main" id="{1A0957AA-9BA1-F2DB-AB29-D2387348F31C}"/>
              </a:ext>
            </a:extLst>
          </p:cNvPr>
          <p:cNvSpPr/>
          <p:nvPr/>
        </p:nvSpPr>
        <p:spPr>
          <a:xfrm rot="973704">
            <a:off x="12289510" y="4803208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9">
            <a:extLst>
              <a:ext uri="{FF2B5EF4-FFF2-40B4-BE49-F238E27FC236}">
                <a16:creationId xmlns:a16="http://schemas.microsoft.com/office/drawing/2014/main" id="{40ECF9FD-23F9-04D3-9967-3CA779E4D147}"/>
              </a:ext>
            </a:extLst>
          </p:cNvPr>
          <p:cNvSpPr/>
          <p:nvPr/>
        </p:nvSpPr>
        <p:spPr>
          <a:xfrm rot="973704">
            <a:off x="12283285" y="6131313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9">
            <a:extLst>
              <a:ext uri="{FF2B5EF4-FFF2-40B4-BE49-F238E27FC236}">
                <a16:creationId xmlns:a16="http://schemas.microsoft.com/office/drawing/2014/main" id="{7FCF0094-58CE-A271-91CF-00828B80AF94}"/>
              </a:ext>
            </a:extLst>
          </p:cNvPr>
          <p:cNvSpPr/>
          <p:nvPr/>
        </p:nvSpPr>
        <p:spPr>
          <a:xfrm rot="973704">
            <a:off x="12413034" y="7675892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9">
            <a:extLst>
              <a:ext uri="{FF2B5EF4-FFF2-40B4-BE49-F238E27FC236}">
                <a16:creationId xmlns:a16="http://schemas.microsoft.com/office/drawing/2014/main" id="{10079F09-04D4-B9B5-B40E-B6313AE8CCB4}"/>
              </a:ext>
            </a:extLst>
          </p:cNvPr>
          <p:cNvSpPr/>
          <p:nvPr/>
        </p:nvSpPr>
        <p:spPr>
          <a:xfrm rot="973704">
            <a:off x="13517616" y="7683828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9">
            <a:extLst>
              <a:ext uri="{FF2B5EF4-FFF2-40B4-BE49-F238E27FC236}">
                <a16:creationId xmlns:a16="http://schemas.microsoft.com/office/drawing/2014/main" id="{8B3FF210-7D2B-06A4-CC63-6676FC310599}"/>
              </a:ext>
            </a:extLst>
          </p:cNvPr>
          <p:cNvSpPr/>
          <p:nvPr/>
        </p:nvSpPr>
        <p:spPr>
          <a:xfrm rot="973704">
            <a:off x="14546047" y="7650541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67">
            <a:hlinkClick r:id="rId9" action="ppaction://hlinksldjump"/>
            <a:extLst>
              <a:ext uri="{FF2B5EF4-FFF2-40B4-BE49-F238E27FC236}">
                <a16:creationId xmlns:a16="http://schemas.microsoft.com/office/drawing/2014/main" id="{E546DAB4-1A9D-CE0F-F512-C183CCC00AB7}"/>
              </a:ext>
            </a:extLst>
          </p:cNvPr>
          <p:cNvSpPr/>
          <p:nvPr/>
        </p:nvSpPr>
        <p:spPr>
          <a:xfrm>
            <a:off x="5665995" y="9045767"/>
            <a:ext cx="1330195" cy="979667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Freeform 68">
            <a:hlinkClick r:id="rId13" action="ppaction://hlinksldjump"/>
            <a:extLst>
              <a:ext uri="{FF2B5EF4-FFF2-40B4-BE49-F238E27FC236}">
                <a16:creationId xmlns:a16="http://schemas.microsoft.com/office/drawing/2014/main" id="{DD178FA0-0E49-FE2C-C74B-DC142615A5F4}"/>
              </a:ext>
            </a:extLst>
          </p:cNvPr>
          <p:cNvSpPr/>
          <p:nvPr/>
        </p:nvSpPr>
        <p:spPr>
          <a:xfrm>
            <a:off x="7150044" y="9032076"/>
            <a:ext cx="1343304" cy="979667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69">
            <a:hlinkClick r:id="rId16" action="ppaction://hlinksldjump"/>
            <a:extLst>
              <a:ext uri="{FF2B5EF4-FFF2-40B4-BE49-F238E27FC236}">
                <a16:creationId xmlns:a16="http://schemas.microsoft.com/office/drawing/2014/main" id="{E5C79255-30FC-962E-2FF4-B9059D856634}"/>
              </a:ext>
            </a:extLst>
          </p:cNvPr>
          <p:cNvSpPr/>
          <p:nvPr/>
        </p:nvSpPr>
        <p:spPr>
          <a:xfrm>
            <a:off x="8692508" y="9025189"/>
            <a:ext cx="1343302" cy="979667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70">
            <a:hlinkClick r:id="rId19" action="ppaction://hlinksldjump"/>
            <a:extLst>
              <a:ext uri="{FF2B5EF4-FFF2-40B4-BE49-F238E27FC236}">
                <a16:creationId xmlns:a16="http://schemas.microsoft.com/office/drawing/2014/main" id="{D4751881-8DED-DD74-75FF-84E156414E1D}"/>
              </a:ext>
            </a:extLst>
          </p:cNvPr>
          <p:cNvSpPr/>
          <p:nvPr/>
        </p:nvSpPr>
        <p:spPr>
          <a:xfrm>
            <a:off x="10213944" y="9065746"/>
            <a:ext cx="1310965" cy="945997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5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352800" y="197373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2743200" y="2794697"/>
            <a:ext cx="13152663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0"/>
                <a:latin typeface="MTD Cheese Sauce" pitchFamily="50" charset="0"/>
              </a:rPr>
              <a:t>friendly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65" end="46545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D24DAA5F-7388-7C61-82E4-17307422FF9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429000" y="207421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3810000" y="2798623"/>
            <a:ext cx="11012765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0"/>
                <a:latin typeface="MTD Cheese Sauce" pitchFamily="50" charset="0"/>
              </a:rPr>
              <a:t>active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15" end="33156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EBE62080-2A29-31D3-38F1-62326CD7D8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505200" y="284486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2590800" y="3076637"/>
            <a:ext cx="13446886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0"/>
                <a:latin typeface="MTD Cheese Sauce" pitchFamily="50" charset="0"/>
              </a:rPr>
              <a:t>helpful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58" end="42518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3962301A-636F-60DC-B99F-A3D456331F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276600" y="284486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3741592" y="3584083"/>
            <a:ext cx="11317565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0"/>
                <a:latin typeface="MTD Cheese Sauce" pitchFamily="50" charset="0"/>
              </a:rPr>
              <a:t>clever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43" end="37454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CB972453-6C61-A6AD-1C63-8D399889805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2400" y="0"/>
            <a:ext cx="17907000" cy="102870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5B4B8A2C-7A01-8ADB-7311-A1DB9BE56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230" y="-11564"/>
            <a:ext cx="18288000" cy="1044106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H="1">
            <a:off x="-193430" y="1257299"/>
            <a:ext cx="4746212" cy="9998655"/>
          </a:xfrm>
          <a:custGeom>
            <a:avLst/>
            <a:gdLst/>
            <a:ahLst/>
            <a:cxnLst/>
            <a:rect l="l" t="t" r="r" b="b"/>
            <a:pathLst>
              <a:path w="8344363" h="10889870">
                <a:moveTo>
                  <a:pt x="8344363" y="0"/>
                </a:moveTo>
                <a:lnTo>
                  <a:pt x="0" y="0"/>
                </a:lnTo>
                <a:lnTo>
                  <a:pt x="0" y="10889870"/>
                </a:lnTo>
                <a:lnTo>
                  <a:pt x="8344363" y="10889870"/>
                </a:lnTo>
                <a:lnTo>
                  <a:pt x="83443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TextBox 82"/>
          <p:cNvSpPr txBox="1"/>
          <p:nvPr/>
        </p:nvSpPr>
        <p:spPr>
          <a:xfrm>
            <a:off x="9170796" y="178279"/>
            <a:ext cx="11113133" cy="283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15"/>
              </a:lnSpc>
            </a:pPr>
            <a:r>
              <a:rPr lang="en-US" sz="9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Let’s</a:t>
            </a:r>
            <a:r>
              <a:rPr lang="en-US" sz="9600" dirty="0">
                <a:solidFill>
                  <a:srgbClr val="F62D16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>
              <a:lnSpc>
                <a:spcPts val="10715"/>
              </a:lnSpc>
            </a:pPr>
            <a:r>
              <a:rPr lang="en-US" sz="9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spin the wheel!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9461916" y="3960945"/>
            <a:ext cx="7744107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5"/>
              </a:lnSpc>
            </a:pPr>
            <a:endParaRPr lang="en-US" sz="11399" dirty="0">
              <a:solidFill>
                <a:srgbClr val="F62D16"/>
              </a:solidFill>
              <a:latin typeface="Lazydog"/>
            </a:endParaRPr>
          </a:p>
        </p:txBody>
      </p:sp>
      <p:grpSp>
        <p:nvGrpSpPr>
          <p:cNvPr id="95" name="Group 2">
            <a:extLst>
              <a:ext uri="{FF2B5EF4-FFF2-40B4-BE49-F238E27FC236}">
                <a16:creationId xmlns:a16="http://schemas.microsoft.com/office/drawing/2014/main" id="{71901119-6791-2846-1308-20AD77A528CF}"/>
              </a:ext>
            </a:extLst>
          </p:cNvPr>
          <p:cNvGrpSpPr/>
          <p:nvPr/>
        </p:nvGrpSpPr>
        <p:grpSpPr>
          <a:xfrm>
            <a:off x="5886096" y="8842516"/>
            <a:ext cx="5038707" cy="2668530"/>
            <a:chOff x="0" y="0"/>
            <a:chExt cx="7853129" cy="4333799"/>
          </a:xfrm>
        </p:grpSpPr>
        <p:grpSp>
          <p:nvGrpSpPr>
            <p:cNvPr id="96" name="Group 3">
              <a:extLst>
                <a:ext uri="{FF2B5EF4-FFF2-40B4-BE49-F238E27FC236}">
                  <a16:creationId xmlns:a16="http://schemas.microsoft.com/office/drawing/2014/main" id="{65C88299-06B9-1AE1-EF31-4A947606E08D}"/>
                </a:ext>
              </a:extLst>
            </p:cNvPr>
            <p:cNvGrpSpPr/>
            <p:nvPr/>
          </p:nvGrpSpPr>
          <p:grpSpPr>
            <a:xfrm rot="-1339549">
              <a:off x="5735130" y="109499"/>
              <a:ext cx="1388489" cy="4114800"/>
              <a:chOff x="0" y="0"/>
              <a:chExt cx="274269" cy="812800"/>
            </a:xfrm>
          </p:grpSpPr>
          <p:sp>
            <p:nvSpPr>
              <p:cNvPr id="100" name="Freeform 4">
                <a:extLst>
                  <a:ext uri="{FF2B5EF4-FFF2-40B4-BE49-F238E27FC236}">
                    <a16:creationId xmlns:a16="http://schemas.microsoft.com/office/drawing/2014/main" id="{80F64F9D-92DD-8F63-36A7-625F0DF5985F}"/>
                  </a:ext>
                </a:extLst>
              </p:cNvPr>
              <p:cNvSpPr/>
              <p:nvPr/>
            </p:nvSpPr>
            <p:spPr>
              <a:xfrm>
                <a:off x="0" y="0"/>
                <a:ext cx="27426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74269" h="812800">
                    <a:moveTo>
                      <a:pt x="0" y="0"/>
                    </a:moveTo>
                    <a:lnTo>
                      <a:pt x="274269" y="0"/>
                    </a:lnTo>
                    <a:lnTo>
                      <a:pt x="27426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40C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TextBox 5">
                <a:extLst>
                  <a:ext uri="{FF2B5EF4-FFF2-40B4-BE49-F238E27FC236}">
                    <a16:creationId xmlns:a16="http://schemas.microsoft.com/office/drawing/2014/main" id="{59A9C230-71CB-B0A9-E600-D04CC1A8E11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4269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97" name="Group 6">
              <a:extLst>
                <a:ext uri="{FF2B5EF4-FFF2-40B4-BE49-F238E27FC236}">
                  <a16:creationId xmlns:a16="http://schemas.microsoft.com/office/drawing/2014/main" id="{182E736C-41E8-98D7-0BC7-7A976D72F763}"/>
                </a:ext>
              </a:extLst>
            </p:cNvPr>
            <p:cNvGrpSpPr/>
            <p:nvPr/>
          </p:nvGrpSpPr>
          <p:grpSpPr>
            <a:xfrm rot="1687706">
              <a:off x="887966" y="109499"/>
              <a:ext cx="1388489" cy="4114800"/>
              <a:chOff x="0" y="0"/>
              <a:chExt cx="274269" cy="812800"/>
            </a:xfrm>
          </p:grpSpPr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2426BF7A-4B59-1879-B7FD-BFB5BBBB5D12}"/>
                  </a:ext>
                </a:extLst>
              </p:cNvPr>
              <p:cNvSpPr/>
              <p:nvPr/>
            </p:nvSpPr>
            <p:spPr>
              <a:xfrm>
                <a:off x="0" y="0"/>
                <a:ext cx="27426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74269" h="812800">
                    <a:moveTo>
                      <a:pt x="0" y="0"/>
                    </a:moveTo>
                    <a:lnTo>
                      <a:pt x="274269" y="0"/>
                    </a:lnTo>
                    <a:lnTo>
                      <a:pt x="27426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40C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TextBox 8">
                <a:extLst>
                  <a:ext uri="{FF2B5EF4-FFF2-40B4-BE49-F238E27FC236}">
                    <a16:creationId xmlns:a16="http://schemas.microsoft.com/office/drawing/2014/main" id="{F4B39568-CE09-975E-20DA-618AB1EB9FA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4269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27CE91F-39E1-51D3-DEE5-15F17513A2DE}"/>
              </a:ext>
            </a:extLst>
          </p:cNvPr>
          <p:cNvGrpSpPr/>
          <p:nvPr/>
        </p:nvGrpSpPr>
        <p:grpSpPr>
          <a:xfrm>
            <a:off x="4491661" y="1714500"/>
            <a:ext cx="8229599" cy="7897791"/>
            <a:chOff x="4018723" y="333627"/>
            <a:chExt cx="9619745" cy="9619745"/>
          </a:xfrm>
        </p:grpSpPr>
        <p:grpSp>
          <p:nvGrpSpPr>
            <p:cNvPr id="103" name="Group 10">
              <a:extLst>
                <a:ext uri="{FF2B5EF4-FFF2-40B4-BE49-F238E27FC236}">
                  <a16:creationId xmlns:a16="http://schemas.microsoft.com/office/drawing/2014/main" id="{B107D298-77E9-D968-3E12-D4DC3DB96880}"/>
                </a:ext>
              </a:extLst>
            </p:cNvPr>
            <p:cNvGrpSpPr/>
            <p:nvPr/>
          </p:nvGrpSpPr>
          <p:grpSpPr>
            <a:xfrm>
              <a:off x="4018723" y="333627"/>
              <a:ext cx="9619745" cy="9619745"/>
              <a:chOff x="0" y="0"/>
              <a:chExt cx="12826327" cy="12826327"/>
            </a:xfrm>
          </p:grpSpPr>
          <p:sp>
            <p:nvSpPr>
              <p:cNvPr id="115" name="Freeform 11">
                <a:extLst>
                  <a:ext uri="{FF2B5EF4-FFF2-40B4-BE49-F238E27FC236}">
                    <a16:creationId xmlns:a16="http://schemas.microsoft.com/office/drawing/2014/main" id="{F23FA471-D4E7-C9AB-83FC-FFF5F2B3C265}"/>
                  </a:ext>
                </a:extLst>
              </p:cNvPr>
              <p:cNvSpPr/>
              <p:nvPr/>
            </p:nvSpPr>
            <p:spPr>
              <a:xfrm>
                <a:off x="1189053" y="1373287"/>
                <a:ext cx="10448221" cy="10079752"/>
              </a:xfrm>
              <a:custGeom>
                <a:avLst/>
                <a:gdLst/>
                <a:ahLst/>
                <a:cxnLst/>
                <a:rect l="l" t="t" r="r" b="b"/>
                <a:pathLst>
                  <a:path w="10448221" h="10079752">
                    <a:moveTo>
                      <a:pt x="0" y="0"/>
                    </a:moveTo>
                    <a:lnTo>
                      <a:pt x="10448221" y="0"/>
                    </a:lnTo>
                    <a:lnTo>
                      <a:pt x="10448221" y="10079752"/>
                    </a:lnTo>
                    <a:lnTo>
                      <a:pt x="0" y="100797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 b="-1071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" name="Group 12">
                <a:extLst>
                  <a:ext uri="{FF2B5EF4-FFF2-40B4-BE49-F238E27FC236}">
                    <a16:creationId xmlns:a16="http://schemas.microsoft.com/office/drawing/2014/main" id="{82C74241-6FED-1E25-12F7-404FC0858EDD}"/>
                  </a:ext>
                </a:extLst>
              </p:cNvPr>
              <p:cNvGrpSpPr/>
              <p:nvPr/>
            </p:nvGrpSpPr>
            <p:grpSpPr>
              <a:xfrm>
                <a:off x="0" y="0"/>
                <a:ext cx="12826327" cy="12826327"/>
                <a:chOff x="0" y="0"/>
                <a:chExt cx="812800" cy="812800"/>
              </a:xfrm>
            </p:grpSpPr>
            <p:sp>
              <p:nvSpPr>
                <p:cNvPr id="147" name="Freeform 13">
                  <a:extLst>
                    <a:ext uri="{FF2B5EF4-FFF2-40B4-BE49-F238E27FC236}">
                      <a16:creationId xmlns:a16="http://schemas.microsoft.com/office/drawing/2014/main" id="{6B1C6972-CDDD-AC6C-1A31-BF45BF33A8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E1D1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TextBox 14">
                  <a:extLst>
                    <a:ext uri="{FF2B5EF4-FFF2-40B4-BE49-F238E27FC236}">
                      <a16:creationId xmlns:a16="http://schemas.microsoft.com/office/drawing/2014/main" id="{AA4E16DC-A539-D2D3-2F8F-75F623F3DC6E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44579" tIns="44579" rIns="44579" bIns="4457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17" name="Group 15">
                <a:extLst>
                  <a:ext uri="{FF2B5EF4-FFF2-40B4-BE49-F238E27FC236}">
                    <a16:creationId xmlns:a16="http://schemas.microsoft.com/office/drawing/2014/main" id="{BBEE1DFA-460F-E428-EB36-725AF334440E}"/>
                  </a:ext>
                </a:extLst>
              </p:cNvPr>
              <p:cNvGrpSpPr/>
              <p:nvPr/>
            </p:nvGrpSpPr>
            <p:grpSpPr>
              <a:xfrm rot="6675555">
                <a:off x="6610032" y="4700637"/>
                <a:ext cx="4507773" cy="5351103"/>
                <a:chOff x="0" y="0"/>
                <a:chExt cx="703132" cy="834676"/>
              </a:xfrm>
            </p:grpSpPr>
            <p:sp>
              <p:nvSpPr>
                <p:cNvPr id="145" name="Freeform 16">
                  <a:extLst>
                    <a:ext uri="{FF2B5EF4-FFF2-40B4-BE49-F238E27FC236}">
                      <a16:creationId xmlns:a16="http://schemas.microsoft.com/office/drawing/2014/main" id="{81F9CB77-DDF0-4F05-9962-47BD5C69764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640C3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TextBox 17">
                  <a:extLst>
                    <a:ext uri="{FF2B5EF4-FFF2-40B4-BE49-F238E27FC236}">
                      <a16:creationId xmlns:a16="http://schemas.microsoft.com/office/drawing/2014/main" id="{8EF68ACB-3929-53C8-918D-C6CB292AEF3B}"/>
                    </a:ext>
                  </a:extLst>
                </p:cNvPr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18" name="Group 18">
                <a:extLst>
                  <a:ext uri="{FF2B5EF4-FFF2-40B4-BE49-F238E27FC236}">
                    <a16:creationId xmlns:a16="http://schemas.microsoft.com/office/drawing/2014/main" id="{FF575AB2-2F67-1647-D766-B4EE09CC086E}"/>
                  </a:ext>
                </a:extLst>
              </p:cNvPr>
              <p:cNvGrpSpPr/>
              <p:nvPr/>
            </p:nvGrpSpPr>
            <p:grpSpPr>
              <a:xfrm rot="-9376829">
                <a:off x="3099387" y="6162904"/>
                <a:ext cx="4507773" cy="5351103"/>
                <a:chOff x="0" y="0"/>
                <a:chExt cx="703132" cy="834676"/>
              </a:xfrm>
            </p:grpSpPr>
            <p:sp>
              <p:nvSpPr>
                <p:cNvPr id="143" name="Freeform 19">
                  <a:extLst>
                    <a:ext uri="{FF2B5EF4-FFF2-40B4-BE49-F238E27FC236}">
                      <a16:creationId xmlns:a16="http://schemas.microsoft.com/office/drawing/2014/main" id="{6C4B65BF-BCD7-5AFB-1091-068F426AF12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EFD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TextBox 20">
                  <a:extLst>
                    <a:ext uri="{FF2B5EF4-FFF2-40B4-BE49-F238E27FC236}">
                      <a16:creationId xmlns:a16="http://schemas.microsoft.com/office/drawing/2014/main" id="{F9B8083E-EC97-168C-1655-F60483FA0627}"/>
                    </a:ext>
                  </a:extLst>
                </p:cNvPr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19" name="Group 21">
                <a:extLst>
                  <a:ext uri="{FF2B5EF4-FFF2-40B4-BE49-F238E27FC236}">
                    <a16:creationId xmlns:a16="http://schemas.microsoft.com/office/drawing/2014/main" id="{61712AE4-B920-D1FA-9AA3-A0ABC0B7638C}"/>
                  </a:ext>
                </a:extLst>
              </p:cNvPr>
              <p:cNvGrpSpPr/>
              <p:nvPr/>
            </p:nvGrpSpPr>
            <p:grpSpPr>
              <a:xfrm rot="-6675864">
                <a:off x="1681038" y="4700486"/>
                <a:ext cx="4507773" cy="5351103"/>
                <a:chOff x="0" y="0"/>
                <a:chExt cx="703132" cy="834676"/>
              </a:xfrm>
            </p:grpSpPr>
            <p:sp>
              <p:nvSpPr>
                <p:cNvPr id="141" name="Freeform 22">
                  <a:extLst>
                    <a:ext uri="{FF2B5EF4-FFF2-40B4-BE49-F238E27FC236}">
                      <a16:creationId xmlns:a16="http://schemas.microsoft.com/office/drawing/2014/main" id="{CA2B3B9A-1786-F074-3639-0BCFB9AF1C4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05A89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TextBox 23">
                  <a:extLst>
                    <a:ext uri="{FF2B5EF4-FFF2-40B4-BE49-F238E27FC236}">
                      <a16:creationId xmlns:a16="http://schemas.microsoft.com/office/drawing/2014/main" id="{F5A02299-72DA-DA56-8835-47D1222BE969}"/>
                    </a:ext>
                  </a:extLst>
                </p:cNvPr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0" name="Group 24">
                <a:extLst>
                  <a:ext uri="{FF2B5EF4-FFF2-40B4-BE49-F238E27FC236}">
                    <a16:creationId xmlns:a16="http://schemas.microsoft.com/office/drawing/2014/main" id="{65BC6044-E3D3-9C15-E8D0-3EDC4769C2C7}"/>
                  </a:ext>
                </a:extLst>
              </p:cNvPr>
              <p:cNvGrpSpPr/>
              <p:nvPr/>
            </p:nvGrpSpPr>
            <p:grpSpPr>
              <a:xfrm rot="9465516">
                <a:off x="5135754" y="6177538"/>
                <a:ext cx="4570904" cy="5351103"/>
                <a:chOff x="0" y="0"/>
                <a:chExt cx="712979" cy="834676"/>
              </a:xfrm>
            </p:grpSpPr>
            <p:sp>
              <p:nvSpPr>
                <p:cNvPr id="139" name="Freeform 25">
                  <a:extLst>
                    <a:ext uri="{FF2B5EF4-FFF2-40B4-BE49-F238E27FC236}">
                      <a16:creationId xmlns:a16="http://schemas.microsoft.com/office/drawing/2014/main" id="{A4989828-5EA8-C43E-DC2A-EBE74026574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12979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979" h="834676">
                      <a:moveTo>
                        <a:pt x="356490" y="834676"/>
                      </a:moveTo>
                      <a:lnTo>
                        <a:pt x="712979" y="0"/>
                      </a:lnTo>
                      <a:lnTo>
                        <a:pt x="0" y="0"/>
                      </a:lnTo>
                      <a:lnTo>
                        <a:pt x="356490" y="834676"/>
                      </a:lnTo>
                      <a:close/>
                    </a:path>
                  </a:pathLst>
                </a:custGeom>
                <a:solidFill>
                  <a:srgbClr val="FB5A4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TextBox 26">
                  <a:extLst>
                    <a:ext uri="{FF2B5EF4-FFF2-40B4-BE49-F238E27FC236}">
                      <a16:creationId xmlns:a16="http://schemas.microsoft.com/office/drawing/2014/main" id="{8A3BB47F-9DF3-8005-84C7-0230D9751205}"/>
                    </a:ext>
                  </a:extLst>
                </p:cNvPr>
                <p:cNvSpPr txBox="1"/>
                <p:nvPr/>
              </p:nvSpPr>
              <p:spPr>
                <a:xfrm>
                  <a:off x="111403" y="21520"/>
                  <a:ext cx="49017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1" name="Group 27">
                <a:extLst>
                  <a:ext uri="{FF2B5EF4-FFF2-40B4-BE49-F238E27FC236}">
                    <a16:creationId xmlns:a16="http://schemas.microsoft.com/office/drawing/2014/main" id="{AE610DF3-625F-D8CB-C4FD-DBADEB00DAC3}"/>
                  </a:ext>
                </a:extLst>
              </p:cNvPr>
              <p:cNvGrpSpPr/>
              <p:nvPr/>
            </p:nvGrpSpPr>
            <p:grpSpPr>
              <a:xfrm rot="-3996098">
                <a:off x="1841818" y="2484708"/>
                <a:ext cx="4507773" cy="5614778"/>
                <a:chOff x="0" y="0"/>
                <a:chExt cx="703132" cy="875805"/>
              </a:xfrm>
            </p:grpSpPr>
            <p:sp>
              <p:nvSpPr>
                <p:cNvPr id="137" name="Freeform 28">
                  <a:extLst>
                    <a:ext uri="{FF2B5EF4-FFF2-40B4-BE49-F238E27FC236}">
                      <a16:creationId xmlns:a16="http://schemas.microsoft.com/office/drawing/2014/main" id="{E2D76CBC-7240-1563-4804-B5B34772099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03132" cy="87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75805">
                      <a:moveTo>
                        <a:pt x="351566" y="875805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75805"/>
                      </a:lnTo>
                      <a:close/>
                    </a:path>
                  </a:pathLst>
                </a:custGeom>
                <a:solidFill>
                  <a:srgbClr val="640C3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TextBox 29">
                  <a:extLst>
                    <a:ext uri="{FF2B5EF4-FFF2-40B4-BE49-F238E27FC236}">
                      <a16:creationId xmlns:a16="http://schemas.microsoft.com/office/drawing/2014/main" id="{7896ABB1-5B34-1557-F6E1-8B8DF814E2B8}"/>
                    </a:ext>
                  </a:extLst>
                </p:cNvPr>
                <p:cNvSpPr txBox="1"/>
                <p:nvPr/>
              </p:nvSpPr>
              <p:spPr>
                <a:xfrm>
                  <a:off x="109864" y="24457"/>
                  <a:ext cx="483403" cy="44472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2" name="Group 30">
                <a:extLst>
                  <a:ext uri="{FF2B5EF4-FFF2-40B4-BE49-F238E27FC236}">
                    <a16:creationId xmlns:a16="http://schemas.microsoft.com/office/drawing/2014/main" id="{C0CF4F00-1B64-DBA6-FE40-BC5689E0D4A9}"/>
                  </a:ext>
                </a:extLst>
              </p:cNvPr>
              <p:cNvGrpSpPr/>
              <p:nvPr/>
            </p:nvGrpSpPr>
            <p:grpSpPr>
              <a:xfrm rot="3930158">
                <a:off x="6484760" y="2604046"/>
                <a:ext cx="4585969" cy="5436781"/>
                <a:chOff x="0" y="0"/>
                <a:chExt cx="715329" cy="848040"/>
              </a:xfrm>
            </p:grpSpPr>
            <p:sp>
              <p:nvSpPr>
                <p:cNvPr id="135" name="Freeform 31">
                  <a:extLst>
                    <a:ext uri="{FF2B5EF4-FFF2-40B4-BE49-F238E27FC236}">
                      <a16:creationId xmlns:a16="http://schemas.microsoft.com/office/drawing/2014/main" id="{486CAE48-704C-EEDB-38C4-461649CD3F2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15329" cy="848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329" h="848040">
                      <a:moveTo>
                        <a:pt x="357664" y="848040"/>
                      </a:moveTo>
                      <a:lnTo>
                        <a:pt x="715329" y="0"/>
                      </a:lnTo>
                      <a:lnTo>
                        <a:pt x="0" y="0"/>
                      </a:lnTo>
                      <a:lnTo>
                        <a:pt x="357664" y="848040"/>
                      </a:lnTo>
                      <a:close/>
                    </a:path>
                  </a:pathLst>
                </a:custGeom>
                <a:solidFill>
                  <a:srgbClr val="05A89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TextBox 32">
                  <a:extLst>
                    <a:ext uri="{FF2B5EF4-FFF2-40B4-BE49-F238E27FC236}">
                      <a16:creationId xmlns:a16="http://schemas.microsoft.com/office/drawing/2014/main" id="{CE0B66A7-D972-617A-E70A-7A284EFE8E8C}"/>
                    </a:ext>
                  </a:extLst>
                </p:cNvPr>
                <p:cNvSpPr txBox="1"/>
                <p:nvPr/>
              </p:nvSpPr>
              <p:spPr>
                <a:xfrm>
                  <a:off x="111770" y="22474"/>
                  <a:ext cx="491789" cy="43183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3" name="Group 33">
                <a:extLst>
                  <a:ext uri="{FF2B5EF4-FFF2-40B4-BE49-F238E27FC236}">
                    <a16:creationId xmlns:a16="http://schemas.microsoft.com/office/drawing/2014/main" id="{A0FC17BD-0C2C-3D07-AACE-78E89EBB0396}"/>
                  </a:ext>
                </a:extLst>
              </p:cNvPr>
              <p:cNvGrpSpPr/>
              <p:nvPr/>
            </p:nvGrpSpPr>
            <p:grpSpPr>
              <a:xfrm rot="-1204088">
                <a:off x="3204019" y="1269960"/>
                <a:ext cx="4507773" cy="5351103"/>
                <a:chOff x="0" y="0"/>
                <a:chExt cx="703132" cy="834676"/>
              </a:xfrm>
            </p:grpSpPr>
            <p:sp>
              <p:nvSpPr>
                <p:cNvPr id="133" name="Freeform 34">
                  <a:extLst>
                    <a:ext uri="{FF2B5EF4-FFF2-40B4-BE49-F238E27FC236}">
                      <a16:creationId xmlns:a16="http://schemas.microsoft.com/office/drawing/2014/main" id="{8EEB065B-C96F-F181-E883-1FF5788427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FB5A4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TextBox 35">
                  <a:extLst>
                    <a:ext uri="{FF2B5EF4-FFF2-40B4-BE49-F238E27FC236}">
                      <a16:creationId xmlns:a16="http://schemas.microsoft.com/office/drawing/2014/main" id="{45BB0214-4C8E-5EFA-19C5-14A5EC0BB653}"/>
                    </a:ext>
                  </a:extLst>
                </p:cNvPr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4" name="Group 36">
                <a:extLst>
                  <a:ext uri="{FF2B5EF4-FFF2-40B4-BE49-F238E27FC236}">
                    <a16:creationId xmlns:a16="http://schemas.microsoft.com/office/drawing/2014/main" id="{9C39B838-56DE-0661-E898-BA900DD793BB}"/>
                  </a:ext>
                </a:extLst>
              </p:cNvPr>
              <p:cNvGrpSpPr/>
              <p:nvPr/>
            </p:nvGrpSpPr>
            <p:grpSpPr>
              <a:xfrm rot="1315322">
                <a:off x="5353622" y="1205486"/>
                <a:ext cx="4135168" cy="5480050"/>
                <a:chOff x="0" y="0"/>
                <a:chExt cx="645012" cy="854790"/>
              </a:xfrm>
            </p:grpSpPr>
            <p:sp>
              <p:nvSpPr>
                <p:cNvPr id="131" name="Freeform 37">
                  <a:extLst>
                    <a:ext uri="{FF2B5EF4-FFF2-40B4-BE49-F238E27FC236}">
                      <a16:creationId xmlns:a16="http://schemas.microsoft.com/office/drawing/2014/main" id="{89A7B09B-253A-B799-1428-05C9B5D598D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5012" cy="854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012" h="854789">
                      <a:moveTo>
                        <a:pt x="322506" y="854789"/>
                      </a:moveTo>
                      <a:lnTo>
                        <a:pt x="645012" y="0"/>
                      </a:lnTo>
                      <a:lnTo>
                        <a:pt x="0" y="0"/>
                      </a:lnTo>
                      <a:lnTo>
                        <a:pt x="322506" y="854789"/>
                      </a:lnTo>
                      <a:close/>
                    </a:path>
                  </a:pathLst>
                </a:custGeom>
                <a:solidFill>
                  <a:srgbClr val="EFD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TextBox 38">
                  <a:extLst>
                    <a:ext uri="{FF2B5EF4-FFF2-40B4-BE49-F238E27FC236}">
                      <a16:creationId xmlns:a16="http://schemas.microsoft.com/office/drawing/2014/main" id="{F8CB8065-C379-CBCC-DCC9-1F09E24B3C27}"/>
                    </a:ext>
                  </a:extLst>
                </p:cNvPr>
                <p:cNvSpPr txBox="1"/>
                <p:nvPr/>
              </p:nvSpPr>
              <p:spPr>
                <a:xfrm>
                  <a:off x="100783" y="22956"/>
                  <a:ext cx="443446" cy="4349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5" name="Group 39">
                <a:extLst>
                  <a:ext uri="{FF2B5EF4-FFF2-40B4-BE49-F238E27FC236}">
                    <a16:creationId xmlns:a16="http://schemas.microsoft.com/office/drawing/2014/main" id="{16082A23-83CE-F481-3301-D0F078B68CAC}"/>
                  </a:ext>
                </a:extLst>
              </p:cNvPr>
              <p:cNvGrpSpPr/>
              <p:nvPr/>
            </p:nvGrpSpPr>
            <p:grpSpPr>
              <a:xfrm>
                <a:off x="534838" y="534838"/>
                <a:ext cx="11756651" cy="11756651"/>
                <a:chOff x="0" y="0"/>
                <a:chExt cx="812800" cy="812800"/>
              </a:xfrm>
            </p:grpSpPr>
            <p:sp>
              <p:nvSpPr>
                <p:cNvPr id="129" name="Freeform 40">
                  <a:extLst>
                    <a:ext uri="{FF2B5EF4-FFF2-40B4-BE49-F238E27FC236}">
                      <a16:creationId xmlns:a16="http://schemas.microsoft.com/office/drawing/2014/main" id="{85B079CF-1D78-D3AC-B117-B7BDE2326A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400050" cap="sq">
                  <a:solidFill>
                    <a:srgbClr val="1E1D1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TextBox 41">
                  <a:extLst>
                    <a:ext uri="{FF2B5EF4-FFF2-40B4-BE49-F238E27FC236}">
                      <a16:creationId xmlns:a16="http://schemas.microsoft.com/office/drawing/2014/main" id="{4581751E-BD21-7AD3-7096-CCBF18FA77B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44579" tIns="44579" rIns="44579" bIns="4457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6" name="Group 42">
                <a:extLst>
                  <a:ext uri="{FF2B5EF4-FFF2-40B4-BE49-F238E27FC236}">
                    <a16:creationId xmlns:a16="http://schemas.microsoft.com/office/drawing/2014/main" id="{1661AFF6-7D4C-058F-907C-E8BC73657B75}"/>
                  </a:ext>
                </a:extLst>
              </p:cNvPr>
              <p:cNvGrpSpPr/>
              <p:nvPr/>
            </p:nvGrpSpPr>
            <p:grpSpPr>
              <a:xfrm>
                <a:off x="5598807" y="5598807"/>
                <a:ext cx="1628713" cy="1628713"/>
                <a:chOff x="0" y="0"/>
                <a:chExt cx="812800" cy="812800"/>
              </a:xfrm>
            </p:grpSpPr>
            <p:sp>
              <p:nvSpPr>
                <p:cNvPr id="127" name="Freeform 43">
                  <a:extLst>
                    <a:ext uri="{FF2B5EF4-FFF2-40B4-BE49-F238E27FC236}">
                      <a16:creationId xmlns:a16="http://schemas.microsoft.com/office/drawing/2014/main" id="{2F7E0BA2-749C-69F1-A338-E9A37606526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E1D1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TextBox 44">
                  <a:extLst>
                    <a:ext uri="{FF2B5EF4-FFF2-40B4-BE49-F238E27FC236}">
                      <a16:creationId xmlns:a16="http://schemas.microsoft.com/office/drawing/2014/main" id="{F096684D-FF71-F34C-119F-28CD7B1BAE4F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44579" tIns="44579" rIns="44579" bIns="4457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grpSp>
          <p:nvGrpSpPr>
            <p:cNvPr id="104" name="Group 45">
              <a:extLst>
                <a:ext uri="{FF2B5EF4-FFF2-40B4-BE49-F238E27FC236}">
                  <a16:creationId xmlns:a16="http://schemas.microsoft.com/office/drawing/2014/main" id="{7A2E0117-1ED1-2D5E-6042-ED9AAE022AAF}"/>
                </a:ext>
              </a:extLst>
            </p:cNvPr>
            <p:cNvGrpSpPr/>
            <p:nvPr/>
          </p:nvGrpSpPr>
          <p:grpSpPr>
            <a:xfrm>
              <a:off x="4171867" y="454400"/>
              <a:ext cx="9304340" cy="9304340"/>
              <a:chOff x="2104" y="10777"/>
              <a:chExt cx="812800" cy="812800"/>
            </a:xfrm>
          </p:grpSpPr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2F71B24C-6751-AFA6-BAD9-D66CB1ED084D}"/>
                  </a:ext>
                </a:extLst>
              </p:cNvPr>
              <p:cNvSpPr/>
              <p:nvPr/>
            </p:nvSpPr>
            <p:spPr>
              <a:xfrm>
                <a:off x="2104" y="1077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52400" cap="sq">
                <a:solidFill>
                  <a:srgbClr val="05A89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4" name="TextBox 47">
                <a:extLst>
                  <a:ext uri="{FF2B5EF4-FFF2-40B4-BE49-F238E27FC236}">
                    <a16:creationId xmlns:a16="http://schemas.microsoft.com/office/drawing/2014/main" id="{0AFAC1F8-AA9E-7902-D08C-5A4177B3034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05" name="TextBox 57">
              <a:extLst>
                <a:ext uri="{FF2B5EF4-FFF2-40B4-BE49-F238E27FC236}">
                  <a16:creationId xmlns:a16="http://schemas.microsoft.com/office/drawing/2014/main" id="{E90E84B8-0E1F-0BEB-2B18-A07343780206}"/>
                </a:ext>
              </a:extLst>
            </p:cNvPr>
            <p:cNvSpPr txBox="1"/>
            <p:nvPr/>
          </p:nvSpPr>
          <p:spPr>
            <a:xfrm rot="17773168">
              <a:off x="8512175" y="2557835"/>
              <a:ext cx="3076048" cy="958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friendly</a:t>
              </a:r>
            </a:p>
            <a:p>
              <a:pPr algn="ctr">
                <a:lnSpc>
                  <a:spcPts val="3919"/>
                </a:lnSpc>
              </a:pP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06" name="TextBox 57">
              <a:extLst>
                <a:ext uri="{FF2B5EF4-FFF2-40B4-BE49-F238E27FC236}">
                  <a16:creationId xmlns:a16="http://schemas.microsoft.com/office/drawing/2014/main" id="{1B9A1185-ABD3-8D0A-B197-9FAF5E23F3FB}"/>
                </a:ext>
              </a:extLst>
            </p:cNvPr>
            <p:cNvSpPr txBox="1"/>
            <p:nvPr/>
          </p:nvSpPr>
          <p:spPr>
            <a:xfrm rot="20510321">
              <a:off x="9482316" y="4086553"/>
              <a:ext cx="3076048" cy="958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slim</a:t>
              </a:r>
            </a:p>
            <a:p>
              <a:pPr algn="ctr">
                <a:lnSpc>
                  <a:spcPts val="3919"/>
                </a:lnSpc>
              </a:pP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07" name="TextBox 57">
              <a:extLst>
                <a:ext uri="{FF2B5EF4-FFF2-40B4-BE49-F238E27FC236}">
                  <a16:creationId xmlns:a16="http://schemas.microsoft.com/office/drawing/2014/main" id="{90C0B57B-8DAD-198F-575F-F7A821BA9E59}"/>
                </a:ext>
              </a:extLst>
            </p:cNvPr>
            <p:cNvSpPr txBox="1"/>
            <p:nvPr/>
          </p:nvSpPr>
          <p:spPr>
            <a:xfrm rot="1582261">
              <a:off x="9391579" y="5754370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active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08" name="TextBox 57">
              <a:extLst>
                <a:ext uri="{FF2B5EF4-FFF2-40B4-BE49-F238E27FC236}">
                  <a16:creationId xmlns:a16="http://schemas.microsoft.com/office/drawing/2014/main" id="{30E89AAE-A3F5-D7C2-9397-590AA6EA5DC1}"/>
                </a:ext>
              </a:extLst>
            </p:cNvPr>
            <p:cNvSpPr txBox="1"/>
            <p:nvPr/>
          </p:nvSpPr>
          <p:spPr>
            <a:xfrm rot="3809307">
              <a:off x="8154990" y="7006101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short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09" name="TextBox 57">
              <a:extLst>
                <a:ext uri="{FF2B5EF4-FFF2-40B4-BE49-F238E27FC236}">
                  <a16:creationId xmlns:a16="http://schemas.microsoft.com/office/drawing/2014/main" id="{07C6EB3C-3291-1826-ED6E-A6FF7C28171A}"/>
                </a:ext>
              </a:extLst>
            </p:cNvPr>
            <p:cNvSpPr txBox="1"/>
            <p:nvPr/>
          </p:nvSpPr>
          <p:spPr>
            <a:xfrm rot="6841983">
              <a:off x="6271931" y="6954403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helpful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10" name="TextBox 57">
              <a:extLst>
                <a:ext uri="{FF2B5EF4-FFF2-40B4-BE49-F238E27FC236}">
                  <a16:creationId xmlns:a16="http://schemas.microsoft.com/office/drawing/2014/main" id="{004CDF38-3B38-BF02-0AB8-1CA66DC987AB}"/>
                </a:ext>
              </a:extLst>
            </p:cNvPr>
            <p:cNvSpPr txBox="1"/>
            <p:nvPr/>
          </p:nvSpPr>
          <p:spPr>
            <a:xfrm rot="9561475">
              <a:off x="5049700" y="5629823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tall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11" name="TextBox 57">
              <a:extLst>
                <a:ext uri="{FF2B5EF4-FFF2-40B4-BE49-F238E27FC236}">
                  <a16:creationId xmlns:a16="http://schemas.microsoft.com/office/drawing/2014/main" id="{F3120200-A347-BA6C-DCFE-B66F3123B495}"/>
                </a:ext>
              </a:extLst>
            </p:cNvPr>
            <p:cNvSpPr txBox="1"/>
            <p:nvPr/>
          </p:nvSpPr>
          <p:spPr>
            <a:xfrm rot="12452256">
              <a:off x="4937325" y="3811011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clever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12" name="TextBox 57">
              <a:extLst>
                <a:ext uri="{FF2B5EF4-FFF2-40B4-BE49-F238E27FC236}">
                  <a16:creationId xmlns:a16="http://schemas.microsoft.com/office/drawing/2014/main" id="{2236CC04-A2F0-BB6C-08F7-8D7C21B288A8}"/>
                </a:ext>
              </a:extLst>
            </p:cNvPr>
            <p:cNvSpPr txBox="1"/>
            <p:nvPr/>
          </p:nvSpPr>
          <p:spPr>
            <a:xfrm rot="15164031">
              <a:off x="6480772" y="2562022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big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A30496E-D75D-A8AE-EA8E-440698C6684B}"/>
              </a:ext>
            </a:extLst>
          </p:cNvPr>
          <p:cNvGrpSpPr/>
          <p:nvPr/>
        </p:nvGrpSpPr>
        <p:grpSpPr>
          <a:xfrm>
            <a:off x="8071176" y="8213543"/>
            <a:ext cx="715220" cy="1256500"/>
            <a:chOff x="15856044" y="3754342"/>
            <a:chExt cx="836035" cy="2262311"/>
          </a:xfrm>
        </p:grpSpPr>
        <p:grpSp>
          <p:nvGrpSpPr>
            <p:cNvPr id="150" name="Group 49">
              <a:extLst>
                <a:ext uri="{FF2B5EF4-FFF2-40B4-BE49-F238E27FC236}">
                  <a16:creationId xmlns:a16="http://schemas.microsoft.com/office/drawing/2014/main" id="{7A54D723-4538-3A4C-A3F2-CBB5FD53EABC}"/>
                </a:ext>
              </a:extLst>
            </p:cNvPr>
            <p:cNvGrpSpPr/>
            <p:nvPr/>
          </p:nvGrpSpPr>
          <p:grpSpPr>
            <a:xfrm>
              <a:off x="15856044" y="4965077"/>
              <a:ext cx="836035" cy="1051576"/>
              <a:chOff x="45553" y="-233785"/>
              <a:chExt cx="812800" cy="1022351"/>
            </a:xfrm>
          </p:grpSpPr>
          <p:sp>
            <p:nvSpPr>
              <p:cNvPr id="156" name="Freeform 50">
                <a:extLst>
                  <a:ext uri="{FF2B5EF4-FFF2-40B4-BE49-F238E27FC236}">
                    <a16:creationId xmlns:a16="http://schemas.microsoft.com/office/drawing/2014/main" id="{32A7D055-43B1-A186-0C96-8B957740F734}"/>
                  </a:ext>
                </a:extLst>
              </p:cNvPr>
              <p:cNvSpPr/>
              <p:nvPr/>
            </p:nvSpPr>
            <p:spPr>
              <a:xfrm>
                <a:off x="45553" y="-233785"/>
                <a:ext cx="812800" cy="102235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A89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TextBox 51">
                <a:extLst>
                  <a:ext uri="{FF2B5EF4-FFF2-40B4-BE49-F238E27FC236}">
                    <a16:creationId xmlns:a16="http://schemas.microsoft.com/office/drawing/2014/main" id="{6DAAAF4D-9BA4-2876-BAEF-77F4408525D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68909DD-0075-5761-F6F6-8A2C2CAA0D35}"/>
                </a:ext>
              </a:extLst>
            </p:cNvPr>
            <p:cNvGrpSpPr/>
            <p:nvPr/>
          </p:nvGrpSpPr>
          <p:grpSpPr>
            <a:xfrm>
              <a:off x="15998564" y="3754342"/>
              <a:ext cx="550996" cy="2111312"/>
              <a:chOff x="8524454" y="7368295"/>
              <a:chExt cx="550996" cy="2111312"/>
            </a:xfrm>
          </p:grpSpPr>
          <p:sp>
            <p:nvSpPr>
              <p:cNvPr id="152" name="Freeform 48">
                <a:extLst>
                  <a:ext uri="{FF2B5EF4-FFF2-40B4-BE49-F238E27FC236}">
                    <a16:creationId xmlns:a16="http://schemas.microsoft.com/office/drawing/2014/main" id="{F13F681C-FAF9-7367-E655-D57D02D9313E}"/>
                  </a:ext>
                </a:extLst>
              </p:cNvPr>
              <p:cNvSpPr/>
              <p:nvPr/>
            </p:nvSpPr>
            <p:spPr>
              <a:xfrm rot="5400000">
                <a:off x="7744296" y="8148453"/>
                <a:ext cx="2111312" cy="550996"/>
              </a:xfrm>
              <a:custGeom>
                <a:avLst/>
                <a:gdLst/>
                <a:ahLst/>
                <a:cxnLst/>
                <a:rect l="l" t="t" r="r" b="b"/>
                <a:pathLst>
                  <a:path w="4117313" h="591864">
                    <a:moveTo>
                      <a:pt x="0" y="0"/>
                    </a:moveTo>
                    <a:lnTo>
                      <a:pt x="4117312" y="0"/>
                    </a:lnTo>
                    <a:lnTo>
                      <a:pt x="4117312" y="591864"/>
                    </a:lnTo>
                    <a:lnTo>
                      <a:pt x="0" y="5918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  <a:effectLst/>
              <a:scene3d>
                <a:camera prst="obliqueTopLeft"/>
                <a:lightRig rig="threePt" dir="t"/>
              </a:scene3d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53" name="Group 52">
                <a:extLst>
                  <a:ext uri="{FF2B5EF4-FFF2-40B4-BE49-F238E27FC236}">
                    <a16:creationId xmlns:a16="http://schemas.microsoft.com/office/drawing/2014/main" id="{719C404E-1ACA-066F-353B-92B7FE682A74}"/>
                  </a:ext>
                </a:extLst>
              </p:cNvPr>
              <p:cNvGrpSpPr/>
              <p:nvPr/>
            </p:nvGrpSpPr>
            <p:grpSpPr>
              <a:xfrm>
                <a:off x="8630022" y="8923726"/>
                <a:ext cx="377617" cy="531897"/>
                <a:chOff x="0" y="-224747"/>
                <a:chExt cx="736600" cy="1037547"/>
              </a:xfrm>
            </p:grpSpPr>
            <p:sp>
              <p:nvSpPr>
                <p:cNvPr id="154" name="Freeform 53">
                  <a:extLst>
                    <a:ext uri="{FF2B5EF4-FFF2-40B4-BE49-F238E27FC236}">
                      <a16:creationId xmlns:a16="http://schemas.microsoft.com/office/drawing/2014/main" id="{6EE94B5A-F6BA-C9C7-61F3-0F1464913664}"/>
                    </a:ext>
                  </a:extLst>
                </p:cNvPr>
                <p:cNvSpPr/>
                <p:nvPr/>
              </p:nvSpPr>
              <p:spPr>
                <a:xfrm>
                  <a:off x="0" y="-224747"/>
                  <a:ext cx="623696" cy="1037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B5A4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TextBox 54">
                  <a:extLst>
                    <a:ext uri="{FF2B5EF4-FFF2-40B4-BE49-F238E27FC236}">
                      <a16:creationId xmlns:a16="http://schemas.microsoft.com/office/drawing/2014/main" id="{4FEE0E27-C06B-7068-DEF7-96FCD4626982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100"/>
                    </a:lnSpc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0" name="happy-logoversion-3-13398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8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0000" dirty="0">
                <a:solidFill>
                  <a:srgbClr val="FFFDF8"/>
                </a:solidFill>
                <a:latin typeface="MTD Hey August"/>
                <a:cs typeface="Arial" panose="020B0604020202020204" pitchFamily="34" charset="0"/>
              </a:rPr>
              <a:t>WHAT IS THE WORD?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B06F4AB-F7B5-FB0B-DCF6-6FA0BA4E700F}"/>
              </a:ext>
            </a:extLst>
          </p:cNvPr>
          <p:cNvSpPr/>
          <p:nvPr/>
        </p:nvSpPr>
        <p:spPr>
          <a:xfrm>
            <a:off x="4241375" y="6210300"/>
            <a:ext cx="2153532" cy="2382395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8" y="0"/>
                </a:lnTo>
                <a:lnTo>
                  <a:pt x="37290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196A79-9AB1-0204-3956-8915B5D49D0D}"/>
              </a:ext>
            </a:extLst>
          </p:cNvPr>
          <p:cNvGrpSpPr/>
          <p:nvPr/>
        </p:nvGrpSpPr>
        <p:grpSpPr>
          <a:xfrm>
            <a:off x="2514600" y="3536914"/>
            <a:ext cx="1676400" cy="1723437"/>
            <a:chOff x="7467600" y="3886435"/>
            <a:chExt cx="1676400" cy="17234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528A1C5-0A44-0974-457A-EDA272AAF0F0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B719C5-31DA-3FCE-4C06-A6F12AD74299}"/>
                </a:ext>
              </a:extLst>
            </p:cNvPr>
            <p:cNvSpPr/>
            <p:nvPr/>
          </p:nvSpPr>
          <p:spPr>
            <a:xfrm>
              <a:off x="7875050" y="4040212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18226-A0BE-0964-FEDA-FB145A626CCE}"/>
              </a:ext>
            </a:extLst>
          </p:cNvPr>
          <p:cNvGrpSpPr/>
          <p:nvPr/>
        </p:nvGrpSpPr>
        <p:grpSpPr>
          <a:xfrm>
            <a:off x="4258390" y="3518487"/>
            <a:ext cx="1676400" cy="1723437"/>
            <a:chOff x="7467600" y="3886435"/>
            <a:chExt cx="1676400" cy="17234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D19547-6314-4631-EC01-7C35511B16BC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3B59E7-8D55-723C-CC1D-12D63C5CA635}"/>
                </a:ext>
              </a:extLst>
            </p:cNvPr>
            <p:cNvSpPr/>
            <p:nvPr/>
          </p:nvSpPr>
          <p:spPr>
            <a:xfrm>
              <a:off x="7888676" y="4040212"/>
              <a:ext cx="80021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F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5951723" y="3536913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8032143" y="4040212"/>
              <a:ext cx="51328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I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7681242" y="3548120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7814136" y="4040212"/>
              <a:ext cx="94929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9414344" y="3548120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14938" y="4040212"/>
              <a:ext cx="947695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4ACA27-8528-51AF-C7F3-BF32BED2FAB3}"/>
              </a:ext>
            </a:extLst>
          </p:cNvPr>
          <p:cNvGrpSpPr/>
          <p:nvPr/>
        </p:nvGrpSpPr>
        <p:grpSpPr>
          <a:xfrm>
            <a:off x="14608176" y="3552353"/>
            <a:ext cx="1676400" cy="1723437"/>
            <a:chOff x="7467600" y="3886435"/>
            <a:chExt cx="1676400" cy="172343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62F41CB-3D4E-8090-C32A-A91BB41A02B8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83EC26-4CA2-1517-8BFA-DFB24D1C96B6}"/>
                </a:ext>
              </a:extLst>
            </p:cNvPr>
            <p:cNvSpPr/>
            <p:nvPr/>
          </p:nvSpPr>
          <p:spPr>
            <a:xfrm>
              <a:off x="7824556" y="4040212"/>
              <a:ext cx="928460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ADC36F-1535-78CD-ECEB-08AFECD53793}"/>
              </a:ext>
            </a:extLst>
          </p:cNvPr>
          <p:cNvGrpSpPr/>
          <p:nvPr/>
        </p:nvGrpSpPr>
        <p:grpSpPr>
          <a:xfrm>
            <a:off x="11164379" y="3552354"/>
            <a:ext cx="1676400" cy="1723437"/>
            <a:chOff x="7467600" y="3886435"/>
            <a:chExt cx="1676400" cy="1723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36DACA-EF15-7A9F-6433-4FAD176467FB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82235-85AF-905E-44BE-A68F9F63EA00}"/>
                </a:ext>
              </a:extLst>
            </p:cNvPr>
            <p:cNvSpPr/>
            <p:nvPr/>
          </p:nvSpPr>
          <p:spPr>
            <a:xfrm>
              <a:off x="7856616" y="4040212"/>
              <a:ext cx="86433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518B4A-FC32-2E4A-B075-67193D4CC0B6}"/>
              </a:ext>
            </a:extLst>
          </p:cNvPr>
          <p:cNvGrpSpPr/>
          <p:nvPr/>
        </p:nvGrpSpPr>
        <p:grpSpPr>
          <a:xfrm>
            <a:off x="12874272" y="3552353"/>
            <a:ext cx="1676400" cy="1723437"/>
            <a:chOff x="7467600" y="3886435"/>
            <a:chExt cx="1676400" cy="17234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62429A3-F2F0-7762-4EFB-EA8E20D72082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53D0DE-1222-6FC7-C108-3BA5B0F0F16F}"/>
                </a:ext>
              </a:extLst>
            </p:cNvPr>
            <p:cNvSpPr/>
            <p:nvPr/>
          </p:nvSpPr>
          <p:spPr>
            <a:xfrm>
              <a:off x="7846196" y="4040212"/>
              <a:ext cx="8851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R</a:t>
              </a: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733800" y="1113458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friendly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D3A10BC-1CBF-725D-C652-CDEDF23A6854}"/>
              </a:ext>
            </a:extLst>
          </p:cNvPr>
          <p:cNvSpPr/>
          <p:nvPr/>
        </p:nvSpPr>
        <p:spPr>
          <a:xfrm>
            <a:off x="6248400" y="3086308"/>
            <a:ext cx="5363156" cy="5441271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8" y="0"/>
                </a:lnTo>
                <a:lnTo>
                  <a:pt x="37290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Track 30">
            <a:hlinkClick r:id="" action="ppaction://media"/>
            <a:extLst>
              <a:ext uri="{FF2B5EF4-FFF2-40B4-BE49-F238E27FC236}">
                <a16:creationId xmlns:a16="http://schemas.microsoft.com/office/drawing/2014/main" id="{3E096F88-D0B9-729D-220C-081A452C4A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58" end="46536.8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4394" y="1362917"/>
            <a:ext cx="960437" cy="960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63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9997" dirty="0">
                <a:solidFill>
                  <a:srgbClr val="FFFDF8"/>
                </a:solidFill>
                <a:latin typeface="MTD Hey August" pitchFamily="50" charset="0"/>
              </a:rPr>
              <a:t>WHAT IS THE WORD?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18226-A0BE-0964-FEDA-FB145A626CCE}"/>
              </a:ext>
            </a:extLst>
          </p:cNvPr>
          <p:cNvGrpSpPr/>
          <p:nvPr/>
        </p:nvGrpSpPr>
        <p:grpSpPr>
          <a:xfrm>
            <a:off x="4258390" y="3518487"/>
            <a:ext cx="1676400" cy="1723437"/>
            <a:chOff x="7467600" y="3886435"/>
            <a:chExt cx="1676400" cy="17234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D19547-6314-4631-EC01-7C35511B16BC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3B59E7-8D55-723C-CC1D-12D63C5CA635}"/>
                </a:ext>
              </a:extLst>
            </p:cNvPr>
            <p:cNvSpPr/>
            <p:nvPr/>
          </p:nvSpPr>
          <p:spPr>
            <a:xfrm>
              <a:off x="7849402" y="4040212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5951723" y="3536913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7840585" y="4040212"/>
              <a:ext cx="89639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V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7681242" y="3548120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7875049" y="4040212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9414344" y="3548120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75050" y="4040212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ADC36F-1535-78CD-ECEB-08AFECD53793}"/>
              </a:ext>
            </a:extLst>
          </p:cNvPr>
          <p:cNvGrpSpPr/>
          <p:nvPr/>
        </p:nvGrpSpPr>
        <p:grpSpPr>
          <a:xfrm>
            <a:off x="11164379" y="3552354"/>
            <a:ext cx="1676400" cy="1723437"/>
            <a:chOff x="7467600" y="3886435"/>
            <a:chExt cx="1676400" cy="1723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36DACA-EF15-7A9F-6433-4FAD176467FB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82235-85AF-905E-44BE-A68F9F63EA00}"/>
                </a:ext>
              </a:extLst>
            </p:cNvPr>
            <p:cNvSpPr/>
            <p:nvPr/>
          </p:nvSpPr>
          <p:spPr>
            <a:xfrm>
              <a:off x="7856616" y="4040212"/>
              <a:ext cx="86433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518B4A-FC32-2E4A-B075-67193D4CC0B6}"/>
              </a:ext>
            </a:extLst>
          </p:cNvPr>
          <p:cNvGrpSpPr/>
          <p:nvPr/>
        </p:nvGrpSpPr>
        <p:grpSpPr>
          <a:xfrm>
            <a:off x="12874272" y="3552353"/>
            <a:ext cx="1676400" cy="1723437"/>
            <a:chOff x="7467600" y="3886435"/>
            <a:chExt cx="1676400" cy="17234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62429A3-F2F0-7762-4EFB-EA8E20D72082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53D0DE-1222-6FC7-C108-3BA5B0F0F16F}"/>
                </a:ext>
              </a:extLst>
            </p:cNvPr>
            <p:cNvSpPr/>
            <p:nvPr/>
          </p:nvSpPr>
          <p:spPr>
            <a:xfrm>
              <a:off x="7846196" y="4040212"/>
              <a:ext cx="8851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C</a:t>
              </a: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Freeform 5">
            <a:extLst>
              <a:ext uri="{FF2B5EF4-FFF2-40B4-BE49-F238E27FC236}">
                <a16:creationId xmlns:a16="http://schemas.microsoft.com/office/drawing/2014/main" id="{48125FAC-ABC3-276B-EB5F-6818B4FFC744}"/>
              </a:ext>
            </a:extLst>
          </p:cNvPr>
          <p:cNvSpPr/>
          <p:nvPr/>
        </p:nvSpPr>
        <p:spPr>
          <a:xfrm>
            <a:off x="4540350" y="6137293"/>
            <a:ext cx="1981380" cy="2651522"/>
          </a:xfrm>
          <a:custGeom>
            <a:avLst/>
            <a:gdLst/>
            <a:ahLst/>
            <a:cxnLst/>
            <a:rect l="l" t="t" r="r" b="b"/>
            <a:pathLst>
              <a:path w="3003175" h="3906569">
                <a:moveTo>
                  <a:pt x="0" y="0"/>
                </a:moveTo>
                <a:lnTo>
                  <a:pt x="3003175" y="0"/>
                </a:lnTo>
                <a:lnTo>
                  <a:pt x="3003175" y="3906570"/>
                </a:lnTo>
                <a:lnTo>
                  <a:pt x="0" y="39065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62400" y="1047373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clever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5A370A1-B6DB-1443-B35B-25FB3EF48417}"/>
              </a:ext>
            </a:extLst>
          </p:cNvPr>
          <p:cNvSpPr/>
          <p:nvPr/>
        </p:nvSpPr>
        <p:spPr>
          <a:xfrm>
            <a:off x="6858000" y="3281730"/>
            <a:ext cx="5158543" cy="5298671"/>
          </a:xfrm>
          <a:custGeom>
            <a:avLst/>
            <a:gdLst/>
            <a:ahLst/>
            <a:cxnLst/>
            <a:rect l="l" t="t" r="r" b="b"/>
            <a:pathLst>
              <a:path w="3003175" h="3906569">
                <a:moveTo>
                  <a:pt x="0" y="0"/>
                </a:moveTo>
                <a:lnTo>
                  <a:pt x="3003175" y="0"/>
                </a:lnTo>
                <a:lnTo>
                  <a:pt x="3003175" y="3906570"/>
                </a:lnTo>
                <a:lnTo>
                  <a:pt x="0" y="39065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Track 30">
            <a:hlinkClick r:id="" action="ppaction://media"/>
            <a:extLst>
              <a:ext uri="{FF2B5EF4-FFF2-40B4-BE49-F238E27FC236}">
                <a16:creationId xmlns:a16="http://schemas.microsoft.com/office/drawing/2014/main" id="{1EF58ED8-8510-6AD4-8E2D-D30ACF3F2F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77" end="37560.8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44394" y="1362917"/>
            <a:ext cx="960437" cy="9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63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9997" dirty="0">
                <a:solidFill>
                  <a:srgbClr val="FFFDF8"/>
                </a:solidFill>
                <a:latin typeface="MTD Hey August" pitchFamily="50" charset="0"/>
              </a:rPr>
              <a:t>WHAT IS THE WORD?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18226-A0BE-0964-FEDA-FB145A626CCE}"/>
              </a:ext>
            </a:extLst>
          </p:cNvPr>
          <p:cNvGrpSpPr/>
          <p:nvPr/>
        </p:nvGrpSpPr>
        <p:grpSpPr>
          <a:xfrm>
            <a:off x="3871232" y="3207692"/>
            <a:ext cx="1676400" cy="1723437"/>
            <a:chOff x="7467600" y="3886435"/>
            <a:chExt cx="1676400" cy="17234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D19547-6314-4631-EC01-7C35511B16BC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3B59E7-8D55-723C-CC1D-12D63C5CA635}"/>
                </a:ext>
              </a:extLst>
            </p:cNvPr>
            <p:cNvSpPr/>
            <p:nvPr/>
          </p:nvSpPr>
          <p:spPr>
            <a:xfrm>
              <a:off x="8032145" y="4040212"/>
              <a:ext cx="51328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5564565" y="3226118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7849401" y="4040212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latin typeface="MTD Othelie" panose="02020A03060303060403" pitchFamily="18" charset="0"/>
                </a:rPr>
                <a:t>C</a:t>
              </a:r>
              <a:endParaRPr lang="en-US" sz="8000" cap="none" spc="0" dirty="0">
                <a:ln w="0"/>
                <a:solidFill>
                  <a:schemeClr val="tx1"/>
                </a:solidFill>
                <a:latin typeface="MTD Othelie" panose="02020A03060303060403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7294084" y="3237325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7840585" y="4040212"/>
              <a:ext cx="89639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V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9027186" y="3237325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35777" y="4040212"/>
              <a:ext cx="90601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ADC36F-1535-78CD-ECEB-08AFECD53793}"/>
              </a:ext>
            </a:extLst>
          </p:cNvPr>
          <p:cNvGrpSpPr/>
          <p:nvPr/>
        </p:nvGrpSpPr>
        <p:grpSpPr>
          <a:xfrm>
            <a:off x="10777221" y="3241559"/>
            <a:ext cx="1676400" cy="1723437"/>
            <a:chOff x="7467600" y="3886435"/>
            <a:chExt cx="1676400" cy="1723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36DACA-EF15-7A9F-6433-4FAD176467FB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82235-85AF-905E-44BE-A68F9F63EA00}"/>
                </a:ext>
              </a:extLst>
            </p:cNvPr>
            <p:cNvSpPr/>
            <p:nvPr/>
          </p:nvSpPr>
          <p:spPr>
            <a:xfrm>
              <a:off x="7875050" y="4040212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518B4A-FC32-2E4A-B075-67193D4CC0B6}"/>
              </a:ext>
            </a:extLst>
          </p:cNvPr>
          <p:cNvGrpSpPr/>
          <p:nvPr/>
        </p:nvGrpSpPr>
        <p:grpSpPr>
          <a:xfrm>
            <a:off x="12487114" y="3241558"/>
            <a:ext cx="1676400" cy="1723437"/>
            <a:chOff x="7467600" y="3886435"/>
            <a:chExt cx="1676400" cy="17234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62429A3-F2F0-7762-4EFB-EA8E20D72082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53D0DE-1222-6FC7-C108-3BA5B0F0F16F}"/>
                </a:ext>
              </a:extLst>
            </p:cNvPr>
            <p:cNvSpPr/>
            <p:nvPr/>
          </p:nvSpPr>
          <p:spPr>
            <a:xfrm>
              <a:off x="7846196" y="4040212"/>
              <a:ext cx="8851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A</a:t>
              </a: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Freeform 4">
            <a:extLst>
              <a:ext uri="{FF2B5EF4-FFF2-40B4-BE49-F238E27FC236}">
                <a16:creationId xmlns:a16="http://schemas.microsoft.com/office/drawing/2014/main" id="{E21863B8-C5D6-ED7D-A9D0-CDCB066D22E8}"/>
              </a:ext>
            </a:extLst>
          </p:cNvPr>
          <p:cNvSpPr/>
          <p:nvPr/>
        </p:nvSpPr>
        <p:spPr>
          <a:xfrm>
            <a:off x="3781476" y="6210300"/>
            <a:ext cx="3491503" cy="2285195"/>
          </a:xfrm>
          <a:custGeom>
            <a:avLst/>
            <a:gdLst/>
            <a:ahLst/>
            <a:cxnLst/>
            <a:rect l="l" t="t" r="r" b="b"/>
            <a:pathLst>
              <a:path w="4942703" h="4114800">
                <a:moveTo>
                  <a:pt x="0" y="0"/>
                </a:moveTo>
                <a:lnTo>
                  <a:pt x="4942703" y="0"/>
                </a:lnTo>
                <a:lnTo>
                  <a:pt x="49427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733800" y="1113458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active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E8BB866C-C686-CEEA-7324-E822FC1580C8}"/>
              </a:ext>
            </a:extLst>
          </p:cNvPr>
          <p:cNvSpPr/>
          <p:nvPr/>
        </p:nvSpPr>
        <p:spPr>
          <a:xfrm>
            <a:off x="5715000" y="3578959"/>
            <a:ext cx="6962724" cy="4916536"/>
          </a:xfrm>
          <a:custGeom>
            <a:avLst/>
            <a:gdLst/>
            <a:ahLst/>
            <a:cxnLst/>
            <a:rect l="l" t="t" r="r" b="b"/>
            <a:pathLst>
              <a:path w="4942703" h="4114800">
                <a:moveTo>
                  <a:pt x="0" y="0"/>
                </a:moveTo>
                <a:lnTo>
                  <a:pt x="4942703" y="0"/>
                </a:lnTo>
                <a:lnTo>
                  <a:pt x="49427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Track 30">
            <a:hlinkClick r:id="" action="ppaction://media"/>
            <a:extLst>
              <a:ext uri="{FF2B5EF4-FFF2-40B4-BE49-F238E27FC236}">
                <a16:creationId xmlns:a16="http://schemas.microsoft.com/office/drawing/2014/main" id="{8C5A85DA-ABAF-1084-B811-F63B646EE9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50" end="33056.8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4394" y="1362917"/>
            <a:ext cx="960437" cy="9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</TotalTime>
  <Words>267</Words>
  <Application>Microsoft Office PowerPoint</Application>
  <PresentationFormat>Custom</PresentationFormat>
  <Paragraphs>143</Paragraphs>
  <Slides>31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Times New Roman</vt:lpstr>
      <vt:lpstr>SVN-Candy Script</vt:lpstr>
      <vt:lpstr>Lazydog</vt:lpstr>
      <vt:lpstr>Arial</vt:lpstr>
      <vt:lpstr>SVN-A Love Of Thunder</vt:lpstr>
      <vt:lpstr>Monotype Corsiva</vt:lpstr>
      <vt:lpstr>MTD Cheese Sauce</vt:lpstr>
      <vt:lpstr>MTD Hey August</vt:lpstr>
      <vt:lpstr>Josefin Slab SemiBold</vt:lpstr>
      <vt:lpstr>Aharoni</vt:lpstr>
      <vt:lpstr>Modern Love</vt:lpstr>
      <vt:lpstr>Margin</vt:lpstr>
      <vt:lpstr>Abadi</vt:lpstr>
      <vt:lpstr>Berlin Sans FB Demi</vt:lpstr>
      <vt:lpstr>Comic Sans MS</vt:lpstr>
      <vt:lpstr>MTD Othelie</vt:lpstr>
      <vt:lpstr>Calibri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ASUS</cp:lastModifiedBy>
  <cp:revision>64</cp:revision>
  <dcterms:created xsi:type="dcterms:W3CDTF">2006-08-16T00:00:00Z</dcterms:created>
  <dcterms:modified xsi:type="dcterms:W3CDTF">2024-10-17T22:19:46Z</dcterms:modified>
  <dc:identifier>DAF2SKbqxMw</dc:identifier>
</cp:coreProperties>
</file>