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590" r:id="rId2"/>
    <p:sldId id="406" r:id="rId3"/>
    <p:sldId id="407" r:id="rId4"/>
    <p:sldId id="467" r:id="rId5"/>
    <p:sldId id="577" r:id="rId6"/>
    <p:sldId id="408" r:id="rId7"/>
    <p:sldId id="418" r:id="rId8"/>
    <p:sldId id="533" r:id="rId9"/>
    <p:sldId id="535" r:id="rId10"/>
    <p:sldId id="592" r:id="rId11"/>
    <p:sldId id="578" r:id="rId12"/>
    <p:sldId id="579" r:id="rId13"/>
    <p:sldId id="581" r:id="rId14"/>
    <p:sldId id="580" r:id="rId15"/>
    <p:sldId id="582" r:id="rId16"/>
    <p:sldId id="583" r:id="rId17"/>
    <p:sldId id="493" r:id="rId18"/>
    <p:sldId id="585" r:id="rId19"/>
    <p:sldId id="586" r:id="rId20"/>
    <p:sldId id="501" r:id="rId21"/>
    <p:sldId id="429" r:id="rId22"/>
    <p:sldId id="564" r:id="rId23"/>
    <p:sldId id="435" r:id="rId24"/>
    <p:sldId id="411" r:id="rId25"/>
    <p:sldId id="588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TD Feliz en Vista" panose="00000500000000000000" charset="0"/>
      <p:regular r:id="rId32"/>
    </p:embeddedFont>
    <p:embeddedFont>
      <p:font typeface="Mangal Pro" panose="020B0604020202020204" charset="0"/>
      <p:regular r:id="rId33"/>
      <p:bold r:id="rId34"/>
    </p:embeddedFont>
    <p:embeddedFont>
      <p:font typeface="Modern Love" panose="020B0604020202020204" charset="0"/>
      <p:regular r:id="rId35"/>
    </p:embeddedFont>
    <p:embeddedFont>
      <p:font typeface="Abadi" panose="020B0604020202020204" charset="0"/>
      <p:regular r:id="rId36"/>
    </p:embeddedFont>
    <p:embeddedFont>
      <p:font typeface="Margin" charset="0"/>
      <p:regular r:id="rId37"/>
    </p:embeddedFont>
    <p:embeddedFont>
      <p:font typeface="MTD Spring Chicken" charset="0"/>
      <p:regular r:id="rId38"/>
    </p:embeddedFont>
    <p:embeddedFont>
      <p:font typeface="Aharoni" panose="020B0604020202020204" charset="-79"/>
      <p:bold r:id="rId39"/>
    </p:embeddedFont>
    <p:embeddedFont>
      <p:font typeface="Congenial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FF"/>
    <a:srgbClr val="FFFF99"/>
    <a:srgbClr val="9900CC"/>
    <a:srgbClr val="006600"/>
    <a:srgbClr val="F8E9A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1" autoAdjust="0"/>
    <p:restoredTop sz="82314" autoAdjust="0"/>
  </p:normalViewPr>
  <p:slideViewPr>
    <p:cSldViewPr>
      <p:cViewPr varScale="1">
        <p:scale>
          <a:sx n="43" d="100"/>
          <a:sy n="43" d="100"/>
        </p:scale>
        <p:origin x="5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Read and complete.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 Let’s write.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 Project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Read and complete.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 Let’s write.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 Project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0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298 59,'2410'0,"-2255"-11,-55 1,431 2,-373 9,564 0,-690-1,39-1,-59 1,0-2,-1 1,21-7,-24 4,-8 4,0 0,0 0,0 0,0 0,0 0,0 0,0 0,0-1,0 1,0 0,0 0,0 0,0 0,0 0,0 0,0 0,0 0,0 0,0-1,0 1,0 0,0 0,0 0,0 0,0 0,0 0,0 0,0 0,0 0,0 0,0-1,0 1,0 0,0 0,-1 0,1 0,0 0,0 0,0 0,0 0,-13-4,-9 0,1 2,-39 0,-53 8,-10 5,-289 39,-74 8,-86-8,0-22,-14-28,546 1,-44 8,10-1,-17-1,-235 15,14-6,-176 6,466-21,-11 0,-42 6,72-7,-1 1,1 0,0-1,0 1,-4 2,6-3,1 1,0-1,0 0,0 0,0 0,0 0,0 0,-1 0,1 0,0 0,0 0,0 0,0 0,0 0,0 1,0-1,0 0,0 0,-1 0,1 0,0 0,0 0,0 0,0 1,0-1,0 0,0 0,0 0,0 0,0 0,0 1,0-1,0 0,0 0,0 0,0 0,0 0,0 1,0-1,0 0,0 0,0 0,0 0,1 0,-1 0,0 0,0 1,0-1,0 0,0 0,0 0,0 0,0 0,0 0,1 0,-1 0,0 0,0 0,0 1,5 1,0 0,0 0,0-1,9 2,-5 0,24 4,62 5,34-7,-55-3,475 21,-304-10,371 8,-580-22,-21 0,0 0,0 2,0 0,23 4,-2 3,0-2,51 3,74-6,-116-3,5 0,243 3,-3 19,-272-20,168 20,-1-13,-144-10,-7-1,0 3,0 0,49 10,-46-4,0-2,52 1,-46-2,-1 1,56 14,-23-4,-31-8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3:20.08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0 405,'4'0,"0"0,1-1,-1 1,0-1,0 0,6-3,4 0,32-8,1 2,0 1,52-1,150 3,-212 7,837 14,37 5,168-20,-593 1,-314-13,-63 3,80-5,178-6,74 23,-385 0,71 12,32-1,-2-13,-87-1,-26 2,-27 2,-17-3,1 0,-1 0,0 0,0 0,0 0,0 0,0 0,0 0,1 0,-1 0,0 0,0 1,0-1,0 0,0 0,0 0,0 0,0 0,0 0,1 0,-1 0,0 0,0 1,0-1,0 0,0 0,0 0,0 0,0 0,0 0,0 1,0-1,0 0,0 0,-7 4,-11 1,0-1,-24 1,25-3,-639 60,-7-26,-359-16,652-36,-11-1,42 19,96 23,-1 21,-115 15,112-47,-1-15,246 1,-24 1,0 1,-40 9,-16 1,-30 3,-21 1,15-12,-63 6,148-5,26-2,7-3,0 0,-1 0,1 0,0 0,0 0,0 1,0-1,0 0,0 0,0 0,0 0,0 0,0 0,0 0,0 0,0 0,0 0,0 0,0 0,0 0,0 0,0 0,0 0,0 1,0-1,0 0,0 0,1 0,-1 0,0 0,0 0,0 0,0 0,0 0,0 0,0 0,0 0,0 0,0 0,0 0,0 0,0 0,0 0,0 0,0 0,0 0,0 0,0 0,1 0,-1 0,0 0,0 0,0 0,14 3,152 1,-67-4,286 20,2 13,-160-13,-105-10,379 22,57-32,-229-2,-243 4,127 20,-60-3,260 0,-217-8,-75-3,579 0,-429-10,-186 2,296 12,-343-8,49 7,-84-9,-7-1,-126 1,74-2,-211 0,-385-3,-157-23,120 1,-594 19,1282 6,-482 24,444-21,-208 24,164-14,-44 4,22-2,7-1,78-11,0 1,1 1,-36 12,30-8,5-3,-1-1,0-1,-36 3,-65-5,117-2,0 0,1-1,-1 1,0-1,0 0,0 0,1 0,-1-1,1 0,-1 0,1 0,-1 0,1-1,0 1,0-1,0 0,1-1,-1 1,1-1,0 1,0-1,-4-5,1-1,-1 0,2 0,-1-1,2 1,-1-1,1 0,-2-13,-2-10,-31-131,33 127,2 0,2-1,2-39,0 68,0 6,0-4,0 0,3-11,-3 16,1 1,0-1,0 1,0-1,0 1,0 0,0 0,0-1,1 1,-1 0,4-3,9-7,26-17,-21 16,-10 7,1 0,1 0,-1 1,1 1,0-1,0 2,0 0,0 0,13-1,12 1,58 1,-69 2,862 4,-847-3,-1 2,49 9,-4-1,-24-5,294 19,4-24,-186-3,-77 2,569-12,-276-10,-177 9,-189 12,307-20,1-16,-262 27,82-15,-88 12,1 4,76-3,-110 11,-1-2,30-5,-45 3,-13 5,0 0,0-1,0 1,0 0,0 0,0 0,0 0,0 0,0-1,0 1,0 0,0 0,0 0,0 0,-1 0,1 0,0-1,0 1,0 0,0 0,0 0,0 0,0 0,0 0,-1 0,1 0,0-1,0 1,0 0,0 0,0 0,-1 0,1 0,0 0,0 0,0 0,0 0,0 0,-1 0,1 0,0 0,-28-4,-145 0,3 0,-620-38,502 27,-71-9,17 1,-3 14,-485 11,619-2,-43-14,38 1,98 13,36 0,-108-13,89 3,-140 2,211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3:59.6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0 575,'13'-1,"0"1,0-1,0 0,0 0,0 0,18-4,14-2,98-10,2 3,2 2,163-2,466 4,-662 10,2615 19,113 8,522-29,-1847 3,-981-19,-194 3,245-6,560-8,229 31,-1202 1,223 17,97-2,-3-18,-273-1,-82 2,-81 3,-55-4,1 0,-1 1,0-1,1 0,-1 0,1 0,-1 0,0 0,1 0,-1 0,0 0,1 0,-1 0,0 0,1 1,-1-1,0 0,0 0,1 0,-1 0,0 0,0 1,0-1,1 0,-1 0,0 0,0 0,0 1,0-1,0 0,0 0,0 0,0 0,0 1,-23 5,-32 0,-1-1,-74 3,77-5,-1995 85,-19-37,-1121-23,2032-51,-33 0,134 26,296 32,-2 29,-358 23,348-67,-4-22,771 2,-79 1,1 2,-124 13,-47 1,-97 4,-67 2,51-18,-201 9,467-6,76-4,23-4,1 0,0 0,0 0,0 1,0-1,0 0,0 0,0 0,0 0,0 0,0 0,0 0,0 0,0 0,0 0,0 0,0 1,0-1,0 0,0 0,0 0,0 0,0 0,0 0,0 0,0 0,0 0,0 0,0 1,1-1,-1 0,0 0,0 0,0 0,0 0,0 0,0 0,1 0,-1 0,0 0,0 0,0 0,0 0,1 0,-1 0,0 0,0 0,0 0,1 0,-1 0,0 0,0 0,0 0,45 4,474 2,-211-6,892 28,7 18,-499-18,-327-13,1183 30,176-45,-714-3,-759 6,400 28,-191-4,812 0,-678-12,-232-2,1808-3,-1340-12,-582 2,924 17,-1069-12,153 11,-262-14,-24 0,-390 1,228-4,-656 2,-1202-5,-492-33,378 2,-1854 26,3998 9,-1502 34,1382-30,-643 34,506-20,-133 7,66-4,21-1,245-16,0 2,1 0,-109 19,92-13,14-3,-1-2,-1-1,-111 3,-203-6,365-3,0 0,0 0,0-1,0 0,0 0,0-1,0 0,1 0,0-1,0 0,0 0,1 0,0-1,0 1,1-1,0-1,1 1,0-1,0 0,1 0,0-1,-9-7,-2 0,2-2,1 1,1-1,2 0,2 0,1-1,-9-18,-5-13,-95-188,104 182,4-1,6 0,8-58,-1 99,0 6,0-3,1-1,6-17,-5 25,0-1,0 1,1-1,0 1,0-1,1 1,0 0,0 0,1 0,0 0,10-5,28-9,81-23,-66 21,-27 10,0 1,1 0,1 1,0 0,1 2,1-1,0 2,0 0,37-1,42 0,179 3,-214 2,2687 5,-2642-3,-1 2,151 13,-11-2,-76-6,916 27,13-36,-577-2,-243 2,1774-17,-860-14,-552 13,-589 16,957-28,5-23,-818 39,254-21,-272 17,1 5,237-4,-344 15,1-1,89-9,-138 5,-41 7,0 0,0-1,0 1,0 0,0 0,0 0,0-1,0 1,0 0,-1 0,1 0,0-1,0 1,0 0,-1 0,1 0,0 0,-1-1,1 1,0 0,-1 0,1 0,0 0,-1 0,1-1,0 1,-1 0,1 0,-1 0,1 0,-1 0,1 0,-1 0,1 0,-1 0,1 0,0 0,-1 0,1 0,-1 0,0 0,-86-6,-451 0,6 1,-1932-55,1565 39,-220-13,51 1,-6 21,-1516 15,1931-3,-134-20,119 2,307 17,111 2,-336-19,277 2,-438 5,659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0 661,'6'-1,"1"1,-1-1,0 0,0-1,1 1,8-5,6-1,49-13,0 3,1 4,79-3,225 5,-320 10,1265 23,55 9,252-33,-893 3,-475-22,-94 4,119-6,271-11,110 36,-580 2,107 19,47-3,-2-20,-131-1,-40 2,-40 4,-26-5,0 0,1 0,-1 0,0 0,0 1,0-1,1 0,-1 0,0 0,0 0,0 0,0 0,1 0,-1 0,0 1,0-1,0 0,0 0,0 0,0 0,0 1,1-1,-1 0,0 0,0 0,0 1,0-1,0 0,0 0,0 0,0 1,0-1,0 0,0 0,-11 7,-16 0,0 0,-35 2,36-6,-965 98,-9-43,-541-25,981-60,-15 1,65 29,143 37,-1 34,-174 26,170-77,-3-25,373 2,-38 2,0 1,-60 15,-22 2,-47 4,-33 2,25-20,-97 10,225-7,37-4,12-5,0 0,0 0,0 0,0 0,0 0,0 1,0-1,0 0,0 0,0 0,0 0,0 0,0 0,0 0,0 0,0 1,0-1,0 0,0 0,0 0,0 0,0 0,0 0,0 0,0 0,0 0,0 1,0-1,0 0,0 0,0 0,1 0,-1 0,0 0,0 0,0 0,0 0,0 0,0 0,0 0,0 0,0 0,0 0,0 1,1-1,-1 0,0 0,0 0,0 0,0 0,0 0,0 0,0 0,22 4,229 3,-102-7,432 32,2 21,-240-20,-160-16,574 34,85-51,-346-3,-367 6,194 33,-93-5,393 0,-327-14,-114-2,875-3,-648-15,-281 3,447 20,-518-14,75 12,-127-16,-12 0,-188 2,110-5,-318 2,-581-5,-237-40,182 5,-897 29,1934 10,-726 38,668-34,-312 40,246-22,-64 6,31-3,11-2,118-19,0 2,0 2,-52 21,44-16,7-3,0-2,-1-1,-54 4,-97-7,175-4,1 0,0-1,-1 0,1 0,0-1,0 0,-1 0,2 0,-1-1,0 0,0-1,1 0,0 0,-1 0,2-1,-1 0,0 0,1-1,0 1,0-1,0-1,-4-8,-1 0,0-2,2 1,0-1,1-1,0 1,1-1,-4-21,-2-16,-47-214,51 207,2 0,2 0,5-66,-1 112,0 9,0-6,0 1,4-20,-3 28,0 0,0 0,0 0,0 0,1 0,0 0,0 1,0-1,0 1,0-1,6-5,13-10,39-28,-32 26,-14 11,2 0,-1 1,1 1,0 0,0 2,1 0,0 1,0 0,18-1,20 0,87 4,-104 2,1300 6,-1278-4,-1 3,74 15,-6-3,-37-7,444 31,6-40,-280-4,-116 3,857-19,-416-17,-267 15,-284 19,462-33,3-25,-396 44,123-25,-132 21,1 4,114-3,-166 17,0-2,44-9,-67 4,-20 9,0 0,0 0,0 0,0-1,0 1,0 0,0 0,0-1,0 1,0 0,0 0,0-1,0 1,-1 0,1 0,0 0,0-1,0 1,0 0,0 0,-1 0,1 0,0-1,0 1,0 0,-1 0,1 0,0 0,0 0,0 0,-1 0,1-1,0 1,0 0,-1 0,1 0,0 0,0 0,0 0,-1 0,1 0,-42-6,-219-1,4 1,-934-63,756 45,-107-15,26 1,-4 24,-732 17,933-3,-65-22,58 0,149 21,53 2,-162-21,134 2,-213 5,320 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0 661,'5'-1,"0"1,0-1,0 0,-1-1,1 1,7-5,5-1,37-13,0 3,1 4,62-3,174 5,-248 10,982 23,42 9,196-33,-693 3,-368-22,-74 4,92-6,211-11,86 36,-452 2,84 19,37-3,-2-20,-102-1,-31 2,-30 4,-21-5,0 0,0 0,0 0,0 0,1 1,-1-1,0 0,0 0,0 0,0 0,0 0,0 0,1 0,-1 0,0 1,0-1,0 0,0 0,0 0,0 0,0 1,0-1,0 0,1 0,-1 0,0 1,0-1,0 0,0 0,0 0,0 1,0-1,0 0,0 0,-9 7,-12 0,0 0,-27 2,28-6,-749 98,-8-43,-420-25,763-60,-13 1,51 29,111 37,-1 34,-134 26,131-77,-2-25,289 2,-29 2,0 1,-46 15,-18 2,-37 4,-24 2,18-20,-75 10,176-7,28-4,8-5,1 0,0 0,0 0,0 0,0 0,0 1,0-1,0 0,0 0,0 0,0 0,0 0,0 0,0 0,0 0,0 1,0-1,0 0,0 0,0 0,0 0,0 0,0 0,0 0,0 0,0 0,0 1,0-1,0 0,1 0,-1 0,0 0,0 0,0 0,0 0,0 0,0 0,0 0,0 0,0 0,0 0,0 0,0 0,0 1,0-1,0 0,1 0,-1 0,0 0,0 0,0 0,0 0,0 0,17 4,178 3,-80-7,336 32,2 21,-187-20,-123-16,444 34,67-51,-268-3,-286 6,150 33,-71-5,305 0,-255-14,-87-2,678-3,-502-15,-219 3,348 20,-403-14,58 12,-98-16,-9 0,-147 2,86-5,-246 2,-452-5,-185-40,143 5,-698 29,1503 10,-565 38,520-34,-242 40,190-22,-50 6,25-3,8-2,91-19,1 2,0 2,-41 21,35-16,5-3,-1-2,1-1,-43 4,-75-7,136-4,0 0,0-1,1 0,-1 0,0-1,1 0,-1 0,1 0,0-1,-1 0,1-1,0 0,0 0,1 0,-1-1,1 0,-1 0,1-1,0 1,0-1,1-1,-5-8,1 0,-1-2,2 1,-1-1,2-1,0 1,0-1,-3-21,-1-16,-37-214,40 207,1 0,2 0,4-66,-1 112,0 9,0-6,0 1,3-20,-2 28,-1 0,1 0,0 0,0 0,1 0,-1 0,0 1,1-1,0 1,-1-1,5-5,11-10,29-28,-24 26,-11 11,1 0,0 1,0 1,1 0,0 2,0 0,0 1,0 0,14-1,16 0,67 4,-80 2,1009 6,-993-4,0 3,57 15,-4-3,-29-7,344 31,5-40,-216-4,-92 3,666-19,-322-17,-208 15,-221 19,359-33,2-25,-307 44,96-25,-103 21,0 4,90-3,-129 17,-1-2,34-9,-51 4,-16 9,0 0,0 0,0 0,0-1,0 1,0 0,0 0,0-1,0 1,0 0,0 0,-1-1,1 1,0 0,0 0,0 0,0-1,0 1,0 0,0 0,0 0,-1 0,1-1,0 1,0 0,0 0,0 0,-1 0,1 0,0 0,0 0,0-1,0 1,-1 0,1 0,0 0,0 0,0 0,0 0,-1 0,1 0,-33-6,-169-1,3 1,-727-63,588 45,-82-15,19 1,-2 24,-570 17,726-3,-51-22,45 0,115 21,42 2,-127-21,105 2,-164 5,246 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0 661,'13'-1,"0"1,0-1,0 0,0-1,0 1,18-5,14-1,98-13,2 3,2 4,163-3,466 5,-662 10,2615 23,113 9,522-33,-1847 3,-981-22,-194 4,245-6,560-11,229 36,-1202 2,223 19,97-3,-3-20,-273-1,-82 2,-81 4,-55-5,1 0,-1 0,0 0,1 0,-1 1,1-1,-1 0,0 0,1 0,-1 0,0 0,1 0,-1 0,0 0,1 1,-1-1,0 0,0 0,1 0,-1 0,0 1,0-1,0 0,1 0,-1 0,0 1,0-1,0 0,0 0,0 0,0 1,0-1,0 0,0 0,-23 7,-32 0,-1 0,-74 2,77-6,-1995 98,-19-43,-1121-25,2032-60,-33 1,134 29,296 37,-2 34,-358 26,348-77,-4-25,771 2,-79 2,1 1,-124 15,-47 2,-97 4,-67 2,51-20,-201 10,467-7,76-4,23-5,1 0,0 0,0 0,0 0,0 0,0 1,0-1,0 0,0 0,0 0,0 0,0 0,0 0,0 0,0 0,0 1,0-1,0 0,0 0,0 0,0 0,0 0,0 0,0 0,0 0,0 0,0 1,0-1,0 0,1 0,-1 0,0 0,0 0,0 0,0 0,0 0,0 0,1 0,-1 0,0 0,0 0,0 0,0 0,1 1,-1-1,0 0,0 0,0 0,1 0,-1 0,0 0,0 0,0 0,45 4,474 3,-211-7,892 32,7 21,-499-20,-327-16,1183 34,176-51,-714-3,-759 6,400 33,-191-5,812 0,-678-14,-232-2,1808-3,-1340-15,-582 3,924 20,-1069-14,153 12,-262-16,-24 0,-390 2,228-5,-656 2,-1202-5,-492-40,378 5,-1854 29,3998 10,-1502 38,1382-34,-643 40,506-22,-133 6,66-3,21-2,245-19,0 2,1 2,-109 21,92-16,14-3,-1-2,-1-1,-111 4,-203-7,365-4,0 0,0-1,0 0,0 0,0-1,0 0,0 0,1 0,0-1,0 0,0-1,1 0,0 0,0 0,1-1,0 0,1 0,0-1,0 1,1-1,0-1,-9-8,-2 0,2-2,1 1,1-1,2-1,2 1,1-1,-9-21,-5-16,-95-214,104 207,4 0,6 0,8-66,-1 112,0 9,0-6,1 1,6-20,-5 28,0 0,0 0,1 0,0 0,0 0,1 0,0 1,0-1,1 1,0-1,10-5,28-10,81-28,-66 26,-27 11,0 0,1 1,1 1,0 0,1 2,1 0,0 1,0 0,37-1,42 0,179 4,-214 2,2687 6,-2642-4,-1 3,151 15,-11-3,-76-7,916 31,13-40,-577-4,-243 3,1774-19,-860-17,-552 15,-589 19,957-33,5-25,-818 44,254-25,-272 21,1 4,237-3,-344 17,1-2,89-9,-138 4,-41 9,0 0,0 0,0 0,0-1,0 1,0 0,0 0,0-1,0 1,-1 0,1 0,0-1,0 1,0 0,-1 0,1 0,0-1,-1 1,1 0,0 0,-1 0,1 0,0-1,-1 1,1 0,0 0,-1 0,1 0,-1 0,1 0,-1 0,1-1,-1 1,1 0,-1 0,1 0,0 0,-1 0,1 0,-1 0,0 0,-86-6,-451-1,6 1,-1932-63,1565 45,-220-15,51 1,-6 24,-1516 17,1931-3,-134-22,119 0,307 21,111 2,-336-21,277 2,-438 5,659 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0 661,'8'-1,"-1"1,1-1,-1 0,1-1,-1 1,12-5,7-1,57-13,2 3,0 4,96-3,272 5,-386 10,1524 23,67 9,305-33,-1079 3,-571-22,-113 4,142-6,327-11,133 36,-700 2,129 19,57-3,-1-20,-160-1,-47 2,-49 4,-30-5,-1 0,0 0,0 0,1 0,-1 1,0-1,0 0,0 0,1 0,-1 0,0 0,0 0,0 0,1 0,-1 1,0-1,0 0,0 0,0 0,0 0,1 1,-1-1,0 0,0 0,0 0,0 1,0-1,0 0,0 0,0 0,0 1,0-1,0 0,0 0,-13 7,-19 0,-1 0,-43 2,45-6,-1163 98,-12-43,-653-25,1184-60,-19 1,79 29,172 37,-1 34,-208 26,202-77,-2-25,450 2,-46 2,0 1,-73 15,-26 2,-57 4,-39 2,29-20,-117 10,273-7,44-4,14-5,0 0,-1 0,1 0,0 0,0 0,0 1,0-1,0 0,0 0,0 0,0 0,0 0,0 0,0 0,0 0,0 1,0-1,0 0,0 0,0 0,0 0,0 0,0 0,0 0,0 0,0 0,0 1,0-1,1 0,-1 0,0 0,0 0,0 0,0 0,0 0,0 0,0 0,0 0,0 0,0 0,1 0,-1 0,0 0,0 1,0-1,0 0,0 0,0 0,0 0,0 0,1 0,-1 0,0 0,26 4,276 3,-122-7,520 32,4 21,-291-20,-191-16,690 34,103-51,-415-3,-444 6,232 33,-110-5,473 0,-395-14,-135-2,1053-3,-781-15,-339 3,540 20,-625-14,89 12,-152-16,-14 0,-227 2,132-5,-382 2,-701-5,-288-40,222 5,-1084 29,2334 10,-876 38,806-34,-376 40,296-22,-78 6,39-3,12-2,143-19,-1 2,2 2,-65 21,55-16,8-3,-1-2,0-1,-66 4,-117-7,212-4,0 0,0-1,0 0,1 0,-1-1,0 0,1 0,-1 0,1-1,0 0,0-1,0 0,1 0,-1 0,1-1,0 0,0 0,1-1,0 1,0-1,1-1,-7-8,0 0,1-2,0 1,2-1,0-1,1 1,1-1,-5-21,-3-16,-56-214,61 207,3 0,2 0,6-66,-1 112,0 9,0-6,1 1,3-20,-3 28,0 0,1 0,-1 0,1 0,0 0,0 0,0 1,1-1,-1 1,1-1,6-5,16-10,48-28,-39 26,-17 11,1 0,1 1,0 1,1 0,0 2,0 0,0 1,1 0,21-1,24 0,105 4,-125 2,1568 6,-1542-4,0 3,87 15,-6-3,-44-7,535 31,7-40,-337-4,-141 3,1035-19,-502-17,-322 15,-344 19,559-33,1-25,-475 44,147-25,-158 21,0 4,139-3,-201 17,0-2,52-9,-79 4,-25 9,0 0,0 0,0 0,0-1,0 1,-1 0,1 0,0-1,0 1,0 0,0 0,0-1,0 1,0 0,-1 0,1 0,0-1,0 1,0 0,0 0,-1 0,1 0,0-1,0 1,0 0,-1 0,1 0,0 0,0 0,-1 0,1 0,0-1,-1 1,1 0,0 0,0 0,-1 0,1 0,0 0,0 0,-1 0,-50-6,-263-1,4 1,-1127-63,913 45,-129-15,30 1,-4 24,-884 17,1127-3,-78-22,68 0,180 21,65 2,-197-21,163 2,-256 5,384 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0 661,'15'-1,"0"1,0-1,0 0,0-1,0 1,21-5,15-1,115-13,1 3,2 4,189-3,537 5,-763 10,3015 23,131 9,602-33,-2130 3,-1132-22,-224 4,283-6,646-11,264 36,-1386 2,257 19,111-3,-2-20,-315-1,-95 2,-95 4,-61-5,-1 0,1 0,-1 0,1 0,-1 1,1-1,-1 0,0 0,1 0,-1 0,1 0,-1 0,0 0,1 0,-1 1,0-1,1 0,-1 0,0 0,0 0,1 1,-1-1,0 0,0 0,0 0,1 1,-1-1,0 0,0 0,0 0,0 1,0-1,0 0,0 0,-26 7,-38 0,-1 0,-84 2,87-6,-2299 98,-25-43,-1289-25,2341-60,-38 1,155 29,342 37,-2 34,-414 26,403-77,-8-25,892 2,-92 2,2 1,-144 15,-54 2,-111 4,-78 2,58-20,-230 10,537-7,88-4,28-5,0 0,0 0,0 0,-1 0,1 0,0 1,0-1,0 0,0 0,0 0,0 0,0 0,0 0,0 0,0 0,0 1,0-1,0 0,0 0,0 0,0 0,0 0,0 0,0 0,0 0,1 0,-1 1,0-1,0 0,0 0,0 0,0 0,0 0,1 0,-1 0,0 0,0 0,0 0,0 0,1 0,-1 0,0 0,0 0,0 1,1-1,-1 0,0 0,0 0,1 0,-1 0,0 0,0 0,1 0,51 4,545 3,-241-7,1028 32,9 21,-577-20,-377-16,1364 34,204-51,-822-3,-877 6,461 33,-221-5,938 0,-782-14,-268-2,2084-3,-1544-15,-671 3,1066 20,-1234-14,176 12,-301-16,-29 0,-448 2,262-5,-757 2,-1386-5,-567-40,436 5,-2140 29,4612 10,-1731 38,1594-34,-743 40,583-22,-153 6,77-3,24-2,283-19,-1 2,1 2,-125 21,106-16,16-3,0-2,-2-1,-128 4,-234-7,420-4,1 0,-1-1,1 0,-1 0,1-1,0 0,0 0,1 0,-1-1,1 0,1-1,-1 0,1 0,1 0,-1-1,2 0,0 0,0-1,1 1,0-1,1-1,-12-8,0 0,0-2,3 1,1-1,1-1,3 1,1-1,-10-21,-6-16,-109-214,118 207,7 0,5 0,11-66,-2 112,0 9,0-6,1 1,8-20,-7 28,0 0,1 0,0 0,0 0,1 0,0 0,1 1,-1-1,2 1,-1-1,13-5,32-10,93-28,-76 26,-32 11,1 0,1 1,1 1,0 0,2 2,-1 0,2 1,0 0,42-1,48 0,207 4,-247 2,3100 6,-3048-4,-1 3,173 15,-12-3,-88-7,1058 31,15-40,-668-4,-278 3,2046-19,-992-17,-637 15,-680 19,1105-33,4-25,-942 44,292-25,-313 21,2 4,272-3,-395 17,-1-2,103-9,-158 4,-48 9,0 0,0 0,0 0,0-1,0 1,0 0,0 0,-1-1,1 1,0 0,0 0,0-1,-1 1,1 0,0 0,-1 0,1-1,0 1,-1 0,1 0,0 0,-1 0,1-1,-1 1,1 0,-1 0,1 0,-1 0,1 0,-1 0,1 0,-1-1,1 1,-1 0,1 0,-1 0,1 0,-1 0,1 0,-1 0,0 0,-99-6,-522-1,9 1,-2229-63,1805 45,-253-15,59 1,-10 24,-1745 17,2226-3,-154-22,137 0,353 21,128 2,-387-21,320 2,-505 5,759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4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5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5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https://hoclieu.vn/hop-phan-bo-tro/video-hoat-hinh/203?gidzl=zOIHFJEOs53ncvauCu7VN_2QdJKkXTuBw9gNP7hKXGZloSLdBjo43hl9nJLorOnSiydFDZFmBN1VDvdPKm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1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8.emf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7.emf"/><Relationship Id="rId5" Type="http://schemas.openxmlformats.org/officeDocument/2006/relationships/image" Target="../media/image8.png"/><Relationship Id="rId10" Type="http://schemas.openxmlformats.org/officeDocument/2006/relationships/customXml" Target="../ink/ink1.xml"/><Relationship Id="rId4" Type="http://schemas.openxmlformats.org/officeDocument/2006/relationships/audio" Target="../media/audio5.wav"/><Relationship Id="rId9" Type="http://schemas.openxmlformats.org/officeDocument/2006/relationships/image" Target="../media/image26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4.xml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3.xml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7.png"/><Relationship Id="rId1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customXml" Target="../ink/ink5.xml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image" Target="../media/image108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3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customXml" Target="../ink/ink8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114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3.sv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Relationship Id="rId1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49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1.png"/><Relationship Id="rId7" Type="http://schemas.openxmlformats.org/officeDocument/2006/relationships/image" Target="../media/image55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8.png"/><Relationship Id="rId5" Type="http://schemas.openxmlformats.org/officeDocument/2006/relationships/image" Target="../media/image23.png"/><Relationship Id="rId10" Type="http://schemas.openxmlformats.org/officeDocument/2006/relationships/image" Target="../media/image57.png"/><Relationship Id="rId4" Type="http://schemas.openxmlformats.org/officeDocument/2006/relationships/image" Target="../media/image22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17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image" Target="../media/image26.svg"/><Relationship Id="rId1" Type="http://schemas.microsoft.com/office/2007/relationships/media" Target="../media/media3.mp3"/><Relationship Id="rId6" Type="http://schemas.openxmlformats.org/officeDocument/2006/relationships/image" Target="../media/image16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3.sv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6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7" y="40909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DAC43BF-9DF2-A3AC-4227-7D869723ACF0}"/>
              </a:ext>
            </a:extLst>
          </p:cNvPr>
          <p:cNvGrpSpPr/>
          <p:nvPr/>
        </p:nvGrpSpPr>
        <p:grpSpPr>
          <a:xfrm>
            <a:off x="891173" y="1582310"/>
            <a:ext cx="16505649" cy="8462300"/>
            <a:chOff x="0" y="0"/>
            <a:chExt cx="4347167" cy="222875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F40F3EB-909F-DDB6-7682-8358DDDBB4E2}"/>
                </a:ext>
              </a:extLst>
            </p:cNvPr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724F62D5-180F-D6EC-701E-AA1C6D1939CB}"/>
                </a:ext>
              </a:extLst>
            </p:cNvPr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4C88E-BC3B-0460-4ADB-61D4C9B8C2B1}"/>
              </a:ext>
            </a:extLst>
          </p:cNvPr>
          <p:cNvGrpSpPr/>
          <p:nvPr/>
        </p:nvGrpSpPr>
        <p:grpSpPr>
          <a:xfrm>
            <a:off x="8343896" y="1568256"/>
            <a:ext cx="4876800" cy="993430"/>
            <a:chOff x="3761134" y="2664204"/>
            <a:chExt cx="4198669" cy="1593668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62B9A4B-89C4-F16D-A7A9-7799BED3FEFD}"/>
                </a:ext>
              </a:extLst>
            </p:cNvPr>
            <p:cNvSpPr/>
            <p:nvPr/>
          </p:nvSpPr>
          <p:spPr>
            <a:xfrm>
              <a:off x="3761134" y="2664204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52E200-66E8-747D-1B1F-9B28AC82F0F2}"/>
                </a:ext>
              </a:extLst>
            </p:cNvPr>
            <p:cNvSpPr/>
            <p:nvPr/>
          </p:nvSpPr>
          <p:spPr>
            <a:xfrm>
              <a:off x="4049637" y="2923705"/>
              <a:ext cx="3621663" cy="70634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nationality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97D5A1-C3A6-3490-631E-7C6841F414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848" y="2650916"/>
            <a:ext cx="11675001" cy="6475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31DB5B-FABF-06FB-EF26-BA240B97EA59}"/>
                  </a:ext>
                </a:extLst>
              </p14:cNvPr>
              <p14:cNvContentPartPr/>
              <p14:nvPr/>
            </p14:nvContentPartPr>
            <p14:xfrm>
              <a:off x="15116332" y="3022154"/>
              <a:ext cx="1639080" cy="206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6331DB5B-FABF-06FB-EF26-BA240B97EA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26332" y="2841840"/>
                <a:ext cx="1819080" cy="567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88C0F9-A8CD-158C-F490-257F250DB3D4}"/>
                  </a:ext>
                </a:extLst>
              </p14:cNvPr>
              <p14:cNvContentPartPr/>
              <p14:nvPr/>
            </p14:nvContentPartPr>
            <p14:xfrm>
              <a:off x="5523357" y="3467100"/>
              <a:ext cx="2100960" cy="375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988C0F9-A8CD-158C-F490-257F250DB3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33357" y="3287100"/>
                <a:ext cx="2280960" cy="73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09F26DC-F53F-6F6B-59DB-173A20D34680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E12863-58B6-EE60-752E-1B3ADF11BB3D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C7528AF-CDF6-ED11-C144-5104AE19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6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599" y="1706205"/>
            <a:ext cx="16406225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20574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336399" y="3140939"/>
            <a:ext cx="3131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American</a:t>
            </a:r>
          </a:p>
        </p:txBody>
      </p:sp>
      <p:pic>
        <p:nvPicPr>
          <p:cNvPr id="6" name="Coundown 1 min">
            <a:hlinkClick r:id="" action="ppaction://media"/>
            <a:extLst>
              <a:ext uri="{FF2B5EF4-FFF2-40B4-BE49-F238E27FC236}">
                <a16:creationId xmlns:a16="http://schemas.microsoft.com/office/drawing/2014/main" id="{CE505B17-67B4-33A8-AF93-0A5C203AF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4336" r="23579"/>
          <a:stretch/>
        </p:blipFill>
        <p:spPr>
          <a:xfrm>
            <a:off x="14543427" y="215088"/>
            <a:ext cx="3372372" cy="3413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24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95906" y="175597"/>
            <a:ext cx="59055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B3AF08-6F75-DFE9-BA32-FC688B439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98" y="4549831"/>
            <a:ext cx="16154400" cy="3017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14:cNvPr>
              <p14:cNvContentPartPr/>
              <p14:nvPr/>
            </p14:nvContentPartPr>
            <p14:xfrm>
              <a:off x="10241181" y="5793074"/>
              <a:ext cx="6553200" cy="53117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1169" y="5613014"/>
                <a:ext cx="6732863" cy="890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1097181" y="6660987"/>
              <a:ext cx="3170019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7175" y="6480981"/>
                <a:ext cx="3349671" cy="97059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D778D46A-C717-365A-E281-114567449E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4253" y="7936382"/>
            <a:ext cx="14448808" cy="216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5562600" y="8038244"/>
            <a:ext cx="20219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long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655E8-6D5A-98FE-2FFF-C06B667472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1795522"/>
            <a:ext cx="11033563" cy="263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A92F0E-4FBB-5300-98A4-C7204C26038B}"/>
              </a:ext>
            </a:extLst>
          </p:cNvPr>
          <p:cNvCxnSpPr>
            <a:cxnSpLocks/>
          </p:cNvCxnSpPr>
          <p:nvPr/>
        </p:nvCxnSpPr>
        <p:spPr>
          <a:xfrm>
            <a:off x="4678581" y="400202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7162800" y="386708"/>
            <a:ext cx="6057898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48F42E-A49A-2E12-70E9-61E2A4E991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7705"/>
          <a:stretch/>
        </p:blipFill>
        <p:spPr>
          <a:xfrm>
            <a:off x="1662211" y="7660624"/>
            <a:ext cx="15229527" cy="246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16C9AA-B013-5F38-7BA5-D5121E59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4741624"/>
            <a:ext cx="16093821" cy="2546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3439391" y="4914900"/>
              <a:ext cx="2461311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49391" y="4734894"/>
                <a:ext cx="2640950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10439400" y="5001253"/>
              <a:ext cx="65532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9388" y="4821247"/>
                <a:ext cx="67328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978080" y="5828531"/>
              <a:ext cx="3822520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8071" y="5648525"/>
                <a:ext cx="4002179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3543988" y="8138953"/>
            <a:ext cx="25653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helpful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82B4785-D88D-D028-386B-33E4976516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68B752-B3DA-F0EC-8BD0-1603F08A664A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770433" y="198722"/>
            <a:ext cx="54483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84CF9-41E7-50FE-2B9B-E33394782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313" y="7526671"/>
            <a:ext cx="14771387" cy="223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26FE3-1FD7-46BD-3307-2DFCAAF0F0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316" y="4734610"/>
            <a:ext cx="15817368" cy="25023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9494584" y="4905142"/>
              <a:ext cx="75581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04572" y="4725136"/>
                <a:ext cx="77377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5321478" y="4932265"/>
              <a:ext cx="2603322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31472" y="4752259"/>
                <a:ext cx="278297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14:cNvPr>
              <p14:cNvContentPartPr/>
              <p14:nvPr/>
            </p14:nvContentPartPr>
            <p14:xfrm>
              <a:off x="1212778" y="5680327"/>
              <a:ext cx="2603322" cy="61093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2772" y="5500321"/>
                <a:ext cx="2782973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763000" y="8361938"/>
            <a:ext cx="25748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16649-1734-0D32-50D8-42306854D9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DD4EF6-4495-1BC1-6C63-68528BFFEB97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174438"/>
            <a:ext cx="128015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 ABOUT EMMA.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42" y="2839052"/>
            <a:ext cx="7050300" cy="5625103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6B983D-968B-1943-40AD-94A79E81C2B8}"/>
              </a:ext>
            </a:extLst>
          </p:cNvPr>
          <p:cNvGrpSpPr/>
          <p:nvPr/>
        </p:nvGrpSpPr>
        <p:grpSpPr>
          <a:xfrm>
            <a:off x="2305766" y="2054901"/>
            <a:ext cx="4899053" cy="2091410"/>
            <a:chOff x="2339947" y="1843949"/>
            <a:chExt cx="4899053" cy="209141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02E5C98A-68A6-2C96-B7F3-2917A83B5A00}"/>
                </a:ext>
              </a:extLst>
            </p:cNvPr>
            <p:cNvSpPr/>
            <p:nvPr/>
          </p:nvSpPr>
          <p:spPr>
            <a:xfrm>
              <a:off x="2339947" y="1843949"/>
              <a:ext cx="4899053" cy="2091410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654B50-964F-9512-9818-C7A64A19052B}"/>
                </a:ext>
              </a:extLst>
            </p:cNvPr>
            <p:cNvSpPr/>
            <p:nvPr/>
          </p:nvSpPr>
          <p:spPr>
            <a:xfrm>
              <a:off x="3083297" y="2282446"/>
              <a:ext cx="361509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latin typeface="Congenial" panose="02000503040000020004" pitchFamily="2" charset="0"/>
                  <a:cs typeface="Mangal Pro" panose="00000500000000000000" pitchFamily="2" charset="0"/>
                </a:rPr>
                <a:t>American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AB9F4-076B-E789-E957-20FE247DC77A}"/>
              </a:ext>
            </a:extLst>
          </p:cNvPr>
          <p:cNvGrpSpPr/>
          <p:nvPr/>
        </p:nvGrpSpPr>
        <p:grpSpPr>
          <a:xfrm>
            <a:off x="1738476" y="5043862"/>
            <a:ext cx="3875833" cy="2091409"/>
            <a:chOff x="1389531" y="4492445"/>
            <a:chExt cx="3875833" cy="209140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6953E39-28CD-27F2-E92C-2E47C0D4C137}"/>
                </a:ext>
              </a:extLst>
            </p:cNvPr>
            <p:cNvSpPr/>
            <p:nvPr/>
          </p:nvSpPr>
          <p:spPr>
            <a:xfrm>
              <a:off x="1389531" y="4492445"/>
              <a:ext cx="3875833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DD368F-1220-EC99-7BF1-25B0967BEA3F}"/>
                </a:ext>
              </a:extLst>
            </p:cNvPr>
            <p:cNvSpPr/>
            <p:nvPr/>
          </p:nvSpPr>
          <p:spPr>
            <a:xfrm>
              <a:off x="2523380" y="4998223"/>
              <a:ext cx="160813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hair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77ED06-D926-3B51-7DA0-C331FAE6625E}"/>
              </a:ext>
            </a:extLst>
          </p:cNvPr>
          <p:cNvGrpSpPr/>
          <p:nvPr/>
        </p:nvGrpSpPr>
        <p:grpSpPr>
          <a:xfrm>
            <a:off x="2832812" y="7920553"/>
            <a:ext cx="5008125" cy="2091409"/>
            <a:chOff x="1752600" y="6639818"/>
            <a:chExt cx="5008125" cy="2091409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6B30D8AF-2359-D1EC-111C-A49691E019D9}"/>
                </a:ext>
              </a:extLst>
            </p:cNvPr>
            <p:cNvSpPr/>
            <p:nvPr/>
          </p:nvSpPr>
          <p:spPr>
            <a:xfrm>
              <a:off x="1752600" y="6639818"/>
              <a:ext cx="5008125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1CC8B8-531A-DD0A-4D95-4159A1758388}"/>
                </a:ext>
              </a:extLst>
            </p:cNvPr>
            <p:cNvSpPr/>
            <p:nvPr/>
          </p:nvSpPr>
          <p:spPr>
            <a:xfrm>
              <a:off x="2433937" y="7096860"/>
              <a:ext cx="371768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classmate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EECBCA-0170-1C49-6B44-7BF327244634}"/>
              </a:ext>
            </a:extLst>
          </p:cNvPr>
          <p:cNvGrpSpPr/>
          <p:nvPr/>
        </p:nvGrpSpPr>
        <p:grpSpPr>
          <a:xfrm>
            <a:off x="12725400" y="3163223"/>
            <a:ext cx="3944326" cy="2218808"/>
            <a:chOff x="12573000" y="2329500"/>
            <a:chExt cx="3944326" cy="2218808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0ED5E099-6977-90C7-CF61-FA1B3F6EF4E8}"/>
                </a:ext>
              </a:extLst>
            </p:cNvPr>
            <p:cNvSpPr/>
            <p:nvPr/>
          </p:nvSpPr>
          <p:spPr>
            <a:xfrm>
              <a:off x="12573000" y="2329500"/>
              <a:ext cx="3944326" cy="2218808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5B0461-E8BD-8A75-4C76-A616C0D3C999}"/>
                </a:ext>
              </a:extLst>
            </p:cNvPr>
            <p:cNvSpPr/>
            <p:nvPr/>
          </p:nvSpPr>
          <p:spPr>
            <a:xfrm>
              <a:off x="13383754" y="2862619"/>
              <a:ext cx="24368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dishes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11DE7E-AEFB-023A-E2F1-0505D6D8A0EF}"/>
              </a:ext>
            </a:extLst>
          </p:cNvPr>
          <p:cNvGrpSpPr/>
          <p:nvPr/>
        </p:nvGrpSpPr>
        <p:grpSpPr>
          <a:xfrm>
            <a:off x="12631374" y="5914370"/>
            <a:ext cx="4373458" cy="2264449"/>
            <a:chOff x="12496801" y="6139935"/>
            <a:chExt cx="4373458" cy="2388441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040EBBE-3C07-F029-E897-C15B1E568403}"/>
                </a:ext>
              </a:extLst>
            </p:cNvPr>
            <p:cNvSpPr/>
            <p:nvPr/>
          </p:nvSpPr>
          <p:spPr>
            <a:xfrm>
              <a:off x="12496801" y="6139935"/>
              <a:ext cx="4373458" cy="2388441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EA685D-A8CD-E6AF-6F64-EBD2F206CDD8}"/>
                </a:ext>
              </a:extLst>
            </p:cNvPr>
            <p:cNvSpPr/>
            <p:nvPr/>
          </p:nvSpPr>
          <p:spPr>
            <a:xfrm>
              <a:off x="13327307" y="6826323"/>
              <a:ext cx="299953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friendly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5900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9567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62926-3846-0D42-B77C-9D9C32574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2230506"/>
            <a:ext cx="14067400" cy="5752557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06F69FE-7B95-8BCE-B883-4BAA72A06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597" y="2628900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F7EECC36-D251-E1A4-CC29-201C6BB8D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3631205"/>
            <a:ext cx="2023139" cy="790306"/>
          </a:xfrm>
          <a:prstGeom prst="rect">
            <a:avLst/>
          </a:prstGeom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id="{FD041FCB-A3C5-3654-ECB4-7E6BA8CB7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4740603"/>
            <a:ext cx="2023139" cy="79030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96A10676-E6F1-AC43-09E0-EA31A5975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5822877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B988D4B0-0E63-3E82-B4C5-3705B38F9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6981055"/>
            <a:ext cx="2023139" cy="790306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BC894F7E-88E2-1C8C-D59D-1A2951903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67232" y="320178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62926-3846-0D42-B77C-9D9C325745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0299" y="1855438"/>
            <a:ext cx="14067400" cy="5752557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06F69FE-7B95-8BCE-B883-4BAA72A069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028" y="2385539"/>
            <a:ext cx="2023139" cy="790306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BC894F7E-88E2-1C8C-D59D-1A2951903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25399" y="1814945"/>
            <a:ext cx="1676400" cy="167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A352F7-438E-002F-E874-2B307F25497E}"/>
              </a:ext>
            </a:extLst>
          </p:cNvPr>
          <p:cNvSpPr/>
          <p:nvPr/>
        </p:nvSpPr>
        <p:spPr>
          <a:xfrm>
            <a:off x="12725399" y="2338349"/>
            <a:ext cx="18911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C00000"/>
                </a:solidFill>
                <a:latin typeface="MTD Hummingbird" panose="02000505000000020002" pitchFamily="50" charset="0"/>
              </a:rPr>
              <a:t>Lisa</a:t>
            </a:r>
          </a:p>
        </p:txBody>
      </p:sp>
      <p:pic>
        <p:nvPicPr>
          <p:cNvPr id="11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1EEA1E1-B4AB-C671-CF57-DDAD171D1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12315" y="2885050"/>
            <a:ext cx="1116802" cy="11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64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977570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98262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</a:t>
            </a:r>
            <a:r>
              <a:rPr lang="en-US" sz="9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j</a:t>
            </a: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ect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9380"/>
            <a:ext cx="16505649" cy="884762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948210" y="183653"/>
            <a:ext cx="1106318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 YOUR POSTERS!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C373A-72B4-49A2-8169-7B04D5B7A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74" y="1439379"/>
            <a:ext cx="16505645" cy="884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2594720" y="1813220"/>
            <a:ext cx="4802100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745073" y="2111643"/>
              <a:ext cx="30264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5 countries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12594720" y="3184060"/>
            <a:ext cx="4971644" cy="1175048"/>
            <a:chOff x="6857999" y="1987252"/>
            <a:chExt cx="7374093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7999" y="1987252"/>
              <a:ext cx="7374093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7444440" y="2140077"/>
              <a:ext cx="61085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nationalities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GROUPS.</a:t>
            </a:r>
          </a:p>
        </p:txBody>
      </p: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D0589F-3022-DE23-E92E-FBB751D0E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8668" y="3577750"/>
            <a:ext cx="8434825" cy="4546748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3276600" y="1798474"/>
            <a:ext cx="12103850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8000" dirty="0">
                <a:solidFill>
                  <a:srgbClr val="C00000"/>
                </a:solidFill>
                <a:latin typeface="Congenial" panose="02000503040000020004" pitchFamily="2" charset="0"/>
              </a:rPr>
              <a:t>Talk about your poster!!!!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35E265E4-7B47-2D1F-E23D-A1A7AEB3B1A7}"/>
              </a:ext>
            </a:extLst>
          </p:cNvPr>
          <p:cNvSpPr/>
          <p:nvPr/>
        </p:nvSpPr>
        <p:spPr>
          <a:xfrm>
            <a:off x="-73041" y="2875004"/>
            <a:ext cx="8728668" cy="6229809"/>
          </a:xfrm>
          <a:custGeom>
            <a:avLst/>
            <a:gdLst/>
            <a:ahLst/>
            <a:cxnLst/>
            <a:rect l="l" t="t" r="r" b="b"/>
            <a:pathLst>
              <a:path w="9214959" h="6596375">
                <a:moveTo>
                  <a:pt x="0" y="0"/>
                </a:moveTo>
                <a:lnTo>
                  <a:pt x="9214960" y="0"/>
                </a:lnTo>
                <a:lnTo>
                  <a:pt x="9214960" y="6596374"/>
                </a:lnTo>
                <a:lnTo>
                  <a:pt x="0" y="6596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731523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491105" y="-233392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45689" y="7979059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842C5E1A-F6C8-9E56-BC15-2C1C042ED148}"/>
              </a:ext>
            </a:extLst>
          </p:cNvPr>
          <p:cNvSpPr txBox="1"/>
          <p:nvPr/>
        </p:nvSpPr>
        <p:spPr>
          <a:xfrm>
            <a:off x="5389149" y="229253"/>
            <a:ext cx="8153399" cy="207749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sng" dirty="0">
                <a:solidFill>
                  <a:schemeClr val="bg1"/>
                </a:solidFill>
                <a:latin typeface="Congenial" panose="02000503040000020004" pitchFamily="2" charset="0"/>
              </a:rPr>
              <a:t>Game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7500" dirty="0">
                <a:solidFill>
                  <a:srgbClr val="FFFF00"/>
                </a:solidFill>
                <a:latin typeface="Congenial Black" panose="02000503040000020004" pitchFamily="2" charset="0"/>
              </a:rPr>
              <a:t>WHO’S FASTER?</a:t>
            </a:r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1AD34B85-8235-08E4-E152-558BC40AD566}"/>
              </a:ext>
            </a:extLst>
          </p:cNvPr>
          <p:cNvSpPr/>
          <p:nvPr/>
        </p:nvSpPr>
        <p:spPr>
          <a:xfrm>
            <a:off x="1212117" y="2764253"/>
            <a:ext cx="3499993" cy="2236416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0BA86-F583-B566-96A7-93685EA205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637" y="2779327"/>
            <a:ext cx="3499993" cy="2250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4DCBD-B0DB-D6E0-06A2-1D339DFC53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44602" y="2779327"/>
            <a:ext cx="3499993" cy="2301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AEFB63-D6A3-C699-C4C1-232D50CF2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727" y="2779327"/>
            <a:ext cx="3499993" cy="232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E3B83-F9CA-A498-B18E-F4A1BA67CD0B}"/>
              </a:ext>
            </a:extLst>
          </p:cNvPr>
          <p:cNvGrpSpPr/>
          <p:nvPr/>
        </p:nvGrpSpPr>
        <p:grpSpPr>
          <a:xfrm>
            <a:off x="1868897" y="5612542"/>
            <a:ext cx="4198669" cy="1402232"/>
            <a:chOff x="3761134" y="2294096"/>
            <a:chExt cx="4198669" cy="14022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829243-65B3-974A-01D8-F1CEF110091B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7B4F0C-FCB1-A3BA-7281-3494FD87B79E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067702-D07F-141A-5674-7BBDD9279678}"/>
              </a:ext>
            </a:extLst>
          </p:cNvPr>
          <p:cNvGrpSpPr/>
          <p:nvPr/>
        </p:nvGrpSpPr>
        <p:grpSpPr>
          <a:xfrm>
            <a:off x="5393459" y="7522534"/>
            <a:ext cx="4198669" cy="1402232"/>
            <a:chOff x="3761134" y="2294096"/>
            <a:chExt cx="4198669" cy="140223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86B715D-DEDE-617D-1CC1-523B244797D0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D54AE0-2670-057A-46AE-A91F692F1E00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A98A66-3369-B4CE-212F-13D5A43E3F7D}"/>
              </a:ext>
            </a:extLst>
          </p:cNvPr>
          <p:cNvGrpSpPr/>
          <p:nvPr/>
        </p:nvGrpSpPr>
        <p:grpSpPr>
          <a:xfrm>
            <a:off x="8598621" y="5653246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9EFF5E-FC10-25F6-B88C-06C36537A69A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03B91F-44AE-533F-0719-3E100F91A111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C8347D-B801-7E6C-E3AE-3ECA94163DB6}"/>
              </a:ext>
            </a:extLst>
          </p:cNvPr>
          <p:cNvGrpSpPr/>
          <p:nvPr/>
        </p:nvGrpSpPr>
        <p:grpSpPr>
          <a:xfrm>
            <a:off x="12081456" y="7418893"/>
            <a:ext cx="4198669" cy="1402232"/>
            <a:chOff x="3761134" y="2294096"/>
            <a:chExt cx="4198669" cy="140223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429FF86-566B-1A8D-0F7D-84CC987E4CD9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B45179-715F-5A12-0542-7744CB9BC98F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sp>
        <p:nvSpPr>
          <p:cNvPr id="34" name="Freeform 12">
            <a:extLst>
              <a:ext uri="{FF2B5EF4-FFF2-40B4-BE49-F238E27FC236}">
                <a16:creationId xmlns:a16="http://schemas.microsoft.com/office/drawing/2014/main" id="{239BF4F2-5AAC-E113-251B-7D5A4E4CB031}"/>
              </a:ext>
            </a:extLst>
          </p:cNvPr>
          <p:cNvSpPr/>
          <p:nvPr/>
        </p:nvSpPr>
        <p:spPr>
          <a:xfrm>
            <a:off x="-1879829" y="-8823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05475" y="1723176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114800" y="174438"/>
            <a:ext cx="96011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LISTEN, SING AND CLAP.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1401929" y="2155685"/>
            <a:ext cx="15484141" cy="6696375"/>
            <a:chOff x="1401927" y="2507406"/>
            <a:chExt cx="15484141" cy="5517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" r="4967"/>
            <a:stretch/>
          </p:blipFill>
          <p:spPr>
            <a:xfrm>
              <a:off x="1401927" y="2507406"/>
              <a:ext cx="15484141" cy="55171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220698" y="6286500"/>
              <a:ext cx="2476502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6858000" y="1987252"/>
            <a:ext cx="4800600" cy="1232387"/>
            <a:chOff x="6858000" y="1987252"/>
            <a:chExt cx="4800600" cy="123238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18" name="Track 28">
            <a:hlinkClick r:id="" action="ppaction://media"/>
            <a:extLst>
              <a:ext uri="{FF2B5EF4-FFF2-40B4-BE49-F238E27FC236}">
                <a16:creationId xmlns:a16="http://schemas.microsoft.com/office/drawing/2014/main" id="{3D8B97D8-95F0-C7FC-C295-FD465FB4AF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99075" y="286987"/>
            <a:ext cx="968376" cy="9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28">
            <a:hlinkClick r:id="" action="ppaction://media"/>
            <a:extLst>
              <a:ext uri="{FF2B5EF4-FFF2-40B4-BE49-F238E27FC236}">
                <a16:creationId xmlns:a16="http://schemas.microsoft.com/office/drawing/2014/main" id="{1778349D-6A8A-5559-39B7-3E3D48F9D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48466" y="3590129"/>
            <a:ext cx="1125864" cy="1125864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849361" y="612339"/>
            <a:ext cx="9582770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SING IN THE FRONT.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798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4976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3897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99E0A9-8969-7A38-74D4-C9C202CACD37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AC7C29-FCBE-8D1F-2304-4D106226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3EC488-71A3-BA6D-AAD7-8EDDD0B7D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799" y="1987251"/>
            <a:ext cx="12272604" cy="6806998"/>
          </a:xfrm>
          <a:prstGeom prst="rect">
            <a:avLst/>
          </a:prstGeom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842C5E1A-F6C8-9E56-BC15-2C1C042ED148}"/>
              </a:ext>
            </a:extLst>
          </p:cNvPr>
          <p:cNvSpPr txBox="1"/>
          <p:nvPr/>
        </p:nvSpPr>
        <p:spPr>
          <a:xfrm>
            <a:off x="1459942" y="341695"/>
            <a:ext cx="815339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READ</a:t>
            </a:r>
          </a:p>
        </p:txBody>
      </p:sp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20975DA-185F-34DA-88F0-CA29C23CCFBD}"/>
              </a:ext>
            </a:extLst>
          </p:cNvPr>
          <p:cNvSpPr txBox="1"/>
          <p:nvPr/>
        </p:nvSpPr>
        <p:spPr>
          <a:xfrm>
            <a:off x="5621482" y="32497"/>
            <a:ext cx="7010400" cy="1346522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200" dirty="0">
                <a:solidFill>
                  <a:schemeClr val="bg1"/>
                </a:solidFill>
                <a:latin typeface="Margin"/>
              </a:rPr>
              <a:t>LISTEN AND 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23032-EEAB-B81B-4FAA-65E336362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7" y="1348884"/>
            <a:ext cx="16259451" cy="77806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A8AE22-E4C7-6B77-1672-5DAABA46A053}"/>
              </a:ext>
            </a:extLst>
          </p:cNvPr>
          <p:cNvSpPr/>
          <p:nvPr/>
        </p:nvSpPr>
        <p:spPr>
          <a:xfrm>
            <a:off x="990599" y="1706205"/>
            <a:ext cx="6553202" cy="579949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F8F1FD-4CBB-4794-FC97-769138054ECB}"/>
              </a:ext>
            </a:extLst>
          </p:cNvPr>
          <p:cNvGrpSpPr/>
          <p:nvPr/>
        </p:nvGrpSpPr>
        <p:grpSpPr>
          <a:xfrm>
            <a:off x="1476649" y="7691739"/>
            <a:ext cx="5566153" cy="2880297"/>
            <a:chOff x="3606597" y="2441214"/>
            <a:chExt cx="4330923" cy="2583543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08560F0-0F59-461A-3DD4-13ADF24431A4}"/>
                </a:ext>
              </a:extLst>
            </p:cNvPr>
            <p:cNvSpPr/>
            <p:nvPr/>
          </p:nvSpPr>
          <p:spPr>
            <a:xfrm>
              <a:off x="3738851" y="2443390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2DBFD5-4D3B-E27F-CC47-AEF7390F34B0}"/>
                </a:ext>
              </a:extLst>
            </p:cNvPr>
            <p:cNvSpPr/>
            <p:nvPr/>
          </p:nvSpPr>
          <p:spPr>
            <a:xfrm>
              <a:off x="3606597" y="2441214"/>
              <a:ext cx="4207547" cy="25835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main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information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9F341-1275-AFA3-4926-D85A01B06B26}"/>
              </a:ext>
            </a:extLst>
          </p:cNvPr>
          <p:cNvSpPr/>
          <p:nvPr/>
        </p:nvSpPr>
        <p:spPr>
          <a:xfrm>
            <a:off x="7218216" y="1551031"/>
            <a:ext cx="10031834" cy="7935869"/>
          </a:xfrm>
          <a:prstGeom prst="rect">
            <a:avLst/>
          </a:prstGeom>
          <a:noFill/>
          <a:ln w="142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519E6-F988-9385-5971-FA7FAED23CB0}"/>
              </a:ext>
            </a:extLst>
          </p:cNvPr>
          <p:cNvGrpSpPr/>
          <p:nvPr/>
        </p:nvGrpSpPr>
        <p:grpSpPr>
          <a:xfrm>
            <a:off x="8484708" y="2050230"/>
            <a:ext cx="7817507" cy="2291548"/>
            <a:chOff x="1313467" y="2263370"/>
            <a:chExt cx="6730463" cy="1593668"/>
          </a:xfrm>
          <a:solidFill>
            <a:schemeClr val="accent6">
              <a:lumMod val="5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96BDF7-BE53-AA4C-48CF-27310D0C6724}"/>
                </a:ext>
              </a:extLst>
            </p:cNvPr>
            <p:cNvSpPr/>
            <p:nvPr/>
          </p:nvSpPr>
          <p:spPr>
            <a:xfrm>
              <a:off x="1313467" y="2263370"/>
              <a:ext cx="6646336" cy="159366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9CF442-8252-14F8-7E8D-D92464A19928}"/>
                </a:ext>
              </a:extLst>
            </p:cNvPr>
            <p:cNvSpPr/>
            <p:nvPr/>
          </p:nvSpPr>
          <p:spPr>
            <a:xfrm>
              <a:off x="1313467" y="2496795"/>
              <a:ext cx="6730463" cy="13484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What’s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the information?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599" y="1706205"/>
            <a:ext cx="16259451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19812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203</Words>
  <Application>Microsoft Office PowerPoint</Application>
  <PresentationFormat>Custom</PresentationFormat>
  <Paragraphs>90</Paragraphs>
  <Slides>25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Calibri</vt:lpstr>
      <vt:lpstr>MTD Feliz en Vista</vt:lpstr>
      <vt:lpstr>Mangal Pro</vt:lpstr>
      <vt:lpstr>Modern Love</vt:lpstr>
      <vt:lpstr>Arial</vt:lpstr>
      <vt:lpstr>Abadi</vt:lpstr>
      <vt:lpstr>Times New Roman</vt:lpstr>
      <vt:lpstr>Margin</vt:lpstr>
      <vt:lpstr>Congenial Black</vt:lpstr>
      <vt:lpstr>MTD Spring Chicken</vt:lpstr>
      <vt:lpstr>Aharoni</vt:lpstr>
      <vt:lpstr>MTD Hummingbird</vt:lpstr>
      <vt:lpstr>Smile Font</vt:lpstr>
      <vt:lpstr>Congenial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ASUS</cp:lastModifiedBy>
  <cp:revision>56</cp:revision>
  <dcterms:created xsi:type="dcterms:W3CDTF">2006-08-16T00:00:00Z</dcterms:created>
  <dcterms:modified xsi:type="dcterms:W3CDTF">2024-10-17T21:41:59Z</dcterms:modified>
  <dc:identifier>DAF2SKbqxMw</dc:identifier>
</cp:coreProperties>
</file>