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7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74" r:id="rId4"/>
    <p:sldId id="256" r:id="rId5"/>
    <p:sldId id="258" r:id="rId6"/>
    <p:sldId id="267" r:id="rId7"/>
    <p:sldId id="326" r:id="rId8"/>
    <p:sldId id="327" r:id="rId9"/>
    <p:sldId id="314" r:id="rId10"/>
    <p:sldId id="300" r:id="rId11"/>
    <p:sldId id="315" r:id="rId12"/>
    <p:sldId id="273" r:id="rId13"/>
    <p:sldId id="292" r:id="rId14"/>
    <p:sldId id="293" r:id="rId15"/>
    <p:sldId id="277" r:id="rId16"/>
    <p:sldId id="320" r:id="rId17"/>
    <p:sldId id="321" r:id="rId18"/>
    <p:sldId id="322" r:id="rId19"/>
    <p:sldId id="323" r:id="rId20"/>
    <p:sldId id="324" r:id="rId21"/>
    <p:sldId id="325" r:id="rId22"/>
    <p:sldId id="305" r:id="rId23"/>
    <p:sldId id="306" r:id="rId24"/>
    <p:sldId id="307" r:id="rId25"/>
    <p:sldId id="308" r:id="rId26"/>
    <p:sldId id="309" r:id="rId27"/>
    <p:sldId id="303" r:id="rId28"/>
    <p:sldId id="329" r:id="rId29"/>
    <p:sldId id="330" r:id="rId30"/>
    <p:sldId id="270" r:id="rId31"/>
    <p:sldId id="312" r:id="rId32"/>
    <p:sldId id="310" r:id="rId33"/>
    <p:sldId id="281" r:id="rId34"/>
    <p:sldId id="282" r:id="rId35"/>
    <p:sldId id="283" r:id="rId36"/>
    <p:sldId id="284" r:id="rId37"/>
    <p:sldId id="285" r:id="rId38"/>
    <p:sldId id="286" r:id="rId39"/>
    <p:sldId id="311" r:id="rId40"/>
  </p:sldIdLst>
  <p:sldSz cx="18288000" cy="10287000"/>
  <p:notesSz cx="6858000" cy="9144000"/>
  <p:embeddedFontLst>
    <p:embeddedFont>
      <p:font typeface="Amasis MT Pro Black" panose="020B0604020202020204" charset="0"/>
      <p:bold r:id="rId42"/>
      <p:boldItalic r:id="rId43"/>
    </p:embeddedFont>
    <p:embeddedFont>
      <p:font typeface="Lucida Console" panose="020B0609040504020204" pitchFamily="49" charset="0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Sport Day" panose="020B0604020202020204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274"/>
            <p14:sldId id="256"/>
            <p14:sldId id="258"/>
            <p14:sldId id="267"/>
            <p14:sldId id="326"/>
            <p14:sldId id="327"/>
            <p14:sldId id="314"/>
            <p14:sldId id="300"/>
            <p14:sldId id="315"/>
            <p14:sldId id="273"/>
            <p14:sldId id="292"/>
            <p14:sldId id="293"/>
            <p14:sldId id="277"/>
            <p14:sldId id="320"/>
            <p14:sldId id="321"/>
            <p14:sldId id="322"/>
            <p14:sldId id="323"/>
            <p14:sldId id="324"/>
            <p14:sldId id="325"/>
            <p14:sldId id="305"/>
            <p14:sldId id="306"/>
            <p14:sldId id="307"/>
            <p14:sldId id="308"/>
            <p14:sldId id="309"/>
            <p14:sldId id="303"/>
            <p14:sldId id="329"/>
            <p14:sldId id="330"/>
          </p14:sldIdLst>
        </p14:section>
        <p14:section name="Untitled Section" id="{F0D25AE8-6E88-401A-BABE-3D150E8164FB}">
          <p14:sldIdLst>
            <p14:sldId id="270"/>
            <p14:sldId id="312"/>
            <p14:sldId id="310"/>
            <p14:sldId id="281"/>
            <p14:sldId id="282"/>
            <p14:sldId id="283"/>
            <p14:sldId id="284"/>
            <p14:sldId id="285"/>
            <p14:sldId id="28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726" autoAdjust="0"/>
  </p:normalViewPr>
  <p:slideViewPr>
    <p:cSldViewPr>
      <p:cViewPr varScale="1">
        <p:scale>
          <a:sx n="46" d="100"/>
          <a:sy n="46" d="100"/>
        </p:scale>
        <p:origin x="5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car</a:t>
            </a:r>
            <a:r>
              <a:rPr lang="en-US" baseline="0" dirty="0"/>
              <a:t> to back to slide 25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CE0B-CCF5-28F6-34F5-47533486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BDC4D-AC48-97AC-A04F-6E5CBF776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AC225-2061-1CE0-9115-B928C65BA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57AB-E503-29DB-9EF6-6823DA48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9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7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AC7A-0EC4-8CAE-CE0D-242AB9F7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27A6B-7C5A-8579-5CB5-F5E021E17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8E24E-EFCA-EEED-AB33-50CBE67CA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B70D-EC41-EC4F-26AC-AFFE4D767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3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75D26-F9D0-3AFD-E62E-30F6F30E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7EEA2-86D0-2AE1-F60F-E47A783A3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B59D-AE0C-D6EF-4680-529AB4A7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B38E-080D-6ECF-8EEA-8399A998F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1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6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1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4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19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18" Type="http://schemas.openxmlformats.org/officeDocument/2006/relationships/image" Target="../media/image19.svg"/><Relationship Id="rId26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25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image" Target="../media/image12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31" Type="http://schemas.openxmlformats.org/officeDocument/2006/relationships/image" Target="../media/image24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0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slide" Target="slide29.xml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slide" Target="slide30.xml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slide" Target="slide30.xml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slide" Target="slide30.xml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slide" Target="slide30.xml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slide" Target="slide30.xml"/><Relationship Id="rId9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slide" Target="slide30.xml"/><Relationship Id="rId9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7.png"/><Relationship Id="rId21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24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4.png"/><Relationship Id="rId30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90CA-1A76-0595-D274-3FC855D4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253B7-A2D7-2D54-7877-948F00AAAFA3}"/>
              </a:ext>
            </a:extLst>
          </p:cNvPr>
          <p:cNvSpPr/>
          <p:nvPr/>
        </p:nvSpPr>
        <p:spPr>
          <a:xfrm>
            <a:off x="6934200" y="1943100"/>
            <a:ext cx="2514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super mario box gif">
            <a:extLst>
              <a:ext uri="{FF2B5EF4-FFF2-40B4-BE49-F238E27FC236}">
                <a16:creationId xmlns:a16="http://schemas.microsoft.com/office/drawing/2014/main" id="{BB2C34ED-C60A-1634-6BCF-54F972A2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8D0D2-8314-2B87-5745-E1B6747CD61D}"/>
              </a:ext>
            </a:extLst>
          </p:cNvPr>
          <p:cNvSpPr txBox="1"/>
          <p:nvPr/>
        </p:nvSpPr>
        <p:spPr>
          <a:xfrm>
            <a:off x="2286000" y="7200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  <p:pic>
        <p:nvPicPr>
          <p:cNvPr id="1026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D40A228E-83FA-AF4D-19EF-6FBFD2D7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0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AA5F-9E38-DFC5-9D14-550E6AB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A179D-CB7A-D1CF-34C9-23D194E1F04E}"/>
              </a:ext>
            </a:extLst>
          </p:cNvPr>
          <p:cNvSpPr/>
          <p:nvPr/>
        </p:nvSpPr>
        <p:spPr>
          <a:xfrm>
            <a:off x="9144000" y="21717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36FD0DAD-4B26-91D3-A3DA-F13C1FC3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FAC27-0847-DF45-59B9-20B3BC5C430E}"/>
              </a:ext>
            </a:extLst>
          </p:cNvPr>
          <p:cNvSpPr txBox="1"/>
          <p:nvPr/>
        </p:nvSpPr>
        <p:spPr>
          <a:xfrm>
            <a:off x="3505200" y="78867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3999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4D1D1-3D94-3EA9-7129-7542F5B9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B2BB8422-890F-B144-26B6-1E3D8E38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FAF8B-4262-20A5-7B58-A9F27B84DD97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2597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363A-632D-005C-1B9D-D02F9D75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2A1A26-7FA5-C6E8-78C5-192F58D9B935}"/>
              </a:ext>
            </a:extLst>
          </p:cNvPr>
          <p:cNvSpPr/>
          <p:nvPr/>
        </p:nvSpPr>
        <p:spPr>
          <a:xfrm>
            <a:off x="10287000" y="20955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1033B561-0A65-CD5B-06C9-1A588AAB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28AA9-9C79-DCC0-FACA-F7FF64798BFE}"/>
              </a:ext>
            </a:extLst>
          </p:cNvPr>
          <p:cNvSpPr txBox="1"/>
          <p:nvPr/>
        </p:nvSpPr>
        <p:spPr>
          <a:xfrm>
            <a:off x="3124200" y="78105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453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1F816E5-2B74-E3D2-37DE-02761726531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D02CF5-9838-4FCA-8E7F-2EA01BF57D8E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D4A477-CA29-DFD0-BBF1-F880A3E0279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9FAFFD-F603-7D4E-4FF2-3E51AF79F319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654177-010E-E99D-C719-89CCB4DFBEEA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33B90E-F8E7-E5A1-B8C6-8BDE98B2101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16830E6-E981-731F-702C-181053BADA23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B435BD-3B63-BFA6-5D21-525C8C4C9D6E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30EC1EE-F4FC-F0B4-1602-3BC33EFE5FE3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BCF7B254-32DC-9B45-AA88-3348B0A9411F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0152D-ADEC-2015-0AC2-E145766C67CF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161486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7F9B9548-059D-AE14-0592-03B709C0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9E37-29D2-E970-038C-97E5B6B9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AE637099-DF73-FAEE-9C84-F044A771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81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1320732-D2F9-A361-B3CC-AF1AECBE429B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A03C3-3963-6DF3-0ACC-1DEDA7E24815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14510-7792-E7FA-A215-04EBF5B0E77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C71D6-A15F-DEA3-4357-899E9095A71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C5CB1-061D-DBA6-9986-32935158704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D4A14E1-4229-457A-FAD7-DA82BCB4A66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27695-FCD0-D328-0744-8F3007B2D115}"/>
              </a:ext>
            </a:extLst>
          </p:cNvPr>
          <p:cNvSpPr txBox="1"/>
          <p:nvPr/>
        </p:nvSpPr>
        <p:spPr>
          <a:xfrm>
            <a:off x="2289605" y="7832248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</p:spTree>
    <p:extLst>
      <p:ext uri="{BB962C8B-B14F-4D97-AF65-F5344CB8AC3E}">
        <p14:creationId xmlns:p14="http://schemas.microsoft.com/office/powerpoint/2010/main" val="17424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3AE0-89D7-2093-5D20-D1F514EA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8E006258-3B6C-0024-75BB-98F186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E59951A-867F-A054-EA29-F9E1F17E0AB0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D5185C-F41D-C065-24F9-118C38BB929A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E7C72-96A9-D1C0-FBD8-00AB4CD98042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F176-D36E-B8CA-F22B-64A73A609A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17992-3F00-4609-15C2-8A5B2129CA0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1CE2-9B91-A4F3-40D0-4F4CD7246191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9472-E6A1-4D49-6DB6-00DD4266BF02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3309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635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BF6B-C0F2-A6F0-1393-C7E90E84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4DC7307-0B42-FC8F-9B82-C7AC915020B0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D1A73D-1E0D-5B02-0D44-23A28A8B2E70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AC3B5-7DAA-774C-0DB4-C4D242FC7FD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DEBB12-4C90-A5EE-AEF4-6A7A83FC878F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BB5F382-1D36-688D-F7CE-311F8D202FC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9F6FF-FA8B-7A09-2CFC-65822A40CF7F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AF71FBD-5853-0763-CDFB-D0EEAEBDAA66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9F7C3F-3F97-70AA-FD9B-8841C3380AEE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2978E4D-AAE5-02CB-74F7-D7978ABB1E57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CD7C75C-B216-730B-5218-7FB164E51DBC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6DA0CA1-4723-88D2-74B2-7B5A486D26B4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F2F9BCE-E39F-6467-1DAF-5D0BC2037ED2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9B50BC2-0F86-DC09-1FF3-DE8813D76ADD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D42E8D9-5D76-68E5-F29E-8A1C823A8E7D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E077745-688A-C600-036F-C487E76A9233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5834A0-6ACC-653C-DCDF-0DE0F2B49F16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9E0B63-4612-94C1-3A05-E6741EB2A871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F809F3E-5E97-932B-69ED-ED484E85377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D41085A-EE56-5346-877C-BEC13F928313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54FC07A-C5D7-3CDD-24E5-7DBC432BE316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FBC1C18-3BA2-8D1E-076D-E2221979E970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BC45023-78F7-5BDA-D660-F44FEA344764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D74DAC7-F3A8-E246-980B-AA290E900B1E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47673D-4D78-7ECA-0529-1DF1CA9B04C8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6C694092-589A-B734-935D-EF1C243D722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E87688-089A-93A9-9A3B-310FB7B3756A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Remember:</a:t>
            </a:r>
          </a:p>
        </p:txBody>
      </p:sp>
    </p:spTree>
    <p:extLst>
      <p:ext uri="{BB962C8B-B14F-4D97-AF65-F5344CB8AC3E}">
        <p14:creationId xmlns:p14="http://schemas.microsoft.com/office/powerpoint/2010/main" val="248076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12024" y="-535147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57220" y="3014555"/>
            <a:ext cx="18485860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dirty="0">
                <a:solidFill>
                  <a:srgbClr val="4DACC4"/>
                </a:solidFill>
                <a:latin typeface="Comic Sans MS" panose="030F0702030302020204" pitchFamily="66" charset="0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1979659" y="19595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41657" y="1012227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305323" y="5160336"/>
            <a:ext cx="887340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Lesson 1 -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647700"/>
            <a:ext cx="65532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96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V-</a:t>
            </a:r>
            <a:r>
              <a:rPr lang="en-US" sz="9600" b="1" dirty="0" err="1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ing</a:t>
            </a:r>
            <a:endParaRPr lang="en-US" sz="9600" b="1" dirty="0">
              <a:solidFill>
                <a:prstClr val="white">
                  <a:lumMod val="95000"/>
                </a:prst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63946"/>
              </p:ext>
            </p:extLst>
          </p:nvPr>
        </p:nvGraphicFramePr>
        <p:xfrm>
          <a:off x="3200400" y="2705100"/>
          <a:ext cx="12192000" cy="617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9993077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68538317"/>
                    </a:ext>
                  </a:extLst>
                </a:gridCol>
              </a:tblGrid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76183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surf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11631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77780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0123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991600" y="2752635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play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00" y="43053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surf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991600" y="585977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80714" y="736853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water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694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628900"/>
            <a:ext cx="7016885" cy="4876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play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violin.</a:t>
            </a:r>
          </a:p>
        </p:txBody>
      </p:sp>
    </p:spTree>
    <p:extLst>
      <p:ext uri="{BB962C8B-B14F-4D97-AF65-F5344CB8AC3E}">
        <p14:creationId xmlns:p14="http://schemas.microsoft.com/office/powerpoint/2010/main" val="3130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72" y="2324100"/>
            <a:ext cx="8016815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surf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2631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628900"/>
            <a:ext cx="7292009" cy="47244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go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for a walk.</a:t>
            </a:r>
          </a:p>
        </p:txBody>
      </p:sp>
    </p:spTree>
    <p:extLst>
      <p:ext uri="{BB962C8B-B14F-4D97-AF65-F5344CB8AC3E}">
        <p14:creationId xmlns:p14="http://schemas.microsoft.com/office/powerpoint/2010/main" val="1821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47900"/>
            <a:ext cx="7231418" cy="51911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water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flowers.</a:t>
            </a:r>
          </a:p>
        </p:txBody>
      </p:sp>
    </p:spTree>
    <p:extLst>
      <p:ext uri="{BB962C8B-B14F-4D97-AF65-F5344CB8AC3E}">
        <p14:creationId xmlns:p14="http://schemas.microsoft.com/office/powerpoint/2010/main" val="12427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09700"/>
            <a:ext cx="16378397" cy="854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1625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Act it out.</a:t>
            </a:r>
          </a:p>
        </p:txBody>
      </p:sp>
      <p:pic>
        <p:nvPicPr>
          <p:cNvPr id="5" name="Track 36">
            <a:hlinkClick r:id="" action="ppaction://media"/>
            <a:extLst>
              <a:ext uri="{FF2B5EF4-FFF2-40B4-BE49-F238E27FC236}">
                <a16:creationId xmlns:a16="http://schemas.microsoft.com/office/drawing/2014/main" id="{C22DCAFE-42F5-4C06-A26B-D960ADF5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19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0E75-59E6-737D-DF13-BF707C02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25787C4-907E-036A-FB80-09E416345A7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05D6F3-06B6-B111-6D3C-3AD9662B5F94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F850C5-DEBF-F81F-29FB-B810B63C1812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BFA7C1C-67E3-6BEC-C7CB-37FF5D2186EB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4ADD93F-C41E-FD9B-4ED3-4B4A019BD2F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6AD717-4C07-1A5A-EBF5-844847BEE54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54A38E2-1591-9558-C17B-2A4F7FF439F8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919974F-3E03-9183-C85F-8AA1625BC311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85BD3F0-2ECC-4FE7-A288-B6842DDC06D6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E5CAFD3-90A7-EAAF-7CDE-E4F47DD71491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C720E16-EAE5-E4BC-000B-4C13908DFC26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5B7A133-9B79-57CD-927D-CFBFFED4FB38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CF3E65C-CFE0-B1BE-E92A-B955B16FCF06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567CFEB-C974-922F-9D06-BF589B2DDE1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918B57F-3C1F-5D98-8D98-E793A796E874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C84A873-B0D2-88BF-B1F4-E4E03089F9F9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DEA80EA-170A-333B-9570-010103052ABA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BABD317-2A3C-2B7D-DC0E-9ADAEE44D5C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8ACA07D-039C-0C42-8397-C425C06921CD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87AAC43-40B2-6A7F-BFC4-B582ED8875FD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A44FDB3-E5F5-D5C0-C009-D69E43E6B746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25E25B-8FD8-6C55-18EB-7E84AF360685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9DB1DC-053F-1622-4580-74438428B1CB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5E7EE905-CA11-7E0D-AB2B-07F3DCCE86A3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016848C5-720C-5944-68F0-6DA3B64426B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DB8AFCB4-169A-C4D2-A094-263F686BF973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05.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5792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249B7-881C-3A91-CFBA-720A7AA1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C6A5B-15DC-1D92-0922-8EFB24C8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2" y="2324100"/>
            <a:ext cx="16007119" cy="7723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4E5A7-9601-CEA0-1943-C84F6C052AAA}"/>
              </a:ext>
            </a:extLst>
          </p:cNvPr>
          <p:cNvSpPr txBox="1"/>
          <p:nvPr/>
        </p:nvSpPr>
        <p:spPr>
          <a:xfrm>
            <a:off x="457200" y="87630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805BCA-ED48-7182-FA5B-4526A73611CD}"/>
              </a:ext>
            </a:extLst>
          </p:cNvPr>
          <p:cNvSpPr/>
          <p:nvPr/>
        </p:nvSpPr>
        <p:spPr>
          <a:xfrm>
            <a:off x="2743200" y="3314700"/>
            <a:ext cx="7543800" cy="1752600"/>
          </a:xfrm>
          <a:prstGeom prst="wedgeRoundRectCallout">
            <a:avLst>
              <a:gd name="adj1" fmla="val -97219"/>
              <a:gd name="adj2" fmla="val -453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C73B223-44E6-7105-73A3-434DBA2CC665}"/>
              </a:ext>
            </a:extLst>
          </p:cNvPr>
          <p:cNvSpPr/>
          <p:nvPr/>
        </p:nvSpPr>
        <p:spPr>
          <a:xfrm>
            <a:off x="11049000" y="3577267"/>
            <a:ext cx="5257800" cy="1295400"/>
          </a:xfrm>
          <a:prstGeom prst="wedgeRoundRectCallout">
            <a:avLst>
              <a:gd name="adj1" fmla="val 88179"/>
              <a:gd name="adj2" fmla="val 1024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I like _____.</a:t>
            </a:r>
          </a:p>
        </p:txBody>
      </p:sp>
    </p:spTree>
    <p:extLst>
      <p:ext uri="{BB962C8B-B14F-4D97-AF65-F5344CB8AC3E}">
        <p14:creationId xmlns:p14="http://schemas.microsoft.com/office/powerpoint/2010/main" val="1498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04.Wrap-up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2445816"/>
            <a:ext cx="3487362" cy="166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770" y="2679275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  <a:sym typeface="+mn-ea"/>
              </a:rPr>
              <a:t>1</a:t>
            </a:r>
            <a:endParaRPr lang="en-US" sz="6580" b="1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510740" y="2583273"/>
            <a:ext cx="3487362" cy="1664422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44936" y="2639391"/>
            <a:ext cx="3487362" cy="166442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5725862"/>
            <a:ext cx="3487362" cy="166442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84949" y="5716815"/>
            <a:ext cx="3487362" cy="166442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83898" y="5716815"/>
            <a:ext cx="3487362" cy="1664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2506" y="293345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6719" y="6183728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6702" y="5950270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76702" y="298957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7766" y="6090539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4</a:t>
            </a: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914" y1="31150" x2="27476" y2="39297"/>
                        <a14:foregroundMark x1="22843" y1="40895" x2="22843" y2="42652"/>
                        <a14:foregroundMark x1="34505" y1="55591" x2="39617" y2="56869"/>
                        <a14:foregroundMark x1="43610" y1="64856" x2="50160" y2="65176"/>
                        <a14:foregroundMark x1="71885" y1="15974" x2="71885" y2="15974"/>
                        <a14:foregroundMark x1="74441" y1="14537" x2="74441" y2="14537"/>
                        <a14:foregroundMark x1="76837" y1="16294" x2="76837" y2="16294"/>
                        <a14:foregroundMark x1="76198" y1="19010" x2="76198" y2="19010"/>
                        <a14:foregroundMark x1="71246" y1="27316" x2="71246" y2="27316"/>
                        <a14:foregroundMark x1="76518" y1="27157" x2="76518" y2="2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6029" y="8173567"/>
            <a:ext cx="2304818" cy="2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478296" y="2999016"/>
            <a:ext cx="798637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01. Warm-up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3786" y="232209"/>
            <a:ext cx="15405927" cy="2670287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02. Look, listen and repeat. 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99376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167539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7535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05. 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974"/>
            <a:ext cx="1826141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9"/>
          <p:cNvSpPr>
            <a:spLocks noChangeArrowheads="1"/>
          </p:cNvSpPr>
          <p:nvPr/>
        </p:nvSpPr>
        <p:spPr bwMode="auto">
          <a:xfrm>
            <a:off x="26582" y="3429000"/>
            <a:ext cx="228600" cy="65151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857" y="465854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5600700" y="457200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Yellow Car Move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600700" y="1485900"/>
            <a:ext cx="2628900" cy="685800"/>
          </a:xfrm>
          <a:prstGeom prst="rect">
            <a:avLst/>
          </a:prstGeom>
          <a:solidFill>
            <a:srgbClr val="0000FF"/>
          </a:soli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Orange Car Move</a:t>
            </a:r>
          </a:p>
        </p:txBody>
      </p:sp>
      <p:cxnSp>
        <p:nvCxnSpPr>
          <p:cNvPr id="30" name="Straight Connector 29"/>
          <p:cNvCxnSpPr>
            <a:endCxn id="3090" idx="1"/>
          </p:cNvCxnSpPr>
          <p:nvPr/>
        </p:nvCxnSpPr>
        <p:spPr>
          <a:xfrm flipV="1">
            <a:off x="4316819" y="800100"/>
            <a:ext cx="1283882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2000" y="1485900"/>
            <a:ext cx="947838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016" y="7474676"/>
            <a:ext cx="166687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30" y="34834"/>
            <a:ext cx="4555330" cy="23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7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-0.18333 -3.209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3.20988E-6 L -0.33333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3.20988E-6 L -0.49166 -3.2098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3.20988E-6 L -0.68889 -3.2098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7 -0.00015 L -0.92864 -0.000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L -0.18333 -4.3209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32099E-6 L -0.33333 -4.3209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32099E-6 L -0.49167 -4.3209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4.32099E-6 L -0.68889 -4.3209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8 -4.32099E-6 L -0.93273 -4.3209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04522" y="2435564"/>
            <a:ext cx="16414798" cy="5343580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200" y="8087751"/>
            <a:ext cx="124358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watering the flowers.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reazilla-store.fra1.digitaloceanspaces.com/cliparts/15320/woman-gardening-flower-clipart-m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970" y="2857500"/>
            <a:ext cx="3517901" cy="39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4414698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65120" y="8171734"/>
            <a:ext cx="124968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6232"/>
            <a:ext cx="2857156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8124082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penclipart.org/image/800px/2957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09900"/>
            <a:ext cx="4355323" cy="4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7134" y="438999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27264"/>
            <a:ext cx="16611600" cy="6807236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954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surfing the Internet.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88640" y="8457648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dreamstime.com/b/muchacha-que-practica-surf-el-internet-739356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9761"/>
            <a:ext cx="4879975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3907391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573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going for a walk.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5491" y="8248096"/>
            <a:ext cx="2819642" cy="1619804"/>
          </a:xfrm>
          <a:prstGeom prst="rect">
            <a:avLst/>
          </a:prstGeom>
        </p:spPr>
      </p:pic>
      <p:pic>
        <p:nvPicPr>
          <p:cNvPr id="1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lipart-library.com/newhp/14-146646_stop-clipart-cartoon-clipart-of-a-girl-walk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21496"/>
            <a:ext cx="5032375" cy="46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470388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669653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……………… the Internet.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41320" y="8070753"/>
            <a:ext cx="123444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A. surfing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surfing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going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playing</a:t>
            </a:r>
          </a:p>
        </p:txBody>
      </p:sp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1882503" y="414043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going …………………. 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05442" y="8039100"/>
            <a:ext cx="12586957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C. for a walk 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sp>
        <p:nvSpPr>
          <p:cNvPr id="4" name="AutoShape 2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Internet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flowers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for a walk</a:t>
            </a:r>
          </a:p>
        </p:txBody>
      </p:sp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4366047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5761582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01. Warm-up: 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Sing a song.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556E-09FF-B5B6-DAB2-2418B7F03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36" y="1866900"/>
            <a:ext cx="17135127" cy="5105400"/>
          </a:xfrm>
          <a:prstGeom prst="rect">
            <a:avLst/>
          </a:prstGeom>
        </p:spPr>
      </p:pic>
      <p:pic>
        <p:nvPicPr>
          <p:cNvPr id="2" name="Track 28">
            <a:hlinkClick r:id="" action="ppaction://media"/>
            <a:extLst>
              <a:ext uri="{FF2B5EF4-FFF2-40B4-BE49-F238E27FC236}">
                <a16:creationId xmlns:a16="http://schemas.microsoft.com/office/drawing/2014/main" id="{A384F997-3237-48B5-9F3A-5AEDC33B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2964F5CF-B143-FEE8-120B-DF62C576AF31}"/>
              </a:ext>
            </a:extLst>
          </p:cNvPr>
          <p:cNvSpPr txBox="1">
            <a:spLocks/>
          </p:cNvSpPr>
          <p:nvPr/>
        </p:nvSpPr>
        <p:spPr>
          <a:xfrm>
            <a:off x="2057400" y="19431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Do you go to school in the evenings or at weekends?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08F54F6-F001-7E74-099A-98873294F5AA}"/>
              </a:ext>
            </a:extLst>
          </p:cNvPr>
          <p:cNvSpPr txBox="1">
            <a:spLocks/>
          </p:cNvSpPr>
          <p:nvPr/>
        </p:nvSpPr>
        <p:spPr>
          <a:xfrm>
            <a:off x="1905000" y="51435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What do you do when you are free?</a:t>
            </a:r>
          </a:p>
        </p:txBody>
      </p:sp>
    </p:spTree>
    <p:extLst>
      <p:ext uri="{BB962C8B-B14F-4D97-AF65-F5344CB8AC3E}">
        <p14:creationId xmlns:p14="http://schemas.microsoft.com/office/powerpoint/2010/main" val="27165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20146" y="3294123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02. Look,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16900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400" y="266700"/>
            <a:ext cx="9753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 people doing?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266700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they talking about?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5777" y="288985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90308-A515-3AA7-59B4-F9680AF1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2" y="1790700"/>
            <a:ext cx="16928155" cy="6324600"/>
          </a:xfrm>
          <a:prstGeom prst="rect">
            <a:avLst/>
          </a:prstGeom>
        </p:spPr>
      </p:pic>
      <p:pic>
        <p:nvPicPr>
          <p:cNvPr id="2" name="Track 35">
            <a:hlinkClick r:id="" action="ppaction://media"/>
            <a:extLst>
              <a:ext uri="{FF2B5EF4-FFF2-40B4-BE49-F238E27FC236}">
                <a16:creationId xmlns:a16="http://schemas.microsoft.com/office/drawing/2014/main" id="{BAB786D4-82BC-4C09-A344-AC33D1F43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2100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519933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618</Words>
  <Application>Microsoft Office PowerPoint</Application>
  <PresentationFormat>Custom</PresentationFormat>
  <Paragraphs>109</Paragraphs>
  <Slides>37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Amasis MT Pro Black</vt:lpstr>
      <vt:lpstr>Lucida Console</vt:lpstr>
      <vt:lpstr>Verdana</vt:lpstr>
      <vt:lpstr>Calibri</vt:lpstr>
      <vt:lpstr>Sport Day</vt:lpstr>
      <vt:lpstr>Comic Sans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ASUS</cp:lastModifiedBy>
  <cp:revision>41</cp:revision>
  <dcterms:created xsi:type="dcterms:W3CDTF">2006-08-16T00:00:00Z</dcterms:created>
  <dcterms:modified xsi:type="dcterms:W3CDTF">2024-10-17T21:43:03Z</dcterms:modified>
  <dc:identifier>DAFxENYr_Ds</dc:identifier>
</cp:coreProperties>
</file>