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72" r:id="rId2"/>
    <p:sldId id="273" r:id="rId3"/>
    <p:sldId id="274" r:id="rId4"/>
    <p:sldId id="275" r:id="rId5"/>
    <p:sldId id="276" r:id="rId6"/>
    <p:sldId id="277" r:id="rId7"/>
    <p:sldId id="279" r:id="rId8"/>
    <p:sldId id="280" r:id="rId9"/>
    <p:sldId id="288" r:id="rId10"/>
    <p:sldId id="281" r:id="rId11"/>
    <p:sldId id="282" r:id="rId12"/>
    <p:sldId id="283" r:id="rId13"/>
    <p:sldId id="284" r:id="rId14"/>
    <p:sldId id="285" r:id="rId15"/>
    <p:sldId id="287" r:id="rId16"/>
    <p:sldId id="268" r:id="rId17"/>
    <p:sldId id="262" r:id="rId18"/>
    <p:sldId id="269" r:id="rId19"/>
    <p:sldId id="289" r:id="rId20"/>
    <p:sldId id="270" r:id="rId21"/>
    <p:sldId id="266" r:id="rId22"/>
    <p:sldId id="290" r:id="rId23"/>
    <p:sldId id="470" r:id="rId24"/>
    <p:sldId id="474" r:id="rId25"/>
    <p:sldId id="475" r:id="rId26"/>
    <p:sldId id="476" r:id="rId27"/>
    <p:sldId id="477" r:id="rId28"/>
    <p:sldId id="484" r:id="rId29"/>
    <p:sldId id="485" r:id="rId30"/>
    <p:sldId id="486" r:id="rId31"/>
    <p:sldId id="488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avie" panose="020B0604020202020204" charset="0"/>
      <p:regular r:id="rId38"/>
    </p:embeddedFont>
    <p:embeddedFont>
      <p:font typeface="Amasis MT Pro Black" panose="020B0604020202020204" charset="0"/>
      <p:bold r:id="rId39"/>
      <p:boldItalic r:id="rId40"/>
    </p:embeddedFont>
    <p:embeddedFont>
      <p:font typeface="宋体" panose="02010600030101010101" pitchFamily="2" charset="-122"/>
      <p:regular r:id="rId41"/>
    </p:embeddedFont>
    <p:embeddedFont>
      <p:font typeface="Railey" panose="020B0604020202020204" charset="0"/>
      <p:regular r:id="rId42"/>
    </p:embeddedFont>
    <p:embeddedFont>
      <p:font typeface="Sport Day" panose="020B0604020202020204" charset="0"/>
      <p:regular r:id="rId43"/>
      <p:bold r:id="rId44"/>
      <p:italic r:id="rId45"/>
      <p:boldItalic r:id="rId46"/>
    </p:embeddedFont>
    <p:embeddedFont>
      <p:font typeface="Lobster Two" panose="02000506000000020003" pitchFamily="2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ward Slides" id="{9FBC3235-88F5-420C-8730-05F37E0C9694}">
          <p14:sldIdLst>
            <p14:sldId id="272"/>
            <p14:sldId id="273"/>
            <p14:sldId id="274"/>
            <p14:sldId id="275"/>
            <p14:sldId id="276"/>
            <p14:sldId id="277"/>
            <p14:sldId id="279"/>
            <p14:sldId id="280"/>
            <p14:sldId id="288"/>
            <p14:sldId id="281"/>
            <p14:sldId id="282"/>
            <p14:sldId id="283"/>
            <p14:sldId id="284"/>
            <p14:sldId id="285"/>
            <p14:sldId id="287"/>
            <p14:sldId id="268"/>
            <p14:sldId id="262"/>
            <p14:sldId id="269"/>
            <p14:sldId id="289"/>
            <p14:sldId id="270"/>
            <p14:sldId id="266"/>
            <p14:sldId id="290"/>
            <p14:sldId id="470"/>
            <p14:sldId id="474"/>
            <p14:sldId id="475"/>
            <p14:sldId id="476"/>
            <p14:sldId id="477"/>
            <p14:sldId id="484"/>
            <p14:sldId id="485"/>
            <p14:sldId id="486"/>
            <p14:sldId id="4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24515" autoAdjust="0"/>
  </p:normalViewPr>
  <p:slideViewPr>
    <p:cSldViewPr>
      <p:cViewPr varScale="1">
        <p:scale>
          <a:sx n="51" d="100"/>
          <a:sy n="51" d="100"/>
        </p:scale>
        <p:origin x="1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9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7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3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25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9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18" Type="http://schemas.openxmlformats.org/officeDocument/2006/relationships/image" Target="../media/image19.svg"/><Relationship Id="rId26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24" Type="http://schemas.openxmlformats.org/officeDocument/2006/relationships/image" Target="../media/image25.sv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11.svg"/><Relationship Id="rId19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4.wdp"/><Relationship Id="rId7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1.jpe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31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31.xml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slide" Target="slide15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72.png"/><Relationship Id="rId5" Type="http://schemas.openxmlformats.org/officeDocument/2006/relationships/image" Target="../media/image70.png"/><Relationship Id="rId10" Type="http://schemas.openxmlformats.org/officeDocument/2006/relationships/slide" Target="slide14.xml"/><Relationship Id="rId4" Type="http://schemas.openxmlformats.org/officeDocument/2006/relationships/image" Target="../media/image69.png"/><Relationship Id="rId9" Type="http://schemas.openxmlformats.org/officeDocument/2006/relationships/slide" Target="slide16.xml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slide" Target="slide15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72.png"/><Relationship Id="rId5" Type="http://schemas.openxmlformats.org/officeDocument/2006/relationships/image" Target="../media/image70.png"/><Relationship Id="rId10" Type="http://schemas.openxmlformats.org/officeDocument/2006/relationships/slide" Target="slide14.xml"/><Relationship Id="rId4" Type="http://schemas.openxmlformats.org/officeDocument/2006/relationships/image" Target="../media/image69.png"/><Relationship Id="rId9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7.xml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slide" Target="slide15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72.png"/><Relationship Id="rId5" Type="http://schemas.openxmlformats.org/officeDocument/2006/relationships/image" Target="../media/image70.png"/><Relationship Id="rId15" Type="http://schemas.openxmlformats.org/officeDocument/2006/relationships/image" Target="../media/image73.png"/><Relationship Id="rId10" Type="http://schemas.openxmlformats.org/officeDocument/2006/relationships/slide" Target="slide14.xml"/><Relationship Id="rId4" Type="http://schemas.openxmlformats.org/officeDocument/2006/relationships/image" Target="../media/image69.png"/><Relationship Id="rId9" Type="http://schemas.openxmlformats.org/officeDocument/2006/relationships/slide" Target="slide16.xml"/><Relationship Id="rId1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7.xml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slide" Target="slide15.xml"/><Relationship Id="rId2" Type="http://schemas.openxmlformats.org/officeDocument/2006/relationships/image" Target="../media/image67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72.png"/><Relationship Id="rId5" Type="http://schemas.openxmlformats.org/officeDocument/2006/relationships/image" Target="../media/image70.png"/><Relationship Id="rId15" Type="http://schemas.openxmlformats.org/officeDocument/2006/relationships/slide" Target="slide19.xml"/><Relationship Id="rId10" Type="http://schemas.openxmlformats.org/officeDocument/2006/relationships/slide" Target="slide14.xml"/><Relationship Id="rId4" Type="http://schemas.openxmlformats.org/officeDocument/2006/relationships/image" Target="../media/image69.png"/><Relationship Id="rId9" Type="http://schemas.openxmlformats.org/officeDocument/2006/relationships/slide" Target="slide16.xml"/><Relationship Id="rId14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4.png"/><Relationship Id="rId5" Type="http://schemas.openxmlformats.org/officeDocument/2006/relationships/slide" Target="slide23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7.gi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8.gif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9.gif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34" Type="http://schemas.openxmlformats.org/officeDocument/2006/relationships/image" Target="../media/image27.gif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3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32" Type="http://schemas.openxmlformats.org/officeDocument/2006/relationships/image" Target="../media/image25.gif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31" Type="http://schemas.openxmlformats.org/officeDocument/2006/relationships/image" Target="../media/image24.gif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59537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786049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</a:t>
            </a:r>
            <a:b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</a:br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21C15-342B-CCF5-0996-58E0847557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63" r="4250" b="15079"/>
          <a:stretch/>
        </p:blipFill>
        <p:spPr>
          <a:xfrm rot="21199040">
            <a:off x="2371206" y="1361729"/>
            <a:ext cx="8610600" cy="4586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278B47-22FF-C013-E662-16976E7B6532}"/>
              </a:ext>
            </a:extLst>
          </p:cNvPr>
          <p:cNvPicPr>
            <a:picLocks noChangeAspect="1"/>
          </p:cNvPicPr>
          <p:nvPr/>
        </p:nvPicPr>
        <p:blipFill rotWithShape="1">
          <a:blip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287000" y="458422"/>
            <a:ext cx="4660251" cy="7480300"/>
          </a:xfrm>
          <a:prstGeom prst="rect">
            <a:avLst/>
          </a:prstGeom>
        </p:spPr>
      </p:pic>
      <p:pic>
        <p:nvPicPr>
          <p:cNvPr id="3074" name="Picture 2" descr="Cartoon little girl playing a violin 15219933 Vector Art at Vecteezy">
            <a:extLst>
              <a:ext uri="{FF2B5EF4-FFF2-40B4-BE49-F238E27FC236}">
                <a16:creationId xmlns:a16="http://schemas.microsoft.com/office/drawing/2014/main" id="{9790BA2E-FFE5-0360-24F5-2D0FED6B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125"/>
            <a:ext cx="7629525" cy="98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8025315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basketball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FE370-7242-F24A-0B83-82C06BBB18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5563" r="22322" b="6003"/>
          <a:stretch/>
        </p:blipFill>
        <p:spPr>
          <a:xfrm rot="247751">
            <a:off x="3505200" y="2242617"/>
            <a:ext cx="2895600" cy="4519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67692A-CEBD-717D-EA95-9371FE8B5F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7436" r="16716" b="25639"/>
          <a:stretch/>
        </p:blipFill>
        <p:spPr>
          <a:xfrm>
            <a:off x="8045446" y="3771900"/>
            <a:ext cx="2876940" cy="2942325"/>
          </a:xfrm>
          <a:prstGeom prst="rect">
            <a:avLst/>
          </a:prstGeom>
        </p:spPr>
      </p:pic>
      <p:pic>
        <p:nvPicPr>
          <p:cNvPr id="5122" name="Picture 2" descr="Kids Playing Basketball Clipart Transparent Background, Kid Boy Playing  Basketball In Yellow Jersey, Basketball, Playing, Kid PNG Image For Free  Download">
            <a:extLst>
              <a:ext uri="{FF2B5EF4-FFF2-40B4-BE49-F238E27FC236}">
                <a16:creationId xmlns:a16="http://schemas.microsoft.com/office/drawing/2014/main" id="{3208FA0E-980C-EFCE-FACD-AA68DBC80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8" t="3847" r="16667" b="5042"/>
          <a:stretch/>
        </p:blipFill>
        <p:spPr bwMode="auto">
          <a:xfrm>
            <a:off x="1143000" y="-62469"/>
            <a:ext cx="7391400" cy="103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Sneakers PNG Clipart | Nike air max zapatos, Zapatos de colores,  Calzado nike gratis">
            <a:extLst>
              <a:ext uri="{FF2B5EF4-FFF2-40B4-BE49-F238E27FC236}">
                <a16:creationId xmlns:a16="http://schemas.microsoft.com/office/drawing/2014/main" id="{2E9F495E-FEEF-BFE1-4D8E-2E04552C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5459186"/>
            <a:ext cx="308821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6,800+ Crossroad Illustrations, Royalty-Free Vector Graphics &amp; Clip Art -  iStock | Intersection, Fork in the road, Choice">
            <a:extLst>
              <a:ext uri="{FF2B5EF4-FFF2-40B4-BE49-F238E27FC236}">
                <a16:creationId xmlns:a16="http://schemas.microsoft.com/office/drawing/2014/main" id="{D284453A-BFEB-2767-86E6-26E02566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"/>
            <a:ext cx="10007600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95BC2D57-38CB-C04C-13F8-950024BFF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030" name="Picture 6" descr="Kids Leaving School Stock Illustrations, Royalty-Free Vector Graphics &amp;  Clip Art - iStock | Schools out, Last day of school, Kids running">
            <a:extLst>
              <a:ext uri="{FF2B5EF4-FFF2-40B4-BE49-F238E27FC236}">
                <a16:creationId xmlns:a16="http://schemas.microsoft.com/office/drawing/2014/main" id="{3DB3813D-7AB0-9B6B-49ED-7B7BF5F8B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"/>
            <a:ext cx="14554200" cy="84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D499923-8001-AF35-D475-D5A16233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8953682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go for a walk</a:t>
            </a:r>
          </a:p>
        </p:txBody>
      </p:sp>
    </p:spTree>
    <p:extLst>
      <p:ext uri="{BB962C8B-B14F-4D97-AF65-F5344CB8AC3E}">
        <p14:creationId xmlns:p14="http://schemas.microsoft.com/office/powerpoint/2010/main" val="39078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8025315"/>
            <a:ext cx="115824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play the guitar</a:t>
            </a:r>
          </a:p>
        </p:txBody>
      </p:sp>
      <p:pic>
        <p:nvPicPr>
          <p:cNvPr id="2050" name="Picture 2" descr="Music Lyrics png images | PNGEgg">
            <a:extLst>
              <a:ext uri="{FF2B5EF4-FFF2-40B4-BE49-F238E27FC236}">
                <a16:creationId xmlns:a16="http://schemas.microsoft.com/office/drawing/2014/main" id="{C6EB1E87-F52C-794A-74F8-B37B76941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1" r="10000"/>
          <a:stretch/>
        </p:blipFill>
        <p:spPr bwMode="auto">
          <a:xfrm rot="807163">
            <a:off x="8270014" y="2889603"/>
            <a:ext cx="4471853" cy="34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uitar Clip Art Images - Free Download on Freepik">
            <a:extLst>
              <a:ext uri="{FF2B5EF4-FFF2-40B4-BE49-F238E27FC236}">
                <a16:creationId xmlns:a16="http://schemas.microsoft.com/office/drawing/2014/main" id="{0D90201F-4714-2DD1-B413-9A5124C7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545">
            <a:off x="5119715" y="309755"/>
            <a:ext cx="3473764" cy="933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rtoon child play guitar Royalty Free Vector Image">
            <a:extLst>
              <a:ext uri="{FF2B5EF4-FFF2-40B4-BE49-F238E27FC236}">
                <a16:creationId xmlns:a16="http://schemas.microsoft.com/office/drawing/2014/main" id="{0615C414-1C03-FC1F-FE59-BD413F081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2438400" y="117857"/>
            <a:ext cx="7064156" cy="1005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532983-E6E5-EE2A-4EA9-B8AF375D1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86" b="99839" l="2780" r="27709">
                        <a14:foregroundMark x1="16299" y1="23633" x2="22052" y2="23312"/>
                        <a14:foregroundMark x1="22052" y1="23312" x2="25791" y2="29904"/>
                        <a14:foregroundMark x1="25791" y1="29904" x2="27517" y2="47588"/>
                        <a14:foregroundMark x1="27517" y1="47588" x2="24736" y2="55305"/>
                        <a14:foregroundMark x1="24736" y1="55305" x2="24832" y2="55627"/>
                        <a14:foregroundMark x1="16779" y1="22830" x2="12656" y2="24920"/>
                        <a14:foregroundMark x1="4027" y1="42122" x2="2972" y2="49678"/>
                        <a14:foregroundMark x1="12368" y1="25241" x2="17258" y2="22347"/>
                        <a14:foregroundMark x1="17258" y1="22347" x2="22723" y2="24759"/>
                        <a14:foregroundMark x1="22819" y1="91801" x2="25120" y2="99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8" t="19868" r="68938"/>
          <a:stretch/>
        </p:blipFill>
        <p:spPr>
          <a:xfrm flipH="1">
            <a:off x="15163800" y="4838700"/>
            <a:ext cx="3200400" cy="4731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D4407-532A-0CA2-4F67-15C56F633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68" b="99731" l="16545" r="70316">
                        <a14:foregroundMark x1="46229" y1="31452" x2="46229" y2="31452"/>
                        <a14:foregroundMark x1="48418" y1="24462" x2="28954" y2="20161"/>
                        <a14:foregroundMark x1="28954" y1="20161" x2="20438" y2="20968"/>
                        <a14:foregroundMark x1="20438" y1="20968" x2="16788" y2="32527"/>
                        <a14:foregroundMark x1="46472" y1="56989" x2="47932" y2="83065"/>
                        <a14:foregroundMark x1="47932" y1="83065" x2="47445" y2="84140"/>
                        <a14:foregroundMark x1="65450" y1="75000" x2="70316" y2="99731"/>
                        <a14:foregroundMark x1="34307" y1="57258" x2="28954" y2="67204"/>
                        <a14:foregroundMark x1="28954" y1="67204" x2="27251" y2="78226"/>
                        <a14:foregroundMark x1="27251" y1="78226" x2="33090" y2="81183"/>
                        <a14:foregroundMark x1="29927" y1="83065" x2="28224" y2="94086"/>
                        <a14:foregroundMark x1="28224" y1="94086" x2="24088" y2="99194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15290" r="28186"/>
          <a:stretch/>
        </p:blipFill>
        <p:spPr>
          <a:xfrm flipH="1">
            <a:off x="228599" y="114300"/>
            <a:ext cx="3298253" cy="4267200"/>
          </a:xfrm>
          <a:prstGeom prst="rect">
            <a:avLst/>
          </a:prstGeom>
        </p:spPr>
      </p:pic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4E065154-8699-183D-28D4-06BB1C0B881F}"/>
              </a:ext>
            </a:extLst>
          </p:cNvPr>
          <p:cNvSpPr/>
          <p:nvPr/>
        </p:nvSpPr>
        <p:spPr>
          <a:xfrm>
            <a:off x="4267200" y="245312"/>
            <a:ext cx="12039600" cy="2002587"/>
          </a:xfrm>
          <a:prstGeom prst="wedgeRoundRectCallout">
            <a:avLst>
              <a:gd name="adj1" fmla="val -57902"/>
              <a:gd name="adj2" fmla="val 2057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Do you like ………………. in your free time?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173ABE-E943-50D8-348C-686E555CC7A8}"/>
              </a:ext>
            </a:extLst>
          </p:cNvPr>
          <p:cNvGrpSpPr/>
          <p:nvPr/>
        </p:nvGrpSpPr>
        <p:grpSpPr>
          <a:xfrm>
            <a:off x="6126838" y="2389455"/>
            <a:ext cx="5741772" cy="5791200"/>
            <a:chOff x="6126838" y="2389455"/>
            <a:chExt cx="5741772" cy="5791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18C6D-8018-1584-F7E9-77FB31550325}"/>
                </a:ext>
              </a:extLst>
            </p:cNvPr>
            <p:cNvSpPr/>
            <p:nvPr/>
          </p:nvSpPr>
          <p:spPr>
            <a:xfrm>
              <a:off x="6126838" y="2389455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1F4558-B917-2895-CBE6-3B708FBF6010}"/>
                </a:ext>
              </a:extLst>
            </p:cNvPr>
            <p:cNvGrpSpPr/>
            <p:nvPr/>
          </p:nvGrpSpPr>
          <p:grpSpPr>
            <a:xfrm>
              <a:off x="6441744" y="2761277"/>
              <a:ext cx="5404511" cy="5141711"/>
              <a:chOff x="5941011" y="2837141"/>
              <a:chExt cx="5404511" cy="5141711"/>
            </a:xfrm>
          </p:grpSpPr>
          <p:pic>
            <p:nvPicPr>
              <p:cNvPr id="10" name="Picture 6" descr="Káº¿t quáº£ hÃ¬nh áº£nh cho right wrong tick icon">
                <a:extLst>
                  <a:ext uri="{FF2B5EF4-FFF2-40B4-BE49-F238E27FC236}">
                    <a16:creationId xmlns:a16="http://schemas.microsoft.com/office/drawing/2014/main" id="{8C3385B5-7CD5-2ABD-6D8C-7929DB2D91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7" t="18657" r="55100" b="30178"/>
              <a:stretch/>
            </p:blipFill>
            <p:spPr bwMode="auto">
              <a:xfrm>
                <a:off x="8902705" y="2837141"/>
                <a:ext cx="1384295" cy="13440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an + can't: affirmative and negative sentences (I, you, he, she, it)  Flashcards | Quizlet">
                <a:extLst>
                  <a:ext uri="{FF2B5EF4-FFF2-40B4-BE49-F238E27FC236}">
                    <a16:creationId xmlns:a16="http://schemas.microsoft.com/office/drawing/2014/main" id="{66B10C12-ACC4-DB74-1C6D-0F4CD3B5F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clrChange>
                  <a:clrFrom>
                    <a:srgbClr val="FFFEFB"/>
                  </a:clrFrom>
                  <a:clrTo>
                    <a:srgbClr val="FFFE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90"/>
              <a:stretch/>
            </p:blipFill>
            <p:spPr bwMode="auto">
              <a:xfrm>
                <a:off x="5941011" y="4010606"/>
                <a:ext cx="5404511" cy="3968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DAF63E92-7B3D-5BAD-F03C-05A81631CDCF}"/>
              </a:ext>
            </a:extLst>
          </p:cNvPr>
          <p:cNvSpPr/>
          <p:nvPr/>
        </p:nvSpPr>
        <p:spPr>
          <a:xfrm>
            <a:off x="8997724" y="8322211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No, I don’t.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D5DD9B-82B8-08BB-E97E-C82CF238CE66}"/>
              </a:ext>
            </a:extLst>
          </p:cNvPr>
          <p:cNvGrpSpPr/>
          <p:nvPr/>
        </p:nvGrpSpPr>
        <p:grpSpPr>
          <a:xfrm>
            <a:off x="6101739" y="2384012"/>
            <a:ext cx="5741772" cy="5791200"/>
            <a:chOff x="-336195" y="3009901"/>
            <a:chExt cx="5741772" cy="57912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84647E0-FFB9-77DD-FEFD-DBC7FE24E325}"/>
                </a:ext>
              </a:extLst>
            </p:cNvPr>
            <p:cNvSpPr/>
            <p:nvPr/>
          </p:nvSpPr>
          <p:spPr>
            <a:xfrm>
              <a:off x="-336195" y="3009901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2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AEE7C886-8AD0-B095-876F-DE3C05ED28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18657" r="55100" b="30178"/>
            <a:stretch/>
          </p:blipFill>
          <p:spPr bwMode="auto">
            <a:xfrm>
              <a:off x="2794129" y="3334645"/>
              <a:ext cx="1384295" cy="1344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GRADE 3 HOBBIES | Baamboozle - Baamboozle | The Most Fun Classroom Games!">
              <a:extLst>
                <a:ext uri="{FF2B5EF4-FFF2-40B4-BE49-F238E27FC236}">
                  <a16:creationId xmlns:a16="http://schemas.microsoft.com/office/drawing/2014/main" id="{AF8C546A-EC47-990C-946B-0939C39C5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2" y="4271587"/>
              <a:ext cx="4948437" cy="434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ounded Rectangular Callout 12">
            <a:extLst>
              <a:ext uri="{FF2B5EF4-FFF2-40B4-BE49-F238E27FC236}">
                <a16:creationId xmlns:a16="http://schemas.microsoft.com/office/drawing/2014/main" id="{7055B468-FFA5-7256-F9D9-E0BD54A9D3FA}"/>
              </a:ext>
            </a:extLst>
          </p:cNvPr>
          <p:cNvSpPr/>
          <p:nvPr/>
        </p:nvSpPr>
        <p:spPr>
          <a:xfrm>
            <a:off x="8997724" y="8340991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No, I don’t.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41ED9F-4681-73DE-B81A-FEBB87195693}"/>
              </a:ext>
            </a:extLst>
          </p:cNvPr>
          <p:cNvGrpSpPr/>
          <p:nvPr/>
        </p:nvGrpSpPr>
        <p:grpSpPr>
          <a:xfrm>
            <a:off x="6112704" y="2393296"/>
            <a:ext cx="5741772" cy="5791200"/>
            <a:chOff x="341544" y="2976187"/>
            <a:chExt cx="5741772" cy="57912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00048B4-4E92-F25F-384B-2343B4D80C82}"/>
                </a:ext>
              </a:extLst>
            </p:cNvPr>
            <p:cNvSpPr/>
            <p:nvPr/>
          </p:nvSpPr>
          <p:spPr>
            <a:xfrm>
              <a:off x="341544" y="2976187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124" name="Picture 4" descr="Cartoon little girl playing a violin Royalty Free Vector">
              <a:extLst>
                <a:ext uri="{FF2B5EF4-FFF2-40B4-BE49-F238E27FC236}">
                  <a16:creationId xmlns:a16="http://schemas.microsoft.com/office/drawing/2014/main" id="{5D6FFCD6-FD86-6495-A3F1-60791D6A42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3"/>
            <a:stretch/>
          </p:blipFill>
          <p:spPr bwMode="auto">
            <a:xfrm>
              <a:off x="800610" y="3329469"/>
              <a:ext cx="4462695" cy="534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771039E-C7FF-E013-D428-0834C7C2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969" b="90583" l="9057" r="93962">
                          <a14:foregroundMark x1="20755" y1="37220" x2="9057" y2="49776"/>
                          <a14:foregroundMark x1="13585" y1="48430" x2="10566" y2="54709"/>
                          <a14:foregroundMark x1="12453" y1="57399" x2="41887" y2="90583"/>
                          <a14:foregroundMark x1="41887" y1="90583" x2="41887" y2="90583"/>
                          <a14:foregroundMark x1="90189" y1="25112" x2="87925" y2="42152"/>
                          <a14:foregroundMark x1="93585" y1="29148" x2="93962" y2="29596"/>
                          <a14:foregroundMark x1="75094" y1="17489" x2="45660" y2="52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56843" y="2976187"/>
              <a:ext cx="1508027" cy="1308333"/>
            </a:xfrm>
            <a:prstGeom prst="rect">
              <a:avLst/>
            </a:prstGeom>
          </p:spPr>
        </p:pic>
      </p:grpSp>
      <p:sp>
        <p:nvSpPr>
          <p:cNvPr id="28" name="Rounded Rectangular Callout 12">
            <a:extLst>
              <a:ext uri="{FF2B5EF4-FFF2-40B4-BE49-F238E27FC236}">
                <a16:creationId xmlns:a16="http://schemas.microsoft.com/office/drawing/2014/main" id="{9300F607-CAC9-C239-1E11-C0204BD44170}"/>
              </a:ext>
            </a:extLst>
          </p:cNvPr>
          <p:cNvSpPr/>
          <p:nvPr/>
        </p:nvSpPr>
        <p:spPr>
          <a:xfrm>
            <a:off x="8997724" y="8332557"/>
            <a:ext cx="6493249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34408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24" grpId="0" animBg="1"/>
      <p:bldP spid="24" grpId="1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4E065154-8699-183D-28D4-06BB1C0B881F}"/>
              </a:ext>
            </a:extLst>
          </p:cNvPr>
          <p:cNvSpPr/>
          <p:nvPr/>
        </p:nvSpPr>
        <p:spPr>
          <a:xfrm>
            <a:off x="4267200" y="245312"/>
            <a:ext cx="12039600" cy="2002587"/>
          </a:xfrm>
          <a:prstGeom prst="wedgeRoundRectCallout">
            <a:avLst>
              <a:gd name="adj1" fmla="val -53876"/>
              <a:gd name="adj2" fmla="val 47526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14" name="Rounded Rectangular Callout 12">
            <a:extLst>
              <a:ext uri="{FF2B5EF4-FFF2-40B4-BE49-F238E27FC236}">
                <a16:creationId xmlns:a16="http://schemas.microsoft.com/office/drawing/2014/main" id="{DAF63E92-7B3D-5BAD-F03C-05A81631CDCF}"/>
              </a:ext>
            </a:extLst>
          </p:cNvPr>
          <p:cNvSpPr/>
          <p:nvPr/>
        </p:nvSpPr>
        <p:spPr>
          <a:xfrm>
            <a:off x="6019800" y="8322211"/>
            <a:ext cx="9471173" cy="1221229"/>
          </a:xfrm>
          <a:prstGeom prst="wedgeRoundRectCallout">
            <a:avLst>
              <a:gd name="adj1" fmla="val 40052"/>
              <a:gd name="adj2" fmla="val -1125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……………….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1F85C-5FBD-C9E7-A257-3992E20D3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93" b="87852" l="9668" r="24219">
                        <a14:foregroundMark x1="13184" y1="55106" x2="10059" y2="58275"/>
                        <a14:foregroundMark x1="10059" y1="58275" x2="9668" y2="70599"/>
                        <a14:foregroundMark x1="9668" y1="70599" x2="11426" y2="73415"/>
                        <a14:foregroundMark x1="14258" y1="55106" x2="17676" y2="54930"/>
                        <a14:foregroundMark x1="17676" y1="54930" x2="17871" y2="56866"/>
                        <a14:foregroundMark x1="14258" y1="54754" x2="16016" y2="54401"/>
                        <a14:foregroundMark x1="14551" y1="52993" x2="15527" y2="52993"/>
                        <a14:foregroundMark x1="12012" y1="84331" x2="11328" y2="87852"/>
                        <a14:foregroundMark x1="12305" y1="72007" x2="10156" y2="77465"/>
                        <a14:foregroundMark x1="10156" y1="77465" x2="10645" y2="79049"/>
                        <a14:foregroundMark x1="10645" y1="79225" x2="12891" y2="80458"/>
                        <a14:foregroundMark x1="18457" y1="82746" x2="19727" y2="87324"/>
                        <a14:foregroundMark x1="17480" y1="70951" x2="19336" y2="76408"/>
                        <a14:foregroundMark x1="19336" y1="76408" x2="20996" y2="75880"/>
                      </a14:backgroundRemoval>
                    </a14:imgEffect>
                  </a14:imgLayer>
                </a14:imgProps>
              </a:ext>
            </a:extLst>
          </a:blip>
          <a:srcRect l="9166" t="52197" r="73829" b="12175"/>
          <a:stretch/>
        </p:blipFill>
        <p:spPr>
          <a:xfrm>
            <a:off x="381000" y="-22953"/>
            <a:ext cx="4052335" cy="4709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2267B9-7E1D-B27E-E928-510A0F123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585" b="88204" l="33887" r="45117">
                        <a14:foregroundMark x1="34082" y1="53789" x2="34082" y2="57218"/>
                        <a14:foregroundMark x1="34082" y1="57218" x2="34961" y2="57570"/>
                        <a14:foregroundMark x1="34868" y1="52299" x2="38873" y2="50752"/>
                        <a14:foregroundMark x1="40311" y1="50872" x2="41856" y2="51491"/>
                        <a14:foregroundMark x1="42429" y1="53594" x2="42773" y2="55634"/>
                        <a14:foregroundMark x1="42725" y1="56412" x2="42480" y2="60387"/>
                        <a14:foregroundMark x1="42773" y1="55634" x2="42733" y2="56282"/>
                        <a14:foregroundMark x1="42480" y1="60387" x2="40820" y2="63732"/>
                        <a14:foregroundMark x1="40820" y1="63732" x2="40918" y2="65317"/>
                        <a14:foregroundMark x1="37012" y1="80458" x2="36745" y2="81719"/>
                        <a14:foregroundMark x1="41211" y1="64613" x2="44824" y2="72535"/>
                        <a14:foregroundMark x1="44824" y1="72535" x2="45117" y2="88204"/>
                        <a14:backgroundMark x1="41992" y1="52641" x2="42480" y2="53521"/>
                        <a14:backgroundMark x1="42090" y1="52817" x2="42090" y2="52641"/>
                        <a14:backgroundMark x1="34082" y1="51761" x2="33691" y2="53521"/>
                        <a14:backgroundMark x1="38965" y1="50528" x2="40234" y2="51056"/>
                        <a14:backgroundMark x1="42090" y1="52641" x2="42090" y2="52465"/>
                        <a14:backgroundMark x1="42285" y1="52465" x2="42188" y2="52289"/>
                        <a14:backgroundMark x1="36816" y1="82042" x2="35156" y2="87676"/>
                        <a14:backgroundMark x1="36719" y1="81690" x2="36523" y2="82218"/>
                      </a14:backgroundRemoval>
                    </a14:imgEffect>
                  </a14:imgLayer>
                </a14:imgProps>
              </a:ext>
            </a:extLst>
          </a:blip>
          <a:srcRect l="33333" t="49285" r="54167" b="12176"/>
          <a:stretch/>
        </p:blipFill>
        <p:spPr>
          <a:xfrm>
            <a:off x="15087600" y="4838700"/>
            <a:ext cx="2895600" cy="49520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89AC8-CF51-8474-C742-4D92AE16563F}"/>
              </a:ext>
            </a:extLst>
          </p:cNvPr>
          <p:cNvGrpSpPr/>
          <p:nvPr/>
        </p:nvGrpSpPr>
        <p:grpSpPr>
          <a:xfrm>
            <a:off x="6126838" y="2389455"/>
            <a:ext cx="5741772" cy="5791200"/>
            <a:chOff x="6126838" y="2389455"/>
            <a:chExt cx="5741772" cy="5791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918C6D-8018-1584-F7E9-77FB31550325}"/>
                </a:ext>
              </a:extLst>
            </p:cNvPr>
            <p:cNvSpPr/>
            <p:nvPr/>
          </p:nvSpPr>
          <p:spPr>
            <a:xfrm>
              <a:off x="6126838" y="2389455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Picture 6" descr="Free Inbox Cliparts Secretary, Download Free Inbox Cliparts Secretary png  images, Free ClipArts on Clipart Library">
              <a:extLst>
                <a:ext uri="{FF2B5EF4-FFF2-40B4-BE49-F238E27FC236}">
                  <a16:creationId xmlns:a16="http://schemas.microsoft.com/office/drawing/2014/main" id="{D17CB767-0717-B7F5-42A7-F042422D6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386" y="2621283"/>
              <a:ext cx="3810000" cy="532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C98B53-DD8F-232C-C5C0-F2CF6CAFB36C}"/>
              </a:ext>
            </a:extLst>
          </p:cNvPr>
          <p:cNvGrpSpPr/>
          <p:nvPr/>
        </p:nvGrpSpPr>
        <p:grpSpPr>
          <a:xfrm>
            <a:off x="6113973" y="2389455"/>
            <a:ext cx="5741772" cy="5816458"/>
            <a:chOff x="278028" y="3467100"/>
            <a:chExt cx="5741772" cy="58164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B9AB29D-CF16-A600-6570-BB8DA3EAB6EA}"/>
                </a:ext>
              </a:extLst>
            </p:cNvPr>
            <p:cNvSpPr/>
            <p:nvPr/>
          </p:nvSpPr>
          <p:spPr>
            <a:xfrm>
              <a:off x="278028" y="3467100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" name="Picture 2" descr="Kids Playing Basketball Clipart Transparent Background, Kid Boy Playing  Basketball In Yellow Jersey, Basketball, Playing, Kid PNG Image For Free  Download">
              <a:extLst>
                <a:ext uri="{FF2B5EF4-FFF2-40B4-BE49-F238E27FC236}">
                  <a16:creationId xmlns:a16="http://schemas.microsoft.com/office/drawing/2014/main" id="{035187D4-0829-51F0-2E01-CAD890794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8" t="3847" r="16667" b="5042"/>
            <a:stretch/>
          </p:blipFill>
          <p:spPr bwMode="auto">
            <a:xfrm>
              <a:off x="1163437" y="3619500"/>
              <a:ext cx="4052335" cy="566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A3C3EE-E919-4EA7-F5EF-A17E4CE9713A}"/>
              </a:ext>
            </a:extLst>
          </p:cNvPr>
          <p:cNvGrpSpPr/>
          <p:nvPr/>
        </p:nvGrpSpPr>
        <p:grpSpPr>
          <a:xfrm>
            <a:off x="6145641" y="2400299"/>
            <a:ext cx="5741772" cy="5791200"/>
            <a:chOff x="-351885" y="3314700"/>
            <a:chExt cx="5741772" cy="57912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FB3A90-069B-3349-2756-3E72CA22DF2F}"/>
                </a:ext>
              </a:extLst>
            </p:cNvPr>
            <p:cNvSpPr/>
            <p:nvPr/>
          </p:nvSpPr>
          <p:spPr>
            <a:xfrm>
              <a:off x="-351885" y="3314700"/>
              <a:ext cx="5741772" cy="579120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0" name="Picture 8" descr="Cartoon child play guitar Royalty Free Vector Image">
              <a:extLst>
                <a:ext uri="{FF2B5EF4-FFF2-40B4-BE49-F238E27FC236}">
                  <a16:creationId xmlns:a16="http://schemas.microsoft.com/office/drawing/2014/main" id="{0C164E32-999F-4806-9D4F-35077DF6CF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8"/>
            <a:stretch/>
          </p:blipFill>
          <p:spPr bwMode="auto">
            <a:xfrm>
              <a:off x="914531" y="3535248"/>
              <a:ext cx="3760112" cy="5350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31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62449" y="3868401"/>
            <a:ext cx="17032690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02. 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77515-440C-446E-4E96-BC252547A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75" t="28519" r="54444" b="61111"/>
          <a:stretch/>
        </p:blipFill>
        <p:spPr>
          <a:xfrm>
            <a:off x="381000" y="647700"/>
            <a:ext cx="102870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5626A-BDF8-E7A2-FE4E-A42C5CDAB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17" y="3848100"/>
            <a:ext cx="17257002" cy="3962399"/>
          </a:xfrm>
          <a:prstGeom prst="rect">
            <a:avLst/>
          </a:prstGeom>
        </p:spPr>
      </p:pic>
      <p:sp>
        <p:nvSpPr>
          <p:cNvPr id="10" name="Google Shape;210;p32">
            <a:extLst>
              <a:ext uri="{FF2B5EF4-FFF2-40B4-BE49-F238E27FC236}">
                <a16:creationId xmlns:a16="http://schemas.microsoft.com/office/drawing/2014/main" id="{A73ECF1B-974E-FFD2-C136-E7402FEBFE93}"/>
              </a:ext>
            </a:extLst>
          </p:cNvPr>
          <p:cNvSpPr txBox="1">
            <a:spLocks/>
          </p:cNvSpPr>
          <p:nvPr/>
        </p:nvSpPr>
        <p:spPr>
          <a:xfrm>
            <a:off x="3547046" y="6617368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9" name="Google Shape;210;p32">
            <a:extLst>
              <a:ext uri="{FF2B5EF4-FFF2-40B4-BE49-F238E27FC236}">
                <a16:creationId xmlns:a16="http://schemas.microsoft.com/office/drawing/2014/main" id="{1518A227-6CFB-B3E4-D8D3-B8122E3AA4E8}"/>
              </a:ext>
            </a:extLst>
          </p:cNvPr>
          <p:cNvSpPr txBox="1">
            <a:spLocks/>
          </p:cNvSpPr>
          <p:nvPr/>
        </p:nvSpPr>
        <p:spPr>
          <a:xfrm>
            <a:off x="7853275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8" name="Google Shape;210;p32">
            <a:extLst>
              <a:ext uri="{FF2B5EF4-FFF2-40B4-BE49-F238E27FC236}">
                <a16:creationId xmlns:a16="http://schemas.microsoft.com/office/drawing/2014/main" id="{20E34094-C5BA-3AB9-1643-86D004802DD3}"/>
              </a:ext>
            </a:extLst>
          </p:cNvPr>
          <p:cNvSpPr txBox="1">
            <a:spLocks/>
          </p:cNvSpPr>
          <p:nvPr/>
        </p:nvSpPr>
        <p:spPr>
          <a:xfrm>
            <a:off x="11962322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7" name="Google Shape;210;p32">
            <a:extLst>
              <a:ext uri="{FF2B5EF4-FFF2-40B4-BE49-F238E27FC236}">
                <a16:creationId xmlns:a16="http://schemas.microsoft.com/office/drawing/2014/main" id="{10BD4135-2339-7D16-27B2-936E14468301}"/>
              </a:ext>
            </a:extLst>
          </p:cNvPr>
          <p:cNvSpPr txBox="1">
            <a:spLocks/>
          </p:cNvSpPr>
          <p:nvPr/>
        </p:nvSpPr>
        <p:spPr>
          <a:xfrm>
            <a:off x="16306800" y="6661484"/>
            <a:ext cx="99060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pic>
        <p:nvPicPr>
          <p:cNvPr id="2" name="Track 37">
            <a:hlinkClick r:id="" action="ppaction://media"/>
            <a:extLst>
              <a:ext uri="{FF2B5EF4-FFF2-40B4-BE49-F238E27FC236}">
                <a16:creationId xmlns:a16="http://schemas.microsoft.com/office/drawing/2014/main" id="{1566709E-9690-4CF8-A0DF-A16001AF9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2800" y="120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3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9" grpId="0"/>
      <p:bldP spid="8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-338633" y="3769153"/>
            <a:ext cx="18973800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03. </a:t>
            </a:r>
            <a:r>
              <a:rPr lang="en-US" sz="13000" b="1" dirty="0">
                <a:solidFill>
                  <a:srgbClr val="4DACC4"/>
                </a:solidFill>
                <a:latin typeface="Railey"/>
              </a:rPr>
              <a:t>Read and complete.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2D87D2-E1E7-021A-AFA5-428AF226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8127"/>
            <a:ext cx="13616250" cy="8622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DE970C-631E-F151-E3BC-F4674B444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89" t="17893" r="54444" b="75925"/>
          <a:stretch/>
        </p:blipFill>
        <p:spPr>
          <a:xfrm>
            <a:off x="381000" y="0"/>
            <a:ext cx="7696200" cy="1189227"/>
          </a:xfrm>
          <a:prstGeom prst="rect">
            <a:avLst/>
          </a:prstGeom>
        </p:spPr>
      </p:pic>
      <p:sp>
        <p:nvSpPr>
          <p:cNvPr id="13" name="Google Shape;210;p32">
            <a:extLst>
              <a:ext uri="{FF2B5EF4-FFF2-40B4-BE49-F238E27FC236}">
                <a16:creationId xmlns:a16="http://schemas.microsoft.com/office/drawing/2014/main" id="{6D03A46C-699E-5F78-9A0A-3346D7FAB251}"/>
              </a:ext>
            </a:extLst>
          </p:cNvPr>
          <p:cNvSpPr txBox="1">
            <a:spLocks/>
          </p:cNvSpPr>
          <p:nvPr/>
        </p:nvSpPr>
        <p:spPr>
          <a:xfrm>
            <a:off x="2971800" y="4207814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going for a walk</a:t>
            </a:r>
          </a:p>
        </p:txBody>
      </p:sp>
      <p:sp>
        <p:nvSpPr>
          <p:cNvPr id="14" name="Google Shape;210;p32">
            <a:extLst>
              <a:ext uri="{FF2B5EF4-FFF2-40B4-BE49-F238E27FC236}">
                <a16:creationId xmlns:a16="http://schemas.microsoft.com/office/drawing/2014/main" id="{9934CB38-8A3F-E28D-82EE-F88A0D50F4EC}"/>
              </a:ext>
            </a:extLst>
          </p:cNvPr>
          <p:cNvSpPr txBox="1">
            <a:spLocks/>
          </p:cNvSpPr>
          <p:nvPr/>
        </p:nvSpPr>
        <p:spPr>
          <a:xfrm>
            <a:off x="9524999" y="4322525"/>
            <a:ext cx="273429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surfing</a:t>
            </a:r>
          </a:p>
        </p:txBody>
      </p:sp>
      <p:sp>
        <p:nvSpPr>
          <p:cNvPr id="15" name="Google Shape;210;p32">
            <a:extLst>
              <a:ext uri="{FF2B5EF4-FFF2-40B4-BE49-F238E27FC236}">
                <a16:creationId xmlns:a16="http://schemas.microsoft.com/office/drawing/2014/main" id="{A643A1E6-83F3-BED7-1561-FE6A0D7C6BB5}"/>
              </a:ext>
            </a:extLst>
          </p:cNvPr>
          <p:cNvSpPr txBox="1">
            <a:spLocks/>
          </p:cNvSpPr>
          <p:nvPr/>
        </p:nvSpPr>
        <p:spPr>
          <a:xfrm>
            <a:off x="1101497" y="7910866"/>
            <a:ext cx="3962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the violin</a:t>
            </a:r>
          </a:p>
        </p:txBody>
      </p:sp>
      <p:sp>
        <p:nvSpPr>
          <p:cNvPr id="16" name="Google Shape;210;p32">
            <a:extLst>
              <a:ext uri="{FF2B5EF4-FFF2-40B4-BE49-F238E27FC236}">
                <a16:creationId xmlns:a16="http://schemas.microsoft.com/office/drawing/2014/main" id="{9F449DF0-264B-5FED-0643-AD71613DF5AB}"/>
              </a:ext>
            </a:extLst>
          </p:cNvPr>
          <p:cNvSpPr txBox="1">
            <a:spLocks/>
          </p:cNvSpPr>
          <p:nvPr/>
        </p:nvSpPr>
        <p:spPr>
          <a:xfrm>
            <a:off x="4437413" y="8386216"/>
            <a:ext cx="255517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playing</a:t>
            </a:r>
          </a:p>
        </p:txBody>
      </p:sp>
      <p:sp>
        <p:nvSpPr>
          <p:cNvPr id="17" name="Google Shape;210;p32">
            <a:extLst>
              <a:ext uri="{FF2B5EF4-FFF2-40B4-BE49-F238E27FC236}">
                <a16:creationId xmlns:a16="http://schemas.microsoft.com/office/drawing/2014/main" id="{6102265F-8F73-0119-38E7-30D77415DF38}"/>
              </a:ext>
            </a:extLst>
          </p:cNvPr>
          <p:cNvSpPr txBox="1">
            <a:spLocks/>
          </p:cNvSpPr>
          <p:nvPr/>
        </p:nvSpPr>
        <p:spPr>
          <a:xfrm>
            <a:off x="8225147" y="7387545"/>
            <a:ext cx="2667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What</a:t>
            </a:r>
          </a:p>
        </p:txBody>
      </p:sp>
      <p:sp>
        <p:nvSpPr>
          <p:cNvPr id="18" name="Google Shape;210;p32">
            <a:extLst>
              <a:ext uri="{FF2B5EF4-FFF2-40B4-BE49-F238E27FC236}">
                <a16:creationId xmlns:a16="http://schemas.microsoft.com/office/drawing/2014/main" id="{B2F06E56-A25D-D7F5-4105-6B9D6BC9F4A6}"/>
              </a:ext>
            </a:extLst>
          </p:cNvPr>
          <p:cNvSpPr txBox="1">
            <a:spLocks/>
          </p:cNvSpPr>
          <p:nvPr/>
        </p:nvSpPr>
        <p:spPr>
          <a:xfrm>
            <a:off x="8077200" y="8988873"/>
            <a:ext cx="2734294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Lobster Two"/>
              <a:buNone/>
              <a:defRPr sz="3600" b="0" i="0" u="none" strike="noStrike" cap="none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39873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Review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74887" y="-139853"/>
            <a:ext cx="15405927" cy="3700593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661869" y="4152900"/>
            <a:ext cx="1018672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Listen and number.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5690396" y="6619965"/>
            <a:ext cx="68826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play.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823481" y="5426109"/>
            <a:ext cx="1081380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Read and complete.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932ADC68-CB82-8FEF-C1CA-BEFBD77F4732}"/>
              </a:ext>
            </a:extLst>
          </p:cNvPr>
          <p:cNvSpPr txBox="1">
            <a:spLocks/>
          </p:cNvSpPr>
          <p:nvPr/>
        </p:nvSpPr>
        <p:spPr>
          <a:xfrm>
            <a:off x="6319902" y="7950349"/>
            <a:ext cx="68826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Fun time</a:t>
            </a:r>
          </a:p>
        </p:txBody>
      </p:sp>
    </p:spTree>
    <p:extLst>
      <p:ext uri="{BB962C8B-B14F-4D97-AF65-F5344CB8AC3E}">
        <p14:creationId xmlns:p14="http://schemas.microsoft.com/office/powerpoint/2010/main" val="2930099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04. Let’s play.</a:t>
            </a: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7DC84-7945-7BC1-F9EA-E59E26D21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49549"/>
            <a:ext cx="14086289" cy="86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05. Fun time</a:t>
            </a:r>
          </a:p>
        </p:txBody>
      </p:sp>
    </p:spTree>
    <p:extLst>
      <p:ext uri="{BB962C8B-B14F-4D97-AF65-F5344CB8AC3E}">
        <p14:creationId xmlns:p14="http://schemas.microsoft.com/office/powerpoint/2010/main" val="315509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a 23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ipsa 25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27" name="Pierścień 26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84332" y="6591300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ierścień 41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232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1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67626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54220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ierścień 19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64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3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13097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08163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erścień 18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743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194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69944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75060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ierścień 16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1948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3" y="8220077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439" y="8220077"/>
            <a:ext cx="2328862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4552950" y="581026"/>
            <a:ext cx="9182100" cy="91797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/>
          </a:p>
        </p:txBody>
      </p:sp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5438777" y="1578770"/>
            <a:ext cx="7410450" cy="726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7659000" y="3658500"/>
            <a:ext cx="2970000" cy="297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2100"/>
          </a:p>
        </p:txBody>
      </p:sp>
      <p:sp>
        <p:nvSpPr>
          <p:cNvPr id="8" name="Pierścień 7"/>
          <p:cNvSpPr/>
          <p:nvPr/>
        </p:nvSpPr>
        <p:spPr>
          <a:xfrm>
            <a:off x="5526000" y="1525500"/>
            <a:ext cx="7236000" cy="7236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43563">
            <a:off x="8655845" y="41910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6656786" y="288726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9646445" y="2143126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10789444" y="5098256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9070182" y="662940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14936">
            <a:off x="8670133" y="397671"/>
            <a:ext cx="923926" cy="935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erścień 15"/>
          <p:cNvSpPr/>
          <p:nvPr/>
        </p:nvSpPr>
        <p:spPr>
          <a:xfrm>
            <a:off x="4338000" y="337500"/>
            <a:ext cx="9612000" cy="9612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100">
              <a:solidFill>
                <a:schemeClr val="tx1"/>
              </a:solidFill>
            </a:endParaRPr>
          </a:p>
        </p:txBody>
      </p:sp>
      <p:pic>
        <p:nvPicPr>
          <p:cNvPr id="2050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8610603" y="1890714"/>
            <a:ext cx="11858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10083404" y="6078140"/>
            <a:ext cx="1181100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5903120" y="4210050"/>
            <a:ext cx="1728788" cy="1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7960520" y="6567488"/>
            <a:ext cx="11811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10528700" y="2920604"/>
            <a:ext cx="118348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6955632" y="6045997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10857311" y="3985022"/>
            <a:ext cx="1185862" cy="172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7491412" y="2150271"/>
            <a:ext cx="1181100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6359131" y="5118498"/>
            <a:ext cx="117871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8020050" y="3981450"/>
            <a:ext cx="2247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1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9" y="8572500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6567" y="3920029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005" y="2157903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635" y="3920029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ecteezy_animation-of-a-girl-playing-the-violin_25338899_643">
            <a:hlinkClick r:id="" action="ppaction://media"/>
            <a:extLst>
              <a:ext uri="{FF2B5EF4-FFF2-40B4-BE49-F238E27FC236}">
                <a16:creationId xmlns:a16="http://schemas.microsoft.com/office/drawing/2014/main" id="{CFDC2A14-03EE-5DE0-8C10-5DA10AE7D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2379" t="6821" r="11371" b="10216"/>
          <a:stretch/>
        </p:blipFill>
        <p:spPr>
          <a:xfrm>
            <a:off x="6172200" y="2324100"/>
            <a:ext cx="6796768" cy="5638800"/>
          </a:xfrm>
          <a:prstGeom prst="rect">
            <a:avLst/>
          </a:prstGeom>
        </p:spPr>
      </p:pic>
      <p:sp>
        <p:nvSpPr>
          <p:cNvPr id="4" name="Rounded Rectangular Callout 7">
            <a:extLst>
              <a:ext uri="{FF2B5EF4-FFF2-40B4-BE49-F238E27FC236}">
                <a16:creationId xmlns:a16="http://schemas.microsoft.com/office/drawing/2014/main" id="{3888D263-C32D-FB44-F5BB-6F63940FA063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FCBFC235-A38E-B9D4-28EB-65838DA9DD72}"/>
              </a:ext>
            </a:extLst>
          </p:cNvPr>
          <p:cNvSpPr/>
          <p:nvPr/>
        </p:nvSpPr>
        <p:spPr>
          <a:xfrm>
            <a:off x="6019800" y="8322211"/>
            <a:ext cx="116586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playing the violin.</a:t>
            </a:r>
          </a:p>
        </p:txBody>
      </p:sp>
    </p:spTree>
    <p:extLst>
      <p:ext uri="{BB962C8B-B14F-4D97-AF65-F5344CB8AC3E}">
        <p14:creationId xmlns:p14="http://schemas.microsoft.com/office/powerpoint/2010/main" val="6033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8" y="8545574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mz_0208_10027029085-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409031"/>
            <a:ext cx="5985970" cy="61773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7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2247900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4616650"/>
            <a:ext cx="172249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25D6F5CE-8857-54D4-0249-718DF2FB2907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857988B5-F85B-FE1D-DE36-7856CFA8BBEF}"/>
              </a:ext>
            </a:extLst>
          </p:cNvPr>
          <p:cNvSpPr/>
          <p:nvPr/>
        </p:nvSpPr>
        <p:spPr>
          <a:xfrm>
            <a:off x="9296400" y="8475649"/>
            <a:ext cx="80010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swimming.</a:t>
            </a:r>
          </a:p>
        </p:txBody>
      </p:sp>
    </p:spTree>
    <p:extLst>
      <p:ext uri="{BB962C8B-B14F-4D97-AF65-F5344CB8AC3E}">
        <p14:creationId xmlns:p14="http://schemas.microsoft.com/office/powerpoint/2010/main" val="30442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b="1" dirty="0">
                <a:solidFill>
                  <a:srgbClr val="4DACC4"/>
                </a:solidFill>
                <a:latin typeface="Railey"/>
              </a:rPr>
              <a:t>01. Review</a:t>
            </a:r>
          </a:p>
        </p:txBody>
      </p:sp>
    </p:spTree>
    <p:extLst>
      <p:ext uri="{BB962C8B-B14F-4D97-AF65-F5344CB8AC3E}">
        <p14:creationId xmlns:p14="http://schemas.microsoft.com/office/powerpoint/2010/main" val="670059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20100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Kid Bike GIF - Find &amp; Share on GIPH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2442607"/>
            <a:ext cx="5804173" cy="5804173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10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2486854"/>
            <a:ext cx="1597026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5223940"/>
            <a:ext cx="1597026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CCBF165C-B322-A4BC-38D4-C196629321E7}"/>
              </a:ext>
            </a:extLst>
          </p:cNvPr>
          <p:cNvSpPr/>
          <p:nvPr/>
        </p:nvSpPr>
        <p:spPr>
          <a:xfrm>
            <a:off x="2502694" y="266700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08468611-5006-EB3C-A1A4-145849BA2BAB}"/>
              </a:ext>
            </a:extLst>
          </p:cNvPr>
          <p:cNvSpPr/>
          <p:nvPr/>
        </p:nvSpPr>
        <p:spPr>
          <a:xfrm>
            <a:off x="7772400" y="8480461"/>
            <a:ext cx="9589294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riding a bike.</a:t>
            </a:r>
          </a:p>
        </p:txBody>
      </p:sp>
    </p:spTree>
    <p:extLst>
      <p:ext uri="{BB962C8B-B14F-4D97-AF65-F5344CB8AC3E}">
        <p14:creationId xmlns:p14="http://schemas.microsoft.com/office/powerpoint/2010/main" val="38218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3" y="8475649"/>
            <a:ext cx="2350294" cy="13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Cartoon running man Royalty Free Vector Image - VectorStock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3600"/>
          </a:p>
        </p:txBody>
      </p:sp>
      <p:pic>
        <p:nvPicPr>
          <p:cNvPr id="4100" name="Picture 4" descr="Running Man Game Animation | Rusty McMilla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61996"/>
            <a:ext cx="6865144" cy="68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406" y="4822302"/>
            <a:ext cx="162069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8539" y="1898760"/>
            <a:ext cx="1792888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738" y="4457700"/>
            <a:ext cx="1683462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770" y="2270794"/>
            <a:ext cx="1757334" cy="176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27DEF412-E29E-1198-088E-D3BB90FD8A88}"/>
              </a:ext>
            </a:extLst>
          </p:cNvPr>
          <p:cNvSpPr/>
          <p:nvPr/>
        </p:nvSpPr>
        <p:spPr>
          <a:xfrm>
            <a:off x="3124200" y="260587"/>
            <a:ext cx="12039600" cy="2002587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What do you like doing</a:t>
            </a:r>
          </a:p>
          <a:p>
            <a:pPr lvl="0" algn="ctr"/>
            <a:r>
              <a:rPr lang="en-US" sz="70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 in your free time?</a:t>
            </a:r>
          </a:p>
        </p:txBody>
      </p:sp>
      <p:sp>
        <p:nvSpPr>
          <p:cNvPr id="6" name="Rounded Rectangular Callout 12">
            <a:extLst>
              <a:ext uri="{FF2B5EF4-FFF2-40B4-BE49-F238E27FC236}">
                <a16:creationId xmlns:a16="http://schemas.microsoft.com/office/drawing/2014/main" id="{173079D1-0A54-F060-F7C6-179F6E68D38E}"/>
              </a:ext>
            </a:extLst>
          </p:cNvPr>
          <p:cNvSpPr/>
          <p:nvPr/>
        </p:nvSpPr>
        <p:spPr>
          <a:xfrm>
            <a:off x="8305800" y="8416526"/>
            <a:ext cx="8001000" cy="1221229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rPr>
              <a:t>I like running.</a:t>
            </a:r>
          </a:p>
        </p:txBody>
      </p:sp>
    </p:spTree>
    <p:extLst>
      <p:ext uri="{BB962C8B-B14F-4D97-AF65-F5344CB8AC3E}">
        <p14:creationId xmlns:p14="http://schemas.microsoft.com/office/powerpoint/2010/main" val="7983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2" name="WordArt 5">
            <a:extLst>
              <a:ext uri="{FF2B5EF4-FFF2-40B4-BE49-F238E27FC236}">
                <a16:creationId xmlns:a16="http://schemas.microsoft.com/office/drawing/2014/main" id="{71AB413E-666B-D191-2BBB-1E18244EE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95867" y="785514"/>
            <a:ext cx="6006068" cy="29895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</a:t>
            </a:r>
          </a:p>
        </p:txBody>
      </p:sp>
      <p:pic>
        <p:nvPicPr>
          <p:cNvPr id="3" name="Picture 8" descr="G">
            <a:extLst>
              <a:ext uri="{FF2B5EF4-FFF2-40B4-BE49-F238E27FC236}">
                <a16:creationId xmlns:a16="http://schemas.microsoft.com/office/drawing/2014/main" id="{5C7D06C5-3912-3006-7608-D32021954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18" y="3903767"/>
            <a:ext cx="4118159" cy="36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E">
            <a:extLst>
              <a:ext uri="{FF2B5EF4-FFF2-40B4-BE49-F238E27FC236}">
                <a16:creationId xmlns:a16="http://schemas.microsoft.com/office/drawing/2014/main" id="{89CFD6BD-9452-4B75-139B-1F72C4FE24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61" y="3809044"/>
            <a:ext cx="3067664" cy="32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">
            <a:extLst>
              <a:ext uri="{FF2B5EF4-FFF2-40B4-BE49-F238E27FC236}">
                <a16:creationId xmlns:a16="http://schemas.microsoft.com/office/drawing/2014/main" id="{D3FC13B3-BBA2-A0F4-3A53-63821544C6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359" y="3809044"/>
            <a:ext cx="2417867" cy="354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S">
            <a:extLst>
              <a:ext uri="{FF2B5EF4-FFF2-40B4-BE49-F238E27FC236}">
                <a16:creationId xmlns:a16="http://schemas.microsoft.com/office/drawing/2014/main" id="{CE1F6C9B-91E7-50C7-3D2B-6B73DB811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760" y="3819176"/>
            <a:ext cx="2628979" cy="36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1" descr="animated gif">
            <a:extLst>
              <a:ext uri="{FF2B5EF4-FFF2-40B4-BE49-F238E27FC236}">
                <a16:creationId xmlns:a16="http://schemas.microsoft.com/office/drawing/2014/main" id="{8EB601D8-7F41-6B6D-A69F-674174823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710" y="4020921"/>
            <a:ext cx="3067664" cy="30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3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C4DA300D-D7E6-7D3E-1069-5E37E87886D2}"/>
              </a:ext>
            </a:extLst>
          </p:cNvPr>
          <p:cNvSpPr/>
          <p:nvPr/>
        </p:nvSpPr>
        <p:spPr>
          <a:xfrm>
            <a:off x="3429000" y="1333500"/>
            <a:ext cx="12649200" cy="660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200000"/>
              </a:lnSpc>
              <a:buClrTx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guess what word is it.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1-open picture: 	3 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2-open pictures: 2 points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5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5500" b="1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P</a:t>
            </a:r>
            <a:r>
              <a:rPr lang="en-US" altLang="zh-CN" sz="5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icture left:	          1 point</a:t>
            </a:r>
            <a:endParaRPr lang="zh-CN" altLang="en-US" sz="5500" b="1" kern="1200" dirty="0">
              <a:solidFill>
                <a:srgbClr val="002060"/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,000 Computer clipart Vector Images | Depositphotos">
            <a:extLst>
              <a:ext uri="{FF2B5EF4-FFF2-40B4-BE49-F238E27FC236}">
                <a16:creationId xmlns:a16="http://schemas.microsoft.com/office/drawing/2014/main" id="{BD69D240-4DBE-C5E9-30B3-5D11C6AA3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4" descr="100,000 Computer clipart Vector Images | Depositphotos">
            <a:extLst>
              <a:ext uri="{FF2B5EF4-FFF2-40B4-BE49-F238E27FC236}">
                <a16:creationId xmlns:a16="http://schemas.microsoft.com/office/drawing/2014/main" id="{CB1AC351-3D4B-9977-AC7C-06741D8D51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60928-80CC-6FBD-2C3E-57C842B3B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33" r="22000"/>
          <a:stretch/>
        </p:blipFill>
        <p:spPr>
          <a:xfrm rot="21099581">
            <a:off x="3983257" y="798951"/>
            <a:ext cx="6919543" cy="7274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1A208-CFC0-C038-407C-AF3FC445F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2" b="12963"/>
          <a:stretch/>
        </p:blipFill>
        <p:spPr>
          <a:xfrm rot="1050878">
            <a:off x="11756526" y="6154203"/>
            <a:ext cx="838142" cy="1286284"/>
          </a:xfrm>
          <a:prstGeom prst="rect">
            <a:avLst/>
          </a:prstGeom>
        </p:spPr>
      </p:pic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983AA74F-0D1C-9F08-3259-85186BE75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2054" name="Picture 6" descr="Free Inbox Cliparts Secretary, Download Free Inbox Cliparts Secretary png  images, Free ClipArts on Clipart Library">
            <a:extLst>
              <a:ext uri="{FF2B5EF4-FFF2-40B4-BE49-F238E27FC236}">
                <a16:creationId xmlns:a16="http://schemas.microsoft.com/office/drawing/2014/main" id="{82FECB0E-31EA-9EC6-62B4-BFB9895E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5237"/>
            <a:ext cx="6239625" cy="87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D1705E2-B4F2-9AF3-F9AD-ABC5A211B4AC}"/>
              </a:ext>
            </a:extLst>
          </p:cNvPr>
          <p:cNvSpPr txBox="1">
            <a:spLocks/>
          </p:cNvSpPr>
          <p:nvPr/>
        </p:nvSpPr>
        <p:spPr>
          <a:xfrm>
            <a:off x="2971800" y="8519802"/>
            <a:ext cx="11125200" cy="5727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67414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8208817"/>
            <a:ext cx="95250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ride a bike</a:t>
            </a:r>
          </a:p>
        </p:txBody>
      </p:sp>
      <p:pic>
        <p:nvPicPr>
          <p:cNvPr id="3074" name="Picture 2" descr="Bicycle helmet on a white background Royalty Free Vector">
            <a:extLst>
              <a:ext uri="{FF2B5EF4-FFF2-40B4-BE49-F238E27FC236}">
                <a16:creationId xmlns:a16="http://schemas.microsoft.com/office/drawing/2014/main" id="{B8740AFC-113D-AD2D-6004-CBFB66C20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9259" r="11600" b="16667"/>
          <a:stretch/>
        </p:blipFill>
        <p:spPr bwMode="auto">
          <a:xfrm rot="20966143">
            <a:off x="4681113" y="3719725"/>
            <a:ext cx="2129693" cy="22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3AD4E63-9386-0FC5-7D87-B0E02552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13" y="1562100"/>
            <a:ext cx="7975281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cycles Clipart | Free download on ClipArtMag">
            <a:extLst>
              <a:ext uri="{FF2B5EF4-FFF2-40B4-BE49-F238E27FC236}">
                <a16:creationId xmlns:a16="http://schemas.microsoft.com/office/drawing/2014/main" id="{5D022A3B-A1BE-CF84-29DE-8268B6498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3369" r="2154" b="2286"/>
          <a:stretch/>
        </p:blipFill>
        <p:spPr bwMode="auto">
          <a:xfrm>
            <a:off x="4800600" y="1104900"/>
            <a:ext cx="9762152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4098" name="Picture 2" descr="Water Pot Clipart, Transparent PNG Clipart Images Free Download - ClipartMax">
            <a:extLst>
              <a:ext uri="{FF2B5EF4-FFF2-40B4-BE49-F238E27FC236}">
                <a16:creationId xmlns:a16="http://schemas.microsoft.com/office/drawing/2014/main" id="{765307B9-9B00-311C-2A10-05B9C8913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33800"/>
            <a:ext cx="342437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Flower Grass Cliparts, Download Free Flower Grass Cliparts png images,  Free ClipArts on Clipart Library">
            <a:extLst>
              <a:ext uri="{FF2B5EF4-FFF2-40B4-BE49-F238E27FC236}">
                <a16:creationId xmlns:a16="http://schemas.microsoft.com/office/drawing/2014/main" id="{E1ED12E0-B40E-1119-EB51-36168C57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3867211"/>
            <a:ext cx="6566633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atering Flowers Cartoon">
            <a:extLst>
              <a:ext uri="{FF2B5EF4-FFF2-40B4-BE49-F238E27FC236}">
                <a16:creationId xmlns:a16="http://schemas.microsoft.com/office/drawing/2014/main" id="{E818F2A1-4550-B0E1-857C-1785E625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6"/>
          <a:stretch/>
        </p:blipFill>
        <p:spPr bwMode="auto">
          <a:xfrm>
            <a:off x="4876800" y="114300"/>
            <a:ext cx="9525000" cy="85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0950"/>
            <a:ext cx="16306800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water the flowers</a:t>
            </a:r>
          </a:p>
        </p:txBody>
      </p:sp>
    </p:spTree>
    <p:extLst>
      <p:ext uri="{BB962C8B-B14F-4D97-AF65-F5344CB8AC3E}">
        <p14:creationId xmlns:p14="http://schemas.microsoft.com/office/powerpoint/2010/main" val="15274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534DED25-C772-DB96-CA25-B4571D460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7800" y="887730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4FBD2C7-B134-C365-B0B2-595B5243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887835"/>
            <a:ext cx="12110114" cy="572700"/>
          </a:xfrm>
        </p:spPr>
        <p:txBody>
          <a:bodyPr>
            <a:no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Amasis MT Pro Black" panose="02040A04050005020304" pitchFamily="18" charset="0"/>
              </a:rPr>
              <a:t>watch TV</a:t>
            </a:r>
          </a:p>
        </p:txBody>
      </p:sp>
      <p:pic>
        <p:nvPicPr>
          <p:cNvPr id="6146" name="Picture 2" descr="Watching Tv PNG Transparent Images Free Download | Vector Files | Pngtree">
            <a:extLst>
              <a:ext uri="{FF2B5EF4-FFF2-40B4-BE49-F238E27FC236}">
                <a16:creationId xmlns:a16="http://schemas.microsoft.com/office/drawing/2014/main" id="{74FD3918-7813-23AC-C734-4541E5D8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"/>
            <a:ext cx="8632160" cy="86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uche PNG Picture, Green Canvas Couch Illustration, Couch Clipart, Green  Sofa, Canvas Couch PNG Image For Free Download">
            <a:extLst>
              <a:ext uri="{FF2B5EF4-FFF2-40B4-BE49-F238E27FC236}">
                <a16:creationId xmlns:a16="http://schemas.microsoft.com/office/drawing/2014/main" id="{A132DEFB-B881-AD7A-DAD6-E702F52B4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2500" r="5000" b="25000"/>
          <a:stretch/>
        </p:blipFill>
        <p:spPr bwMode="auto">
          <a:xfrm>
            <a:off x="8089646" y="2837850"/>
            <a:ext cx="9900733" cy="46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V Clip Art - TV Images">
            <a:extLst>
              <a:ext uri="{FF2B5EF4-FFF2-40B4-BE49-F238E27FC236}">
                <a16:creationId xmlns:a16="http://schemas.microsoft.com/office/drawing/2014/main" id="{5BECF1DB-A642-D43B-BF25-4F8CF45C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83063"/>
            <a:ext cx="3510292" cy="41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61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212</Words>
  <Application>Microsoft Office PowerPoint</Application>
  <PresentationFormat>Custom</PresentationFormat>
  <Paragraphs>63</Paragraphs>
  <Slides>31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Calibri</vt:lpstr>
      <vt:lpstr>Wingdings</vt:lpstr>
      <vt:lpstr>字魂112号-阿开童漫体</vt:lpstr>
      <vt:lpstr>Arial</vt:lpstr>
      <vt:lpstr>Ravie</vt:lpstr>
      <vt:lpstr>Amasis MT Pro Black</vt:lpstr>
      <vt:lpstr>Barriecito</vt:lpstr>
      <vt:lpstr>等线</vt:lpstr>
      <vt:lpstr>宋体</vt:lpstr>
      <vt:lpstr>Railey</vt:lpstr>
      <vt:lpstr>Sport Day</vt:lpstr>
      <vt:lpstr>Lobster Two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ride a bike</vt:lpstr>
      <vt:lpstr>water the flowers</vt:lpstr>
      <vt:lpstr>watch TV</vt:lpstr>
      <vt:lpstr>play  the violin</vt:lpstr>
      <vt:lpstr>play basketball</vt:lpstr>
      <vt:lpstr>go for a walk</vt:lpstr>
      <vt:lpstr>play the guitar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ASUS</cp:lastModifiedBy>
  <cp:revision>32</cp:revision>
  <dcterms:created xsi:type="dcterms:W3CDTF">2006-08-16T00:00:00Z</dcterms:created>
  <dcterms:modified xsi:type="dcterms:W3CDTF">2024-10-17T21:50:54Z</dcterms:modified>
  <dc:identifier>DAFxENYr_Ds</dc:identifier>
</cp:coreProperties>
</file>