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</p:sldMasterIdLst>
  <p:notesMasterIdLst>
    <p:notesMasterId r:id="rId33"/>
  </p:notesMasterIdLst>
  <p:sldIdLst>
    <p:sldId id="443" r:id="rId4"/>
    <p:sldId id="256" r:id="rId5"/>
    <p:sldId id="869" r:id="rId6"/>
    <p:sldId id="260" r:id="rId7"/>
    <p:sldId id="855" r:id="rId8"/>
    <p:sldId id="856" r:id="rId9"/>
    <p:sldId id="857" r:id="rId10"/>
    <p:sldId id="858" r:id="rId11"/>
    <p:sldId id="859" r:id="rId12"/>
    <p:sldId id="860" r:id="rId13"/>
    <p:sldId id="861" r:id="rId14"/>
    <p:sldId id="274" r:id="rId15"/>
    <p:sldId id="876" r:id="rId16"/>
    <p:sldId id="913" r:id="rId17"/>
    <p:sldId id="905" r:id="rId18"/>
    <p:sldId id="914" r:id="rId19"/>
    <p:sldId id="915" r:id="rId20"/>
    <p:sldId id="916" r:id="rId21"/>
    <p:sldId id="917" r:id="rId22"/>
    <p:sldId id="918" r:id="rId23"/>
    <p:sldId id="922" r:id="rId24"/>
    <p:sldId id="920" r:id="rId25"/>
    <p:sldId id="900" r:id="rId26"/>
    <p:sldId id="361" r:id="rId27"/>
    <p:sldId id="267" r:id="rId28"/>
    <p:sldId id="362" r:id="rId29"/>
    <p:sldId id="271" r:id="rId30"/>
    <p:sldId id="272" r:id="rId31"/>
    <p:sldId id="273" r:id="rId32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Exo 2" panose="020B060402020202020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Overpass Black" panose="020B0604020202020204" charset="0"/>
      <p:regular r:id="rId51"/>
      <p:bold r:id="rId52"/>
      <p:italic r:id="rId53"/>
      <p:boldItalic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/>
    <p:restoredTop sz="94580"/>
  </p:normalViewPr>
  <p:slideViewPr>
    <p:cSldViewPr snapToGrid="0">
      <p:cViewPr varScale="1">
        <p:scale>
          <a:sx n="87" d="100"/>
          <a:sy n="87" d="100"/>
        </p:scale>
        <p:origin x="94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gf7a39de043_2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2" name="Google Shape;3442;gf7a39de043_2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57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33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86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5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5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9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43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4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9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6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6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0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1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82" r:id="rId4"/>
    <p:sldLayoutId id="2147483683" r:id="rId5"/>
    <p:sldLayoutId id="2147483745" r:id="rId6"/>
    <p:sldLayoutId id="21474837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2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February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77029" y="2388051"/>
            <a:ext cx="2415436" cy="57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38335" y="2511211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February 2023 Graphic Calendar Image PNG | Citypng">
            <a:extLst>
              <a:ext uri="{FF2B5EF4-FFF2-40B4-BE49-F238E27FC236}">
                <a16:creationId xmlns:a16="http://schemas.microsoft.com/office/drawing/2014/main" id="{B3D39BD3-E5CF-E2CA-36FD-00C801F65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11" b="89987" l="9988" r="89894">
                        <a14:foregroundMark x1="25734" y1="10414" x2="26087" y2="10414"/>
                        <a14:foregroundMark x1="25969" y1="9613" x2="25969" y2="8411"/>
                        <a14:foregroundMark x1="26322" y1="9212" x2="27145" y2="11883"/>
                        <a14:foregroundMark x1="25029" y1="11348" x2="26087" y2="14286"/>
                        <a14:foregroundMark x1="32785" y1="10013" x2="33020" y2="10147"/>
                        <a14:foregroundMark x1="39835" y1="9613" x2="40071" y2="14419"/>
                        <a14:foregroundMark x1="39483" y1="9746" x2="39483" y2="10414"/>
                        <a14:foregroundMark x1="46416" y1="9746" x2="46533" y2="9346"/>
                        <a14:foregroundMark x1="46416" y1="10013" x2="46769" y2="8545"/>
                        <a14:foregroundMark x1="53584" y1="9746" x2="53114" y2="8812"/>
                        <a14:foregroundMark x1="52879" y1="10013" x2="53114" y2="14019"/>
                        <a14:foregroundMark x1="59694" y1="10013" x2="59929" y2="9346"/>
                        <a14:foregroundMark x1="60165" y1="10681" x2="60282" y2="14286"/>
                        <a14:foregroundMark x1="66863" y1="10547" x2="66510" y2="11348"/>
                        <a14:foregroundMark x1="66510" y1="10013" x2="66510" y2="10013"/>
                        <a14:foregroundMark x1="66863" y1="9346" x2="66980" y2="10147"/>
                        <a14:foregroundMark x1="73561" y1="10414" x2="74266" y2="12951"/>
                        <a14:foregroundMark x1="73796" y1="10013" x2="73796" y2="11081"/>
                        <a14:foregroundMark x1="46063" y1="10948" x2="46063" y2="9613"/>
                        <a14:foregroundMark x1="32432" y1="11081" x2="33020" y2="11749"/>
                        <a14:foregroundMark x1="73208" y1="9613" x2="73208" y2="9613"/>
                        <a14:foregroundMark x1="45828" y1="11482" x2="46533" y2="12150"/>
                        <a14:foregroundMark x1="40423" y1="11883" x2="40188" y2="10681"/>
                        <a14:foregroundMark x1="32432" y1="10013" x2="33490" y2="10948"/>
                        <a14:foregroundMark x1="32315" y1="10013" x2="32315" y2="10013"/>
                        <a14:foregroundMark x1="33373" y1="10147" x2="33373" y2="10147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26675" y1="13618" x2="26675" y2="13618"/>
                        <a14:foregroundMark x1="53467" y1="10547" x2="53467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6447" r="22739" b="17362"/>
          <a:stretch/>
        </p:blipFill>
        <p:spPr bwMode="auto">
          <a:xfrm>
            <a:off x="3159230" y="1099827"/>
            <a:ext cx="2825541" cy="347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1A09E5-E61A-7C80-DB07-02008FF34198}"/>
              </a:ext>
            </a:extLst>
          </p:cNvPr>
          <p:cNvSpPr/>
          <p:nvPr/>
        </p:nvSpPr>
        <p:spPr>
          <a:xfrm>
            <a:off x="3501586" y="1801299"/>
            <a:ext cx="1652954" cy="245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91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March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163355" y="2478364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2" descr="march 2023 calendar png file cutout PNG &amp; clipart images | CITYPNG">
            <a:extLst>
              <a:ext uri="{FF2B5EF4-FFF2-40B4-BE49-F238E27FC236}">
                <a16:creationId xmlns:a16="http://schemas.microsoft.com/office/drawing/2014/main" id="{1FFFCD42-EE2C-8516-909E-A0BEF77DA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12283"/>
          <a:stretch/>
        </p:blipFill>
        <p:spPr bwMode="auto">
          <a:xfrm>
            <a:off x="2317412" y="1092527"/>
            <a:ext cx="4788336" cy="37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0AA236-14AC-5381-E4DB-39821CF9D571}"/>
              </a:ext>
            </a:extLst>
          </p:cNvPr>
          <p:cNvSpPr/>
          <p:nvPr/>
        </p:nvSpPr>
        <p:spPr>
          <a:xfrm>
            <a:off x="3669323" y="2016369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55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873835" y="806900"/>
            <a:ext cx="1476153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02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1F211258-79E5-037D-352F-78301875AC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87305" y="307476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 and number.</a:t>
            </a:r>
            <a:endParaRPr sz="4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93E-A2AF-001F-C23A-64A41DA55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3297" y="1738416"/>
            <a:ext cx="8637404" cy="248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80679-F53A-D9C7-0B45-76E87B2480C8}"/>
              </a:ext>
            </a:extLst>
          </p:cNvPr>
          <p:cNvSpPr txBox="1"/>
          <p:nvPr/>
        </p:nvSpPr>
        <p:spPr>
          <a:xfrm>
            <a:off x="1767548" y="59353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50000"/>
                  </a:schemeClr>
                </a:solidFill>
                <a:latin typeface="Fredoka One"/>
                <a:sym typeface="Fredoka One"/>
              </a:rPr>
              <a:t>Listen and number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997E338D-7963-4E54-A8BE-D49F336D4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8466" y="176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93E-A2AF-001F-C23A-64A41DA55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3297" y="1738416"/>
            <a:ext cx="8637404" cy="248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80679-F53A-D9C7-0B45-76E87B2480C8}"/>
              </a:ext>
            </a:extLst>
          </p:cNvPr>
          <p:cNvSpPr txBox="1"/>
          <p:nvPr/>
        </p:nvSpPr>
        <p:spPr>
          <a:xfrm>
            <a:off x="1767548" y="59353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50000"/>
                  </a:schemeClr>
                </a:solidFill>
                <a:latin typeface="Fredoka One"/>
                <a:sym typeface="Fredoka One"/>
              </a:rPr>
              <a:t>Listen and check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E9D2C-B566-5A9D-2830-31A1DFB71DC3}"/>
              </a:ext>
            </a:extLst>
          </p:cNvPr>
          <p:cNvSpPr txBox="1"/>
          <p:nvPr/>
        </p:nvSpPr>
        <p:spPr>
          <a:xfrm>
            <a:off x="4436451" y="3655440"/>
            <a:ext cx="366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1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5C83C-A6FF-41A2-AB38-8289CA8DC0B0}"/>
              </a:ext>
            </a:extLst>
          </p:cNvPr>
          <p:cNvSpPr txBox="1"/>
          <p:nvPr/>
        </p:nvSpPr>
        <p:spPr>
          <a:xfrm>
            <a:off x="2346565" y="3652251"/>
            <a:ext cx="459647" cy="584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2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610D-B2BA-28AB-C8D0-620EFDF6FD60}"/>
              </a:ext>
            </a:extLst>
          </p:cNvPr>
          <p:cNvSpPr txBox="1"/>
          <p:nvPr/>
        </p:nvSpPr>
        <p:spPr>
          <a:xfrm>
            <a:off x="8447298" y="3652251"/>
            <a:ext cx="481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3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9ECDC-F265-FEF7-E09B-9ECE392DAAC2}"/>
              </a:ext>
            </a:extLst>
          </p:cNvPr>
          <p:cNvSpPr txBox="1"/>
          <p:nvPr/>
        </p:nvSpPr>
        <p:spPr>
          <a:xfrm>
            <a:off x="6395149" y="3672307"/>
            <a:ext cx="459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4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Track 38">
            <a:hlinkClick r:id="" action="ppaction://media"/>
            <a:extLst>
              <a:ext uri="{FF2B5EF4-FFF2-40B4-BE49-F238E27FC236}">
                <a16:creationId xmlns:a16="http://schemas.microsoft.com/office/drawing/2014/main" id="{7281A290-0F2C-241F-C47C-863A1A616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5967" y="176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4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" grpId="1"/>
      <p:bldP spid="3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67296" y="666893"/>
            <a:ext cx="1447934" cy="10220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30757" y="3267144"/>
            <a:ext cx="594018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Look, complete and read.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1910229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5041" y="178287"/>
            <a:ext cx="7598780" cy="47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8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62" b="4862"/>
          <a:stretch/>
        </p:blipFill>
        <p:spPr>
          <a:xfrm>
            <a:off x="915193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4217867" y="4112498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March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7" b="2927"/>
          <a:stretch/>
        </p:blipFill>
        <p:spPr>
          <a:xfrm>
            <a:off x="720000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4571999" y="4006609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May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3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27" b="4027"/>
          <a:stretch/>
        </p:blipFill>
        <p:spPr>
          <a:xfrm>
            <a:off x="720000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5602072" y="327246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birthday</a:t>
            </a:r>
            <a:endParaRPr lang="en-VN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7F384-2936-4780-1FE5-1BB24964DA98}"/>
              </a:ext>
            </a:extLst>
          </p:cNvPr>
          <p:cNvSpPr txBox="1"/>
          <p:nvPr/>
        </p:nvSpPr>
        <p:spPr>
          <a:xfrm>
            <a:off x="3656790" y="4274710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February</a:t>
            </a:r>
            <a:endParaRPr lang="en-VN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-7533" y="999456"/>
            <a:ext cx="9413545" cy="1583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 – Period 2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1" b="4441"/>
          <a:stretch/>
        </p:blipFill>
        <p:spPr>
          <a:xfrm>
            <a:off x="509559" y="427121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1965098" y="3061632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When’s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3AAFD-5B7A-124C-356A-5BB1D329A396}"/>
              </a:ext>
            </a:extLst>
          </p:cNvPr>
          <p:cNvSpPr txBox="1"/>
          <p:nvPr/>
        </p:nvSpPr>
        <p:spPr>
          <a:xfrm>
            <a:off x="2800433" y="4038100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in April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1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6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0625" y="818942"/>
            <a:ext cx="137563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sing.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204592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4D918-A161-B9D4-094A-5D597567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8872" y="339386"/>
            <a:ext cx="7526255" cy="4464728"/>
          </a:xfrm>
          <a:prstGeom prst="rect">
            <a:avLst/>
          </a:prstGeom>
        </p:spPr>
      </p:pic>
      <p:pic>
        <p:nvPicPr>
          <p:cNvPr id="6" name="Track 39">
            <a:hlinkClick r:id="" action="ppaction://media"/>
            <a:extLst>
              <a:ext uri="{FF2B5EF4-FFF2-40B4-BE49-F238E27FC236}">
                <a16:creationId xmlns:a16="http://schemas.microsoft.com/office/drawing/2014/main" id="{A62033FA-FA81-564A-54D0-2D4CD34C0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1546" y="33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Game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09240" y="787991"/>
            <a:ext cx="147840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C536C0B-FD50-A934-515C-9FD26947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91" y="2840908"/>
            <a:ext cx="5007077" cy="250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3" y="2765330"/>
            <a:ext cx="776381" cy="1050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14" y="2765330"/>
            <a:ext cx="769159" cy="1050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" y="1711086"/>
            <a:ext cx="2632265" cy="343241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487600" y="3"/>
            <a:ext cx="3923871" cy="1551619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Choose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one apple!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Now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!!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5622624" y="1692376"/>
            <a:ext cx="3491882" cy="344006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4143" y="4004186"/>
            <a:ext cx="2792364" cy="7964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469" y="-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64"/>
            <a:ext cx="8694174" cy="180892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- When’s your birthday?</a:t>
            </a:r>
          </a:p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____.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902030302020204" pitchFamily="66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52" y="2058954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March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207027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May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10" y="4615550"/>
            <a:ext cx="2944532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next day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A48D7-CF80-22A1-9518-B2AA7751895E}"/>
              </a:ext>
            </a:extLst>
          </p:cNvPr>
          <p:cNvGrpSpPr/>
          <p:nvPr/>
        </p:nvGrpSpPr>
        <p:grpSpPr>
          <a:xfrm>
            <a:off x="5555686" y="98884"/>
            <a:ext cx="2325947" cy="1808927"/>
            <a:chOff x="2311729" y="1103791"/>
            <a:chExt cx="4586218" cy="3547085"/>
          </a:xfrm>
        </p:grpSpPr>
        <p:pic>
          <p:nvPicPr>
            <p:cNvPr id="3" name="Picture 2" descr="march 2023 calendar png file cutout PNG &amp; clipart images | CITYPNG">
              <a:extLst>
                <a:ext uri="{FF2B5EF4-FFF2-40B4-BE49-F238E27FC236}">
                  <a16:creationId xmlns:a16="http://schemas.microsoft.com/office/drawing/2014/main" id="{1A7341F2-6827-2F55-BF5B-AEE71D33A9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" b="12283"/>
            <a:stretch/>
          </p:blipFill>
          <p:spPr bwMode="auto">
            <a:xfrm>
              <a:off x="2311729" y="1103791"/>
              <a:ext cx="4586218" cy="354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ABA12-4930-A002-BEA2-C5B1198555C9}"/>
                </a:ext>
              </a:extLst>
            </p:cNvPr>
            <p:cNvSpPr/>
            <p:nvPr/>
          </p:nvSpPr>
          <p:spPr>
            <a:xfrm>
              <a:off x="3563815" y="1991093"/>
              <a:ext cx="1652954" cy="2696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6462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685800">
              <a:lnSpc>
                <a:spcPct val="150000"/>
              </a:lnSpc>
              <a:buClrTx/>
              <a:buFontTx/>
              <a:buChar char="-"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_____’s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April.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982559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What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9189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When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32142" y="4609115"/>
            <a:ext cx="3716593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59883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_____ February.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902198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en-US" sz="3600" kern="1200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o</a:t>
            </a:r>
            <a:r>
              <a:rPr lang="en-US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1351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</a:t>
            </a:r>
            <a:r>
              <a:rPr lang="en-US" sz="3600" kern="120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 in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65693" y="4609115"/>
            <a:ext cx="3249491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64"/>
            <a:ext cx="8694174" cy="161494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______?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May.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833617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birthday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84493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</a:t>
            </a:r>
            <a:r>
              <a:rPr lang="en-US" sz="3600" kern="1200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week</a:t>
            </a:r>
            <a:r>
              <a:rPr lang="en-US" sz="3600" kern="1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dday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20198" y="4623388"/>
            <a:ext cx="3140476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71534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52" y="1934678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en-VN" sz="3600" dirty="0">
                <a:latin typeface="Comic Sans MS" panose="030F0902030302020204" pitchFamily="66" charset="0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2618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B.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VN" sz="3600" dirty="0">
                <a:latin typeface="Comic Sans MS" panose="030F0902030302020204" pitchFamily="66" charset="0"/>
              </a:rPr>
              <a:t>I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t’s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50256" y="4642987"/>
            <a:ext cx="2880360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3D859E-9ADE-9A28-3ABA-9F0C9E00CD37}"/>
              </a:ext>
            </a:extLst>
          </p:cNvPr>
          <p:cNvSpPr/>
          <p:nvPr/>
        </p:nvSpPr>
        <p:spPr>
          <a:xfrm>
            <a:off x="243349" y="154864"/>
            <a:ext cx="8694174" cy="161494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_____ in January.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5FC2F-1732-4E18-EF84-ABEB783555A0}"/>
              </a:ext>
            </a:extLst>
          </p:cNvPr>
          <p:cNvSpPr txBox="1"/>
          <p:nvPr/>
        </p:nvSpPr>
        <p:spPr>
          <a:xfrm>
            <a:off x="1267326" y="-73793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latin typeface="Comic Sans MS" panose="030F09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913316" y="280257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5899937" y="1567070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07751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058651" y="2818313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154091" y="160169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1816003" y="283357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007267" y="286787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5790252" y="158914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14421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3000481" y="169767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68" name="Google Shape;2154;p40">
            <a:extLst>
              <a:ext uri="{FF2B5EF4-FFF2-40B4-BE49-F238E27FC236}">
                <a16:creationId xmlns:a16="http://schemas.microsoft.com/office/drawing/2014/main" id="{C5D5DA17-11A9-B882-E4D6-6520BE32D55C}"/>
              </a:ext>
            </a:extLst>
          </p:cNvPr>
          <p:cNvSpPr txBox="1">
            <a:spLocks/>
          </p:cNvSpPr>
          <p:nvPr/>
        </p:nvSpPr>
        <p:spPr>
          <a:xfrm>
            <a:off x="2852803" y="296137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6</a:t>
            </a:r>
          </a:p>
        </p:txBody>
      </p:sp>
      <p:sp>
        <p:nvSpPr>
          <p:cNvPr id="69" name="Google Shape;2155;p40">
            <a:extLst>
              <a:ext uri="{FF2B5EF4-FFF2-40B4-BE49-F238E27FC236}">
                <a16:creationId xmlns:a16="http://schemas.microsoft.com/office/drawing/2014/main" id="{A726AF65-AA80-AC35-9937-338A30F1A140}"/>
              </a:ext>
            </a:extLst>
          </p:cNvPr>
          <p:cNvSpPr txBox="1">
            <a:spLocks/>
          </p:cNvSpPr>
          <p:nvPr/>
        </p:nvSpPr>
        <p:spPr>
          <a:xfrm>
            <a:off x="2829205" y="338787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2200" dirty="0">
                <a:solidFill>
                  <a:srgbClr val="073763"/>
                </a:solidFill>
              </a:rPr>
              <a:t>sing.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2158;p40">
            <a:extLst>
              <a:ext uri="{FF2B5EF4-FFF2-40B4-BE49-F238E27FC236}">
                <a16:creationId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6066464" y="297877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Game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6827052" y="1705828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</a:t>
            </a:r>
            <a:r>
              <a:rPr lang="en-US" sz="3200" b="1" dirty="0">
                <a:solidFill>
                  <a:srgbClr val="073763"/>
                </a:solidFill>
              </a:rPr>
              <a:t>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75" name="Google Shape;2161;p40">
            <a:extLst>
              <a:ext uri="{FF2B5EF4-FFF2-40B4-BE49-F238E27FC236}">
                <a16:creationId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6816282" y="2067988"/>
            <a:ext cx="232183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complete and read.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229693" y="16216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78" name="Google Shape;2164;p40">
            <a:extLst>
              <a:ext uri="{FF2B5EF4-FFF2-40B4-BE49-F238E27FC236}">
                <a16:creationId xmlns:a16="http://schemas.microsoft.com/office/drawing/2014/main" id="{B47F4CC8-70F7-DBFC-D496-40B5F67F5F0C}"/>
              </a:ext>
            </a:extLst>
          </p:cNvPr>
          <p:cNvSpPr txBox="1">
            <a:spLocks/>
          </p:cNvSpPr>
          <p:nvPr/>
        </p:nvSpPr>
        <p:spPr>
          <a:xfrm>
            <a:off x="4004766" y="163983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4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259135" y="1953752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Yes or No</a:t>
            </a:r>
          </a:p>
        </p:txBody>
      </p:sp>
      <p:sp>
        <p:nvSpPr>
          <p:cNvPr id="82" name="Google Shape;2159;p40">
            <a:extLst>
              <a:ext uri="{FF2B5EF4-FFF2-40B4-BE49-F238E27FC236}">
                <a16:creationId xmlns:a16="http://schemas.microsoft.com/office/drawing/2014/main" id="{55EA2782-FCB8-1943-A286-B52FC9C4A6E7}"/>
              </a:ext>
            </a:extLst>
          </p:cNvPr>
          <p:cNvSpPr txBox="1">
            <a:spLocks/>
          </p:cNvSpPr>
          <p:nvPr/>
        </p:nvSpPr>
        <p:spPr>
          <a:xfrm>
            <a:off x="3986821" y="1891476"/>
            <a:ext cx="2321831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Listen and number.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27039" y="827150"/>
            <a:ext cx="1149861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2F43B90-DC9D-126D-D19A-320B1D93A3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/>
              <a:t>Yes or No</a:t>
            </a:r>
            <a:endParaRPr sz="4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p52"/>
          <p:cNvSpPr txBox="1">
            <a:spLocks noGrp="1"/>
          </p:cNvSpPr>
          <p:nvPr>
            <p:ph type="title"/>
          </p:nvPr>
        </p:nvSpPr>
        <p:spPr>
          <a:xfrm>
            <a:off x="580791" y="215550"/>
            <a:ext cx="841496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Yes or No</a:t>
            </a:r>
            <a:endParaRPr dirty="0"/>
          </a:p>
        </p:txBody>
      </p:sp>
      <p:pic>
        <p:nvPicPr>
          <p:cNvPr id="39938" name="Picture 2" descr="Buddy Up and Try These 2-Person Yoga Poses | SUCCESS">
            <a:extLst>
              <a:ext uri="{FF2B5EF4-FFF2-40B4-BE49-F238E27FC236}">
                <a16:creationId xmlns:a16="http://schemas.microsoft.com/office/drawing/2014/main" id="{7B159A6F-6F0D-8ECA-E9D8-FD36B4AE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997"/>
            <a:ext cx="4355731" cy="31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Buddy Up and Try These 2-Person Yoga Poses | SUCCESS">
            <a:extLst>
              <a:ext uri="{FF2B5EF4-FFF2-40B4-BE49-F238E27FC236}">
                <a16:creationId xmlns:a16="http://schemas.microsoft.com/office/drawing/2014/main" id="{F7BFF1C8-4AED-042B-A4AC-BEF8AE2B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69" y="1969996"/>
            <a:ext cx="4355731" cy="31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January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80520" y="2394562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48044" y="2511211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2" descr="january 2023 calendar cutout PNG &amp; clipart images | CITYPNG">
            <a:extLst>
              <a:ext uri="{FF2B5EF4-FFF2-40B4-BE49-F238E27FC236}">
                <a16:creationId xmlns:a16="http://schemas.microsoft.com/office/drawing/2014/main" id="{513A2C24-F60D-2428-495F-8460AF322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3952" r="14278" b="12345"/>
          <a:stretch/>
        </p:blipFill>
        <p:spPr bwMode="auto">
          <a:xfrm>
            <a:off x="2763898" y="1407434"/>
            <a:ext cx="3375869" cy="33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C71011-0C56-40C2-2357-3BE021A1E908}"/>
              </a:ext>
            </a:extLst>
          </p:cNvPr>
          <p:cNvSpPr/>
          <p:nvPr/>
        </p:nvSpPr>
        <p:spPr>
          <a:xfrm>
            <a:off x="3540369" y="2082014"/>
            <a:ext cx="1275646" cy="3077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56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May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5922516" y="2471813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A84113-9A04-BB47-ECBE-40DC8637F87F}"/>
              </a:ext>
            </a:extLst>
          </p:cNvPr>
          <p:cNvGrpSpPr/>
          <p:nvPr/>
        </p:nvGrpSpPr>
        <p:grpSpPr>
          <a:xfrm>
            <a:off x="2311729" y="1103791"/>
            <a:ext cx="4586218" cy="3547085"/>
            <a:chOff x="2311729" y="1103791"/>
            <a:chExt cx="4586218" cy="3547085"/>
          </a:xfrm>
        </p:grpSpPr>
        <p:pic>
          <p:nvPicPr>
            <p:cNvPr id="3" name="Picture 2" descr="march 2023 calendar png file cutout PNG &amp; clipart images | CITYPNG">
              <a:extLst>
                <a:ext uri="{FF2B5EF4-FFF2-40B4-BE49-F238E27FC236}">
                  <a16:creationId xmlns:a16="http://schemas.microsoft.com/office/drawing/2014/main" id="{71052B77-65C1-5CE9-C18C-F87504B62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" b="12283"/>
            <a:stretch/>
          </p:blipFill>
          <p:spPr bwMode="auto">
            <a:xfrm>
              <a:off x="2311729" y="1103791"/>
              <a:ext cx="4586218" cy="354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06AB1A-512A-8B2C-BAD0-EF844D86B8F5}"/>
                </a:ext>
              </a:extLst>
            </p:cNvPr>
            <p:cNvSpPr/>
            <p:nvPr/>
          </p:nvSpPr>
          <p:spPr>
            <a:xfrm>
              <a:off x="3563815" y="1991093"/>
              <a:ext cx="1652954" cy="2696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42397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April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38335" y="2495607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April 2023 Graphic Calendar PNG">
            <a:extLst>
              <a:ext uri="{FF2B5EF4-FFF2-40B4-BE49-F238E27FC236}">
                <a16:creationId xmlns:a16="http://schemas.microsoft.com/office/drawing/2014/main" id="{C1C0CBA6-A608-C391-645D-73372875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5" b="89987" l="9871" r="89777">
                        <a14:foregroundMark x1="25969" y1="9613" x2="26439" y2="9346"/>
                        <a14:foregroundMark x1="26439" y1="9212" x2="25969" y2="12150"/>
                        <a14:foregroundMark x1="32785" y1="9613" x2="33137" y2="9746"/>
                        <a14:foregroundMark x1="39835" y1="9613" x2="39835" y2="13351"/>
                        <a14:foregroundMark x1="39835" y1="9746" x2="39835" y2="8945"/>
                        <a14:foregroundMark x1="46651" y1="9613" x2="46886" y2="14286"/>
                        <a14:foregroundMark x1="53114" y1="9346" x2="53702" y2="14820"/>
                        <a14:foregroundMark x1="59459" y1="8812" x2="60400" y2="13618"/>
                        <a14:foregroundMark x1="59812" y1="10681" x2="60400" y2="8812"/>
                        <a14:foregroundMark x1="66863" y1="9746" x2="66510" y2="12550"/>
                        <a14:foregroundMark x1="73443" y1="10013" x2="74501" y2="13084"/>
                        <a14:foregroundMark x1="73913" y1="9613" x2="73796" y2="9746"/>
                        <a14:foregroundMark x1="31962" y1="10948" x2="33490" y2="14686"/>
                        <a14:foregroundMark x1="32785" y1="10013" x2="34430" y2="14419"/>
                        <a14:foregroundMark x1="39365" y1="10414" x2="40423" y2="13618"/>
                        <a14:foregroundMark x1="46416" y1="10414" x2="46651" y2="9746"/>
                        <a14:foregroundMark x1="46063" y1="10013" x2="46063" y2="1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5665" r="20385" b="14432"/>
          <a:stretch/>
        </p:blipFill>
        <p:spPr bwMode="auto">
          <a:xfrm>
            <a:off x="2984521" y="1156523"/>
            <a:ext cx="2995640" cy="34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F88E9E-2E13-BEBF-5D6E-16D221AC8B9B}"/>
              </a:ext>
            </a:extLst>
          </p:cNvPr>
          <p:cNvSpPr/>
          <p:nvPr/>
        </p:nvSpPr>
        <p:spPr>
          <a:xfrm>
            <a:off x="3313335" y="1836578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65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March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6012600" y="2105690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6171089" y="2072666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February 2023 Graphic Calendar Image PNG | Citypng">
            <a:extLst>
              <a:ext uri="{FF2B5EF4-FFF2-40B4-BE49-F238E27FC236}">
                <a16:creationId xmlns:a16="http://schemas.microsoft.com/office/drawing/2014/main" id="{4FC5476B-C34D-F175-CF79-894E75B04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11" b="89987" l="9988" r="89894">
                        <a14:foregroundMark x1="25734" y1="10414" x2="26087" y2="10414"/>
                        <a14:foregroundMark x1="25969" y1="9613" x2="25969" y2="8411"/>
                        <a14:foregroundMark x1="26322" y1="9212" x2="27145" y2="11883"/>
                        <a14:foregroundMark x1="25029" y1="11348" x2="26087" y2="14286"/>
                        <a14:foregroundMark x1="32785" y1="10013" x2="33020" y2="10147"/>
                        <a14:foregroundMark x1="39835" y1="9613" x2="40071" y2="14419"/>
                        <a14:foregroundMark x1="39483" y1="9746" x2="39483" y2="10414"/>
                        <a14:foregroundMark x1="46416" y1="9746" x2="46533" y2="9346"/>
                        <a14:foregroundMark x1="46416" y1="10013" x2="46769" y2="8545"/>
                        <a14:foregroundMark x1="53584" y1="9746" x2="53114" y2="8812"/>
                        <a14:foregroundMark x1="52879" y1="10013" x2="53114" y2="14019"/>
                        <a14:foregroundMark x1="59694" y1="10013" x2="59929" y2="9346"/>
                        <a14:foregroundMark x1="60165" y1="10681" x2="60282" y2="14286"/>
                        <a14:foregroundMark x1="66863" y1="10547" x2="66510" y2="11348"/>
                        <a14:foregroundMark x1="66510" y1="10013" x2="66510" y2="10013"/>
                        <a14:foregroundMark x1="66863" y1="9346" x2="66980" y2="10147"/>
                        <a14:foregroundMark x1="73561" y1="10414" x2="74266" y2="12951"/>
                        <a14:foregroundMark x1="73796" y1="10013" x2="73796" y2="11081"/>
                        <a14:foregroundMark x1="46063" y1="10948" x2="46063" y2="9613"/>
                        <a14:foregroundMark x1="32432" y1="11081" x2="33020" y2="11749"/>
                        <a14:foregroundMark x1="73208" y1="9613" x2="73208" y2="9613"/>
                        <a14:foregroundMark x1="45828" y1="11482" x2="46533" y2="12150"/>
                        <a14:foregroundMark x1="40423" y1="11883" x2="40188" y2="10681"/>
                        <a14:foregroundMark x1="32432" y1="10013" x2="33490" y2="10948"/>
                        <a14:foregroundMark x1="32315" y1="10013" x2="32315" y2="10013"/>
                        <a14:foregroundMark x1="33373" y1="10147" x2="33373" y2="10147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26675" y1="13618" x2="26675" y2="13618"/>
                        <a14:foregroundMark x1="53467" y1="10547" x2="53467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6447" r="22739" b="17362"/>
          <a:stretch/>
        </p:blipFill>
        <p:spPr bwMode="auto">
          <a:xfrm>
            <a:off x="3304218" y="1267261"/>
            <a:ext cx="2660441" cy="327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95626D-EBDA-3E4F-8192-5476D9DEBAD6}"/>
              </a:ext>
            </a:extLst>
          </p:cNvPr>
          <p:cNvSpPr/>
          <p:nvPr/>
        </p:nvSpPr>
        <p:spPr>
          <a:xfrm>
            <a:off x="3580540" y="1937851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76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213</Words>
  <Application>Microsoft Office PowerPoint</Application>
  <PresentationFormat>On-screen Show (16:9)</PresentationFormat>
  <Paragraphs>91</Paragraphs>
  <Slides>29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Open Sans</vt:lpstr>
      <vt:lpstr>Arial</vt:lpstr>
      <vt:lpstr>Fredoka One</vt:lpstr>
      <vt:lpstr>Calibri</vt:lpstr>
      <vt:lpstr>Overpass Black</vt:lpstr>
      <vt:lpstr>Sport Day</vt:lpstr>
      <vt:lpstr>Calibri Light</vt:lpstr>
      <vt:lpstr>Comic Sans MS</vt:lpstr>
      <vt:lpstr>Candara</vt:lpstr>
      <vt:lpstr>Exo 2</vt:lpstr>
      <vt:lpstr>Physics Class for Kids: Kinetic Energy by Slidesgo</vt:lpstr>
      <vt:lpstr>Custom Design</vt:lpstr>
      <vt:lpstr>Office Theme</vt:lpstr>
      <vt:lpstr>PowerPoint Presentation</vt:lpstr>
      <vt:lpstr>My birthday party</vt:lpstr>
      <vt:lpstr>PowerPoint Presentation</vt:lpstr>
      <vt:lpstr>Warm-up</vt:lpstr>
      <vt:lpstr>Yes or 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Administrator</cp:lastModifiedBy>
  <cp:revision>47</cp:revision>
  <dcterms:modified xsi:type="dcterms:W3CDTF">2024-10-21T02:55:53Z</dcterms:modified>
</cp:coreProperties>
</file>