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46" r:id="rId3"/>
  </p:sldMasterIdLst>
  <p:notesMasterIdLst>
    <p:notesMasterId r:id="rId50"/>
  </p:notesMasterIdLst>
  <p:sldIdLst>
    <p:sldId id="443" r:id="rId4"/>
    <p:sldId id="256" r:id="rId5"/>
    <p:sldId id="869" r:id="rId6"/>
    <p:sldId id="260" r:id="rId7"/>
    <p:sldId id="944" r:id="rId8"/>
    <p:sldId id="941" r:id="rId9"/>
    <p:sldId id="891" r:id="rId10"/>
    <p:sldId id="901" r:id="rId11"/>
    <p:sldId id="902" r:id="rId12"/>
    <p:sldId id="905" r:id="rId13"/>
    <p:sldId id="922" r:id="rId14"/>
    <p:sldId id="923" r:id="rId15"/>
    <p:sldId id="924" r:id="rId16"/>
    <p:sldId id="925" r:id="rId17"/>
    <p:sldId id="926" r:id="rId18"/>
    <p:sldId id="928" r:id="rId19"/>
    <p:sldId id="927" r:id="rId20"/>
    <p:sldId id="929" r:id="rId21"/>
    <p:sldId id="930" r:id="rId22"/>
    <p:sldId id="259" r:id="rId23"/>
    <p:sldId id="934" r:id="rId24"/>
    <p:sldId id="935" r:id="rId25"/>
    <p:sldId id="936" r:id="rId26"/>
    <p:sldId id="937" r:id="rId27"/>
    <p:sldId id="938" r:id="rId28"/>
    <p:sldId id="939" r:id="rId29"/>
    <p:sldId id="940" r:id="rId30"/>
    <p:sldId id="933" r:id="rId31"/>
    <p:sldId id="946" r:id="rId32"/>
    <p:sldId id="908" r:id="rId33"/>
    <p:sldId id="945" r:id="rId34"/>
    <p:sldId id="914" r:id="rId35"/>
    <p:sldId id="915" r:id="rId36"/>
    <p:sldId id="904" r:id="rId37"/>
    <p:sldId id="912" r:id="rId38"/>
    <p:sldId id="906" r:id="rId39"/>
    <p:sldId id="296" r:id="rId40"/>
    <p:sldId id="942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Exo 2" panose="020B0604020202020204" charset="0"/>
      <p:regular r:id="rId55"/>
      <p:bold r:id="rId56"/>
      <p:italic r:id="rId57"/>
      <p:boldItalic r:id="rId58"/>
    </p:embeddedFont>
    <p:embeddedFont>
      <p:font typeface="Fredoka One" panose="02000000000000000000" pitchFamily="2" charset="0"/>
      <p:regular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Overpass Black" panose="020B0604020202020204" charset="0"/>
      <p:regular r:id="rId64"/>
      <p:bold r:id="rId65"/>
      <p:italic r:id="rId66"/>
      <p:boldItalic r:id="rId67"/>
    </p:embeddedFont>
    <p:embeddedFont>
      <p:font typeface="Sport Day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3"/>
    <p:restoredTop sz="94675"/>
  </p:normalViewPr>
  <p:slideViewPr>
    <p:cSldViewPr snapToGrid="0">
      <p:cViewPr varScale="1">
        <p:scale>
          <a:sx n="87" d="100"/>
          <a:sy n="87" d="100"/>
        </p:scale>
        <p:origin x="70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" Type="http://schemas.openxmlformats.org/officeDocument/2006/relationships/slide" Target="slides/slide4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53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11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63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6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24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697"/>
            </a:lvl1pPr>
            <a:lvl2pPr marL="323248" indent="0" algn="ctr">
              <a:buNone/>
              <a:defRPr sz="1415"/>
            </a:lvl2pPr>
            <a:lvl3pPr marL="646495" indent="0" algn="ctr">
              <a:buNone/>
              <a:defRPr sz="1273"/>
            </a:lvl3pPr>
            <a:lvl4pPr marL="969743" indent="0" algn="ctr">
              <a:buNone/>
              <a:defRPr sz="1132"/>
            </a:lvl4pPr>
            <a:lvl5pPr marL="1292990" indent="0" algn="ctr">
              <a:buNone/>
              <a:defRPr sz="1132"/>
            </a:lvl5pPr>
            <a:lvl6pPr marL="1616237" indent="0" algn="ctr">
              <a:buNone/>
              <a:defRPr sz="1132"/>
            </a:lvl6pPr>
            <a:lvl7pPr marL="1939484" indent="0" algn="ctr">
              <a:buNone/>
              <a:defRPr sz="1132"/>
            </a:lvl7pPr>
            <a:lvl8pPr marL="2262731" indent="0" algn="ctr">
              <a:buNone/>
              <a:defRPr sz="1132"/>
            </a:lvl8pPr>
            <a:lvl9pPr marL="2585978" indent="0" algn="ctr">
              <a:buNone/>
              <a:defRPr sz="1132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72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4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24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697">
                <a:solidFill>
                  <a:schemeClr val="tx1"/>
                </a:solidFill>
              </a:defRPr>
            </a:lvl1pPr>
            <a:lvl2pPr marL="323248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6495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969743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4pPr>
            <a:lvl5pPr marL="1292990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5pPr>
            <a:lvl6pPr marL="1616237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6pPr>
            <a:lvl7pPr marL="1939484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7pPr>
            <a:lvl8pPr marL="2262731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8pPr>
            <a:lvl9pPr marL="2585978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29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44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700" cy="99417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697" b="1"/>
            </a:lvl1pPr>
            <a:lvl2pPr marL="323248" indent="0">
              <a:buNone/>
              <a:defRPr sz="1415" b="1"/>
            </a:lvl2pPr>
            <a:lvl3pPr marL="646495" indent="0">
              <a:buNone/>
              <a:defRPr sz="1273" b="1"/>
            </a:lvl3pPr>
            <a:lvl4pPr marL="969743" indent="0">
              <a:buNone/>
              <a:defRPr sz="1132" b="1"/>
            </a:lvl4pPr>
            <a:lvl5pPr marL="1292990" indent="0">
              <a:buNone/>
              <a:defRPr sz="1132" b="1"/>
            </a:lvl5pPr>
            <a:lvl6pPr marL="1616237" indent="0">
              <a:buNone/>
              <a:defRPr sz="1132" b="1"/>
            </a:lvl6pPr>
            <a:lvl7pPr marL="1939484" indent="0">
              <a:buNone/>
              <a:defRPr sz="1132" b="1"/>
            </a:lvl7pPr>
            <a:lvl8pPr marL="2262731" indent="0">
              <a:buNone/>
              <a:defRPr sz="1132" b="1"/>
            </a:lvl8pPr>
            <a:lvl9pPr marL="2585978" indent="0">
              <a:buNone/>
              <a:defRPr sz="1132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697" b="1"/>
            </a:lvl1pPr>
            <a:lvl2pPr marL="323248" indent="0">
              <a:buNone/>
              <a:defRPr sz="1415" b="1"/>
            </a:lvl2pPr>
            <a:lvl3pPr marL="646495" indent="0">
              <a:buNone/>
              <a:defRPr sz="1273" b="1"/>
            </a:lvl3pPr>
            <a:lvl4pPr marL="969743" indent="0">
              <a:buNone/>
              <a:defRPr sz="1132" b="1"/>
            </a:lvl4pPr>
            <a:lvl5pPr marL="1292990" indent="0">
              <a:buNone/>
              <a:defRPr sz="1132" b="1"/>
            </a:lvl5pPr>
            <a:lvl6pPr marL="1616237" indent="0">
              <a:buNone/>
              <a:defRPr sz="1132" b="1"/>
            </a:lvl6pPr>
            <a:lvl7pPr marL="1939484" indent="0">
              <a:buNone/>
              <a:defRPr sz="1132" b="1"/>
            </a:lvl7pPr>
            <a:lvl8pPr marL="2262731" indent="0">
              <a:buNone/>
              <a:defRPr sz="1132" b="1"/>
            </a:lvl8pPr>
            <a:lvl9pPr marL="2585978" indent="0">
              <a:buNone/>
              <a:defRPr sz="1132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44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6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262"/>
            </a:lvl1pPr>
            <a:lvl2pPr>
              <a:defRPr sz="1979"/>
            </a:lvl2pPr>
            <a:lvl3pPr>
              <a:defRPr sz="1697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32"/>
            </a:lvl1pPr>
            <a:lvl2pPr marL="323248" indent="0">
              <a:buNone/>
              <a:defRPr sz="990"/>
            </a:lvl2pPr>
            <a:lvl3pPr marL="646495" indent="0">
              <a:buNone/>
              <a:defRPr sz="848"/>
            </a:lvl3pPr>
            <a:lvl4pPr marL="969743" indent="0">
              <a:buNone/>
              <a:defRPr sz="707"/>
            </a:lvl4pPr>
            <a:lvl5pPr marL="1292990" indent="0">
              <a:buNone/>
              <a:defRPr sz="707"/>
            </a:lvl5pPr>
            <a:lvl6pPr marL="1616237" indent="0">
              <a:buNone/>
              <a:defRPr sz="707"/>
            </a:lvl6pPr>
            <a:lvl7pPr marL="1939484" indent="0">
              <a:buNone/>
              <a:defRPr sz="707"/>
            </a:lvl7pPr>
            <a:lvl8pPr marL="2262731" indent="0">
              <a:buNone/>
              <a:defRPr sz="707"/>
            </a:lvl8pPr>
            <a:lvl9pPr marL="2585978" indent="0">
              <a:buNone/>
              <a:defRPr sz="70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28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6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262"/>
            </a:lvl1pPr>
            <a:lvl2pPr marL="323248" indent="0">
              <a:buNone/>
              <a:defRPr sz="1979"/>
            </a:lvl2pPr>
            <a:lvl3pPr marL="646495" indent="0">
              <a:buNone/>
              <a:defRPr sz="1697"/>
            </a:lvl3pPr>
            <a:lvl4pPr marL="969743" indent="0">
              <a:buNone/>
              <a:defRPr sz="1415"/>
            </a:lvl4pPr>
            <a:lvl5pPr marL="1292990" indent="0">
              <a:buNone/>
              <a:defRPr sz="1415"/>
            </a:lvl5pPr>
            <a:lvl6pPr marL="1616237" indent="0">
              <a:buNone/>
              <a:defRPr sz="1415"/>
            </a:lvl6pPr>
            <a:lvl7pPr marL="1939484" indent="0">
              <a:buNone/>
              <a:defRPr sz="1415"/>
            </a:lvl7pPr>
            <a:lvl8pPr marL="2262731" indent="0">
              <a:buNone/>
              <a:defRPr sz="1415"/>
            </a:lvl8pPr>
            <a:lvl9pPr marL="2585978" indent="0">
              <a:buNone/>
              <a:defRPr sz="141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32"/>
            </a:lvl1pPr>
            <a:lvl2pPr marL="323248" indent="0">
              <a:buNone/>
              <a:defRPr sz="990"/>
            </a:lvl2pPr>
            <a:lvl3pPr marL="646495" indent="0">
              <a:buNone/>
              <a:defRPr sz="848"/>
            </a:lvl3pPr>
            <a:lvl4pPr marL="969743" indent="0">
              <a:buNone/>
              <a:defRPr sz="707"/>
            </a:lvl4pPr>
            <a:lvl5pPr marL="1292990" indent="0">
              <a:buNone/>
              <a:defRPr sz="707"/>
            </a:lvl5pPr>
            <a:lvl6pPr marL="1616237" indent="0">
              <a:buNone/>
              <a:defRPr sz="707"/>
            </a:lvl6pPr>
            <a:lvl7pPr marL="1939484" indent="0">
              <a:buNone/>
              <a:defRPr sz="707"/>
            </a:lvl7pPr>
            <a:lvl8pPr marL="2262731" indent="0">
              <a:buNone/>
              <a:defRPr sz="707"/>
            </a:lvl8pPr>
            <a:lvl9pPr marL="2585978" indent="0">
              <a:buNone/>
              <a:defRPr sz="70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0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3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9" r:id="rId5"/>
    <p:sldLayoutId id="214748368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DD066-7902-4B88-87DA-37D24C3F02C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46495" rtl="0" eaLnBrk="1" latinLnBrk="0" hangingPunct="1">
        <a:lnSpc>
          <a:spcPct val="90000"/>
        </a:lnSpc>
        <a:spcBef>
          <a:spcPct val="0"/>
        </a:spcBef>
        <a:buNone/>
        <a:defRPr sz="31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624" indent="-161624" algn="l" defTabSz="646495" rtl="0" eaLnBrk="1" latinLnBrk="0" hangingPunct="1">
        <a:lnSpc>
          <a:spcPct val="90000"/>
        </a:lnSpc>
        <a:spcBef>
          <a:spcPts val="707"/>
        </a:spcBef>
        <a:buFont typeface="Arial" panose="020B0604020202020204" pitchFamily="34" charset="0"/>
        <a:buChar char="•"/>
        <a:defRPr sz="1979" kern="1200">
          <a:solidFill>
            <a:schemeClr val="tx1"/>
          </a:solidFill>
          <a:latin typeface="+mn-lt"/>
          <a:ea typeface="+mn-ea"/>
          <a:cs typeface="+mn-cs"/>
        </a:defRPr>
      </a:lvl1pPr>
      <a:lvl2pPr marL="484871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08118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415" kern="1200">
          <a:solidFill>
            <a:schemeClr val="tx1"/>
          </a:solidFill>
          <a:latin typeface="+mn-lt"/>
          <a:ea typeface="+mn-ea"/>
          <a:cs typeface="+mn-cs"/>
        </a:defRPr>
      </a:lvl3pPr>
      <a:lvl4pPr marL="1131365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4pPr>
      <a:lvl5pPr marL="1454613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5pPr>
      <a:lvl6pPr marL="1777861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6pPr>
      <a:lvl7pPr marL="2101108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7pPr>
      <a:lvl8pPr marL="2424356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8pPr>
      <a:lvl9pPr marL="2747603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23248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2pPr>
      <a:lvl3pPr marL="646495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3pPr>
      <a:lvl4pPr marL="969743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4pPr>
      <a:lvl5pPr marL="1292990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5pPr>
      <a:lvl6pPr marL="1616237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6pPr>
      <a:lvl7pPr marL="1939484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7pPr>
      <a:lvl8pPr marL="2262731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8pPr>
      <a:lvl9pPr marL="2585978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44.xml"/><Relationship Id="rId18" Type="http://schemas.openxmlformats.org/officeDocument/2006/relationships/image" Target="../media/image45.png"/><Relationship Id="rId26" Type="http://schemas.openxmlformats.org/officeDocument/2006/relationships/image" Target="../media/image51.png"/><Relationship Id="rId3" Type="http://schemas.openxmlformats.org/officeDocument/2006/relationships/slide" Target="slide39.xml"/><Relationship Id="rId21" Type="http://schemas.openxmlformats.org/officeDocument/2006/relationships/image" Target="../media/image47.png"/><Relationship Id="rId7" Type="http://schemas.openxmlformats.org/officeDocument/2006/relationships/slide" Target="slide41.xml"/><Relationship Id="rId12" Type="http://schemas.openxmlformats.org/officeDocument/2006/relationships/image" Target="../media/image42.png"/><Relationship Id="rId17" Type="http://schemas.openxmlformats.org/officeDocument/2006/relationships/slide" Target="slide45.xml"/><Relationship Id="rId25" Type="http://schemas.openxmlformats.org/officeDocument/2006/relationships/slide" Target="slide34.xml"/><Relationship Id="rId2" Type="http://schemas.openxmlformats.org/officeDocument/2006/relationships/audio" Target="../media/audio2.wav"/><Relationship Id="rId16" Type="http://schemas.openxmlformats.org/officeDocument/2006/relationships/image" Target="../media/image4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slide" Target="slide43.xml"/><Relationship Id="rId24" Type="http://schemas.openxmlformats.org/officeDocument/2006/relationships/image" Target="../media/image50.png"/><Relationship Id="rId5" Type="http://schemas.openxmlformats.org/officeDocument/2006/relationships/slide" Target="slide40.xml"/><Relationship Id="rId15" Type="http://schemas.openxmlformats.org/officeDocument/2006/relationships/slide" Target="slide46.xml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slide" Target="slide42.xml"/><Relationship Id="rId14" Type="http://schemas.openxmlformats.org/officeDocument/2006/relationships/image" Target="../media/image43.png"/><Relationship Id="rId22" Type="http://schemas.openxmlformats.org/officeDocument/2006/relationships/image" Target="../media/image48.png"/><Relationship Id="rId27" Type="http://schemas.openxmlformats.org/officeDocument/2006/relationships/image" Target="../media/image5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openxmlformats.org/officeDocument/2006/relationships/slide" Target="slide38.xml"/><Relationship Id="rId9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3.wav"/><Relationship Id="rId7" Type="http://schemas.openxmlformats.org/officeDocument/2006/relationships/image" Target="../media/image5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10" Type="http://schemas.microsoft.com/office/2007/relationships/hdphoto" Target="../media/hdphoto12.wdp"/><Relationship Id="rId4" Type="http://schemas.openxmlformats.org/officeDocument/2006/relationships/slide" Target="slide38.xml"/><Relationship Id="rId9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10" Type="http://schemas.microsoft.com/office/2007/relationships/hdphoto" Target="../media/hdphoto13.wdp"/><Relationship Id="rId4" Type="http://schemas.openxmlformats.org/officeDocument/2006/relationships/slide" Target="slide38.xml"/><Relationship Id="rId9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openxmlformats.org/officeDocument/2006/relationships/slide" Target="slide38.xml"/><Relationship Id="rId9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10" Type="http://schemas.microsoft.com/office/2007/relationships/hdphoto" Target="../media/hdphoto14.wdp"/><Relationship Id="rId4" Type="http://schemas.openxmlformats.org/officeDocument/2006/relationships/slide" Target="slide38.xml"/><Relationship Id="rId9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openxmlformats.org/officeDocument/2006/relationships/slide" Target="slide38.xml"/><Relationship Id="rId9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3.wav"/><Relationship Id="rId7" Type="http://schemas.openxmlformats.org/officeDocument/2006/relationships/image" Target="../media/image5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openxmlformats.org/officeDocument/2006/relationships/slide" Target="slide38.xml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726642" y="786156"/>
            <a:ext cx="1639854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03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00114" y="3267144"/>
            <a:ext cx="5870824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Listen, point and say.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298125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EF803CFA-C13F-7104-BCF3-5A2145D7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14" y="-139849"/>
            <a:ext cx="5332570" cy="43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3250E2-F617-EAC3-2779-A9C9DC230A45}"/>
              </a:ext>
            </a:extLst>
          </p:cNvPr>
          <p:cNvSpPr txBox="1">
            <a:spLocks/>
          </p:cNvSpPr>
          <p:nvPr/>
        </p:nvSpPr>
        <p:spPr>
          <a:xfrm>
            <a:off x="1443969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28152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Grapes Clipart Pictures - Clipartix">
            <a:extLst>
              <a:ext uri="{FF2B5EF4-FFF2-40B4-BE49-F238E27FC236}">
                <a16:creationId xmlns:a16="http://schemas.microsoft.com/office/drawing/2014/main" id="{DF29610C-3554-E4CD-400C-7F2ECB26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5" y="290457"/>
            <a:ext cx="3068432" cy="39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852760" y="3911802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19059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5122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F1BB12C4-AE71-9067-DDA3-76536BE3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06" y="505608"/>
            <a:ext cx="2829038" cy="29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6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7170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9FA354CC-B26B-7B2A-1CDF-5B9E68E0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4" y="283087"/>
            <a:ext cx="2936838" cy="35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0" y="388256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31A12-2C99-58D9-E2C8-095F86A53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18" y="611392"/>
            <a:ext cx="3443344" cy="327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78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9218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7CBFFA19-3F6D-BE2A-3639-77C67D35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36" y="718476"/>
            <a:ext cx="3079328" cy="30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1024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A4018F07-ED5D-6082-968A-1DB0D781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67" y="283088"/>
            <a:ext cx="5507066" cy="3668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3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-238624" y="387482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</a:p>
        </p:txBody>
      </p:sp>
      <p:pic>
        <p:nvPicPr>
          <p:cNvPr id="12292" name="Picture 4" descr="Hand holding drink Vectors &amp; Illustrations for Free Download | Freepik">
            <a:extLst>
              <a:ext uri="{FF2B5EF4-FFF2-40B4-BE49-F238E27FC236}">
                <a16:creationId xmlns:a16="http://schemas.microsoft.com/office/drawing/2014/main" id="{E5094B48-2A18-CE56-02DA-6BCF43C7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350" l="10000" r="90000">
                        <a14:foregroundMark x1="34500" y1="25300" x2="45150" y2="17100"/>
                        <a14:foregroundMark x1="45150" y1="17100" x2="55600" y2="16100"/>
                        <a14:foregroundMark x1="55600" y1="16100" x2="58600" y2="18400"/>
                        <a14:foregroundMark x1="53750" y1="33250" x2="62350" y2="36200"/>
                        <a14:foregroundMark x1="41200" y1="65250" x2="52450" y2="65450"/>
                        <a14:foregroundMark x1="52450" y1="65450" x2="57300" y2="62750"/>
                        <a14:foregroundMark x1="56700" y1="61500" x2="59000" y2="64650"/>
                        <a14:foregroundMark x1="38500" y1="90350" x2="43950" y2="89100"/>
                        <a14:foregroundMark x1="44150" y1="83650" x2="44550" y2="90150"/>
                        <a14:foregroundMark x1="45000" y1="84700" x2="46650" y2="85350"/>
                        <a14:foregroundMark x1="46250" y1="84300" x2="47500" y2="87200"/>
                        <a14:foregroundMark x1="56500" y1="88700" x2="65050" y2="89500"/>
                        <a14:foregroundMark x1="56900" y1="83850" x2="56900" y2="89100"/>
                        <a14:foregroundMark x1="55650" y1="85350" x2="55650" y2="89300"/>
                        <a14:foregroundMark x1="43750" y1="28250" x2="51450" y2="23000"/>
                        <a14:foregroundMark x1="51450" y1="23000" x2="51450" y2="23000"/>
                        <a14:foregroundMark x1="45600" y1="30750" x2="46050" y2="31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89" y="362934"/>
            <a:ext cx="3671021" cy="36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3450271" y="3874822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drink</a:t>
            </a:r>
          </a:p>
        </p:txBody>
      </p:sp>
      <p:pic>
        <p:nvPicPr>
          <p:cNvPr id="12294" name="Picture 6" descr="Premium Vector | Happy cute kid girl eat healthy food | Cute kids, Kids  graphics, Happy kids">
            <a:extLst>
              <a:ext uri="{FF2B5EF4-FFF2-40B4-BE49-F238E27FC236}">
                <a16:creationId xmlns:a16="http://schemas.microsoft.com/office/drawing/2014/main" id="{0F7EC4A4-F5A7-C402-D370-15591245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681" y1="30671" x2="60383" y2="30831"/>
                        <a14:foregroundMark x1="60383" y1="30831" x2="66933" y2="29233"/>
                        <a14:foregroundMark x1="49042" y1="67252" x2="48882" y2="81310"/>
                        <a14:foregroundMark x1="26997" y1="66773" x2="27157" y2="79553"/>
                        <a14:foregroundMark x1="19169" y1="67093" x2="19649" y2="89137"/>
                        <a14:foregroundMark x1="67891" y1="66773" x2="69010" y2="80351"/>
                        <a14:foregroundMark x1="75240" y1="66773" x2="75719" y2="79712"/>
                        <a14:foregroundMark x1="82748" y1="68211" x2="83866" y2="8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0" y="274049"/>
            <a:ext cx="3848793" cy="38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2F79B82-915D-92BE-F139-8FAB82D8C3B6}"/>
              </a:ext>
            </a:extLst>
          </p:cNvPr>
          <p:cNvSpPr txBox="1">
            <a:spLocks/>
          </p:cNvSpPr>
          <p:nvPr/>
        </p:nvSpPr>
        <p:spPr>
          <a:xfrm>
            <a:off x="-1762542" y="159968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333330-660C-A57D-44F9-7868E3327CC2}"/>
              </a:ext>
            </a:extLst>
          </p:cNvPr>
          <p:cNvSpPr txBox="1">
            <a:spLocks/>
          </p:cNvSpPr>
          <p:nvPr/>
        </p:nvSpPr>
        <p:spPr>
          <a:xfrm>
            <a:off x="228290" y="16237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75EFE0-4186-93E2-2272-DD0A9ECC0F78}"/>
              </a:ext>
            </a:extLst>
          </p:cNvPr>
          <p:cNvSpPr txBox="1">
            <a:spLocks/>
          </p:cNvSpPr>
          <p:nvPr/>
        </p:nvSpPr>
        <p:spPr>
          <a:xfrm>
            <a:off x="2068079" y="161264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3028BD-0944-40A5-0812-031C95D07D83}"/>
              </a:ext>
            </a:extLst>
          </p:cNvPr>
          <p:cNvSpPr txBox="1">
            <a:spLocks/>
          </p:cNvSpPr>
          <p:nvPr/>
        </p:nvSpPr>
        <p:spPr>
          <a:xfrm>
            <a:off x="4153199" y="145050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E06A1D4-DC50-1C72-23E4-C40EC37BE93F}"/>
              </a:ext>
            </a:extLst>
          </p:cNvPr>
          <p:cNvSpPr txBox="1">
            <a:spLocks/>
          </p:cNvSpPr>
          <p:nvPr/>
        </p:nvSpPr>
        <p:spPr>
          <a:xfrm>
            <a:off x="-1787025" y="386106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jam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D00C8A5-BEE4-AFF0-F067-72441B24E574}"/>
              </a:ext>
            </a:extLst>
          </p:cNvPr>
          <p:cNvSpPr txBox="1">
            <a:spLocks/>
          </p:cNvSpPr>
          <p:nvPr/>
        </p:nvSpPr>
        <p:spPr>
          <a:xfrm>
            <a:off x="141033" y="388585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1C53A7-370A-973B-C803-363EB9BDD92B}"/>
              </a:ext>
            </a:extLst>
          </p:cNvPr>
          <p:cNvSpPr txBox="1">
            <a:spLocks/>
          </p:cNvSpPr>
          <p:nvPr/>
        </p:nvSpPr>
        <p:spPr>
          <a:xfrm>
            <a:off x="2159750" y="388585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78DA88E-B3A3-1F77-6481-CC70525E1D0B}"/>
              </a:ext>
            </a:extLst>
          </p:cNvPr>
          <p:cNvSpPr txBox="1">
            <a:spLocks/>
          </p:cNvSpPr>
          <p:nvPr/>
        </p:nvSpPr>
        <p:spPr>
          <a:xfrm>
            <a:off x="4501312" y="383908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party</a:t>
            </a:r>
          </a:p>
        </p:txBody>
      </p:sp>
    </p:spTree>
    <p:extLst>
      <p:ext uri="{BB962C8B-B14F-4D97-AF65-F5344CB8AC3E}">
        <p14:creationId xmlns:p14="http://schemas.microsoft.com/office/powerpoint/2010/main" val="29835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115125" y="1131239"/>
            <a:ext cx="7019591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Period 3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14425" y="1520817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8800" dirty="0"/>
              <a:t>What is missing?</a:t>
            </a:r>
            <a:endParaRPr sz="8800"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763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333330-660C-A57D-44F9-7868E3327CC2}"/>
              </a:ext>
            </a:extLst>
          </p:cNvPr>
          <p:cNvSpPr txBox="1">
            <a:spLocks/>
          </p:cNvSpPr>
          <p:nvPr/>
        </p:nvSpPr>
        <p:spPr>
          <a:xfrm>
            <a:off x="2471057" y="1623725"/>
            <a:ext cx="178573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8F496B25-2DF2-D7EB-3350-8F84C1A3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90" y="161714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1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78DA88E-B3A3-1F77-6481-CC70525E1D0B}"/>
              </a:ext>
            </a:extLst>
          </p:cNvPr>
          <p:cNvSpPr txBox="1">
            <a:spLocks/>
          </p:cNvSpPr>
          <p:nvPr/>
        </p:nvSpPr>
        <p:spPr>
          <a:xfrm>
            <a:off x="4501312" y="383908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9A26FBBB-51FA-71DD-741D-BD0FB29B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44" y="2596949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E06A1D4-DC50-1C72-23E4-C40EC37BE93F}"/>
              </a:ext>
            </a:extLst>
          </p:cNvPr>
          <p:cNvSpPr txBox="1">
            <a:spLocks/>
          </p:cNvSpPr>
          <p:nvPr/>
        </p:nvSpPr>
        <p:spPr>
          <a:xfrm>
            <a:off x="-1787025" y="386106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A23E042A-BA4A-66C6-82AE-7F7B11DF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81" y="2668672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23028BD-0944-40A5-0812-031C95D07D83}"/>
              </a:ext>
            </a:extLst>
          </p:cNvPr>
          <p:cNvSpPr txBox="1">
            <a:spLocks/>
          </p:cNvSpPr>
          <p:nvPr/>
        </p:nvSpPr>
        <p:spPr>
          <a:xfrm>
            <a:off x="4153199" y="145050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 descr="Question-mark-sticker GIFs - Get the best GIF on GIPHY">
            <a:extLst>
              <a:ext uri="{FF2B5EF4-FFF2-40B4-BE49-F238E27FC236}">
                <a16:creationId xmlns:a16="http://schemas.microsoft.com/office/drawing/2014/main" id="{81C36049-09A5-90C8-DE30-C1B9AF43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27" y="267170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C1C53A7-370A-973B-C803-363EB9BDD92B}"/>
              </a:ext>
            </a:extLst>
          </p:cNvPr>
          <p:cNvSpPr txBox="1">
            <a:spLocks/>
          </p:cNvSpPr>
          <p:nvPr/>
        </p:nvSpPr>
        <p:spPr>
          <a:xfrm>
            <a:off x="2159750" y="388585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A418EA22-2836-DC95-D0DC-3965550F9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2" y="2668672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375EFE0-4186-93E2-2272-DD0A9ECC0F78}"/>
              </a:ext>
            </a:extLst>
          </p:cNvPr>
          <p:cNvSpPr txBox="1">
            <a:spLocks/>
          </p:cNvSpPr>
          <p:nvPr/>
        </p:nvSpPr>
        <p:spPr>
          <a:xfrm>
            <a:off x="2068079" y="161264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A54B3243-C294-8F6B-B637-278214A8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79" y="248541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2F79B82-915D-92BE-F139-8FAB82D8C3B6}"/>
              </a:ext>
            </a:extLst>
          </p:cNvPr>
          <p:cNvSpPr txBox="1">
            <a:spLocks/>
          </p:cNvSpPr>
          <p:nvPr/>
        </p:nvSpPr>
        <p:spPr>
          <a:xfrm>
            <a:off x="-1762542" y="159968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726B26BF-821F-E212-17D6-F8BB8FA6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4" y="392943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D00C8A5-BEE4-AFF0-F067-72441B24E574}"/>
              </a:ext>
            </a:extLst>
          </p:cNvPr>
          <p:cNvSpPr txBox="1">
            <a:spLocks/>
          </p:cNvSpPr>
          <p:nvPr/>
        </p:nvSpPr>
        <p:spPr>
          <a:xfrm>
            <a:off x="2562503" y="3911739"/>
            <a:ext cx="1480884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15362" name="Picture 2" descr="Question-mark-sticker GIFs - Get the best GIF on GIPHY">
            <a:extLst>
              <a:ext uri="{FF2B5EF4-FFF2-40B4-BE49-F238E27FC236}">
                <a16:creationId xmlns:a16="http://schemas.microsoft.com/office/drawing/2014/main" id="{2281BBDD-404D-60B5-EBAD-87A9EB7D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64" y="2603502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2C53F-981B-0E93-2621-4426A5300F57}"/>
              </a:ext>
            </a:extLst>
          </p:cNvPr>
          <p:cNvSpPr txBox="1"/>
          <p:nvPr/>
        </p:nvSpPr>
        <p:spPr>
          <a:xfrm>
            <a:off x="1841752" y="2317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en-VN" sz="6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A99D4-B1F3-80BE-DD29-35BC907415DC}"/>
              </a:ext>
            </a:extLst>
          </p:cNvPr>
          <p:cNvSpPr txBox="1"/>
          <p:nvPr/>
        </p:nvSpPr>
        <p:spPr>
          <a:xfrm>
            <a:off x="814388" y="46534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tx1"/>
                </a:solidFill>
                <a:latin typeface="Fredoka One"/>
                <a:sym typeface="Fredoka One"/>
              </a:rPr>
              <a:t>Work in pairs. Role play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0CBE1-7A7B-3B1D-29AF-EA21ED1A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850" y="867285"/>
            <a:ext cx="8638298" cy="3893409"/>
          </a:xfrm>
          <a:prstGeom prst="rect">
            <a:avLst/>
          </a:prstGeom>
        </p:spPr>
      </p:pic>
      <p:pic>
        <p:nvPicPr>
          <p:cNvPr id="5" name="Track 41">
            <a:hlinkClick r:id="" action="ppaction://media"/>
            <a:extLst>
              <a:ext uri="{FF2B5EF4-FFF2-40B4-BE49-F238E27FC236}">
                <a16:creationId xmlns:a16="http://schemas.microsoft.com/office/drawing/2014/main" id="{EC1FBF52-75A5-FCC6-B13A-E7D703181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4716" y="895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3904265" y="3209965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581611" y="323936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478452" y="1614075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959377" y="1633044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119923" y="1601700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3814782" y="331015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879283" y="168795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438866" y="338341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409431" y="172851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2981621" y="17084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72" name="Google Shape;2158;p40">
            <a:extLst>
              <a:ext uri="{FF2B5EF4-FFF2-40B4-BE49-F238E27FC236}">
                <a16:creationId xmlns:a16="http://schemas.microsoft.com/office/drawing/2014/main" id="{BEEF459A-5B42-5D1C-E1F2-9CCFBF0E0E38}"/>
              </a:ext>
            </a:extLst>
          </p:cNvPr>
          <p:cNvSpPr txBox="1">
            <a:spLocks/>
          </p:cNvSpPr>
          <p:nvPr/>
        </p:nvSpPr>
        <p:spPr>
          <a:xfrm>
            <a:off x="4036623" y="157024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Activity 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 </a:t>
            </a:r>
          </a:p>
        </p:txBody>
      </p:sp>
      <p:sp>
        <p:nvSpPr>
          <p:cNvPr id="73" name="Google Shape;2159;p40">
            <a:extLst>
              <a:ext uri="{FF2B5EF4-FFF2-40B4-BE49-F238E27FC236}">
                <a16:creationId xmlns:a16="http://schemas.microsoft.com/office/drawing/2014/main" id="{70927C31-2D05-C081-A6A1-A6686CA93882}"/>
              </a:ext>
            </a:extLst>
          </p:cNvPr>
          <p:cNvSpPr txBox="1">
            <a:spLocks/>
          </p:cNvSpPr>
          <p:nvPr/>
        </p:nvSpPr>
        <p:spPr>
          <a:xfrm>
            <a:off x="4036623" y="1826130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Look, listen and repeat.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2160;p40">
            <a:extLst>
              <a:ext uri="{FF2B5EF4-FFF2-40B4-BE49-F238E27FC236}">
                <a16:creationId xmlns:a16="http://schemas.microsoft.com/office/drawing/2014/main" id="{246E3133-E33C-7620-7968-8CF3ADB725C8}"/>
              </a:ext>
            </a:extLst>
          </p:cNvPr>
          <p:cNvSpPr txBox="1">
            <a:spLocks/>
          </p:cNvSpPr>
          <p:nvPr/>
        </p:nvSpPr>
        <p:spPr>
          <a:xfrm>
            <a:off x="6881392" y="1525972"/>
            <a:ext cx="2065954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2</a:t>
            </a:r>
          </a:p>
        </p:txBody>
      </p:sp>
      <p:sp>
        <p:nvSpPr>
          <p:cNvPr id="75" name="Google Shape;2161;p40">
            <a:extLst>
              <a:ext uri="{FF2B5EF4-FFF2-40B4-BE49-F238E27FC236}">
                <a16:creationId xmlns:a16="http://schemas.microsoft.com/office/drawing/2014/main" id="{A117D29E-CDCF-E7A2-B284-CD8BB4B8D044}"/>
              </a:ext>
            </a:extLst>
          </p:cNvPr>
          <p:cNvSpPr txBox="1">
            <a:spLocks/>
          </p:cNvSpPr>
          <p:nvPr/>
        </p:nvSpPr>
        <p:spPr>
          <a:xfrm>
            <a:off x="6895592" y="1859778"/>
            <a:ext cx="195476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Listen, point and say.</a:t>
            </a:r>
          </a:p>
        </p:txBody>
      </p:sp>
      <p:sp>
        <p:nvSpPr>
          <p:cNvPr id="76" name="Google Shape;2162;p40">
            <a:extLst>
              <a:ext uri="{FF2B5EF4-FFF2-40B4-BE49-F238E27FC236}">
                <a16:creationId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316290" y="16216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356092" y="1943216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Let’s sing.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156;p40">
            <a:extLst>
              <a:ext uri="{FF2B5EF4-FFF2-40B4-BE49-F238E27FC236}">
                <a16:creationId xmlns:a16="http://schemas.microsoft.com/office/drawing/2014/main" id="{B791DF4A-0322-4BDB-243D-B96E9A659BCC}"/>
              </a:ext>
            </a:extLst>
          </p:cNvPr>
          <p:cNvSpPr txBox="1">
            <a:spLocks/>
          </p:cNvSpPr>
          <p:nvPr/>
        </p:nvSpPr>
        <p:spPr>
          <a:xfrm>
            <a:off x="1446857" y="333458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3</a:t>
            </a:r>
          </a:p>
        </p:txBody>
      </p:sp>
      <p:sp>
        <p:nvSpPr>
          <p:cNvPr id="6" name="Google Shape;2155;p40">
            <a:extLst>
              <a:ext uri="{FF2B5EF4-FFF2-40B4-BE49-F238E27FC236}">
                <a16:creationId xmlns:a16="http://schemas.microsoft.com/office/drawing/2014/main" id="{FBC86129-3194-E8AA-25A4-73AD507CE8E6}"/>
              </a:ext>
            </a:extLst>
          </p:cNvPr>
          <p:cNvSpPr txBox="1">
            <a:spLocks/>
          </p:cNvSpPr>
          <p:nvPr/>
        </p:nvSpPr>
        <p:spPr>
          <a:xfrm>
            <a:off x="4097083" y="366386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154;p40">
            <a:extLst>
              <a:ext uri="{FF2B5EF4-FFF2-40B4-BE49-F238E27FC236}">
                <a16:creationId xmlns:a16="http://schemas.microsoft.com/office/drawing/2014/main" id="{5D648074-C449-3FB7-1C5D-D2A54624A478}"/>
              </a:ext>
            </a:extLst>
          </p:cNvPr>
          <p:cNvSpPr txBox="1">
            <a:spLocks/>
          </p:cNvSpPr>
          <p:nvPr/>
        </p:nvSpPr>
        <p:spPr>
          <a:xfrm>
            <a:off x="4878573" y="3407834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Game</a:t>
            </a:r>
          </a:p>
        </p:txBody>
      </p:sp>
      <p:sp>
        <p:nvSpPr>
          <p:cNvPr id="8" name="Google Shape;2155;p40">
            <a:extLst>
              <a:ext uri="{FF2B5EF4-FFF2-40B4-BE49-F238E27FC236}">
                <a16:creationId xmlns:a16="http://schemas.microsoft.com/office/drawing/2014/main" id="{985E36FD-45B5-1905-2232-DA9F8A81EDE4}"/>
              </a:ext>
            </a:extLst>
          </p:cNvPr>
          <p:cNvSpPr txBox="1">
            <a:spLocks/>
          </p:cNvSpPr>
          <p:nvPr/>
        </p:nvSpPr>
        <p:spPr>
          <a:xfrm>
            <a:off x="1446855" y="370676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361764" y="1247761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en-VN" sz="3000" b="1" u="sng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921106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VN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chips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648"/>
            <a:ext cx="3639542" cy="22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361764" y="1247761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en-VN" sz="3000" b="1" u="sng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921106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VN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</a:t>
            </a:r>
            <a:r>
              <a:rPr lang="en-US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grape</a:t>
            </a:r>
            <a:r>
              <a:rPr lang="en-VN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28564"/>
            <a:ext cx="3639542" cy="21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46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963042" y="29752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drink?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2070619" y="3837756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- </a:t>
            </a:r>
            <a:r>
              <a:rPr lang="en-VN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VN" sz="28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</a:t>
            </a:r>
            <a:r>
              <a:rPr lang="en-US" sz="28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lemonade</a:t>
            </a:r>
            <a:r>
              <a:rPr lang="en-VN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A13AA-4784-D0F7-6592-B04F33F38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8" r="5278"/>
          <a:stretch/>
        </p:blipFill>
        <p:spPr>
          <a:xfrm>
            <a:off x="2844569" y="345792"/>
            <a:ext cx="3817601" cy="262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806938" y="3003604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drink?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990261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VN" sz="32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</a:t>
            </a:r>
            <a:r>
              <a:rPr lang="en-US" sz="32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water</a:t>
            </a:r>
            <a:r>
              <a:rPr lang="en-VN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1149B-A2E1-8D0F-86A1-E61BFE90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67" y="264437"/>
            <a:ext cx="4401946" cy="27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764813" y="787053"/>
            <a:ext cx="1596243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04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FAB4010-AC55-7A46-A6B4-B2BB366C1C9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87272" y="3182233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talk.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785164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58088-DEEA-2F92-0269-84C4A664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655" y="624114"/>
            <a:ext cx="8142688" cy="38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Game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88638" y="834966"/>
            <a:ext cx="1319611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06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C61C88BE-817F-4348-8456-57905650597B}" type="slidenum">
              <a:rPr lang="en-US" sz="675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37</a:t>
            </a:fld>
            <a:endParaRPr lang="en-US" sz="675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90007" y="2347489"/>
            <a:ext cx="3691533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Choose one number to open the question.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02" y="2371597"/>
            <a:ext cx="808136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17563" y="2933276"/>
            <a:ext cx="5050229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Write (A – B – C) on your white board to answer the questions.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02" y="2957386"/>
            <a:ext cx="808136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02" y="3498525"/>
            <a:ext cx="808136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90007" y="3382439"/>
            <a:ext cx="2970365" cy="5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Correct – get points behind the star.</a:t>
            </a:r>
          </a:p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Incorrect – no points.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134279" y="158356"/>
            <a:ext cx="2437430" cy="4385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2250" b="1" i="1" kern="1200" dirty="0">
                <a:ea typeface="+mn-ea"/>
                <a:cs typeface="+mn-cs"/>
              </a:rPr>
              <a:t>BOMB STAR </a:t>
            </a:r>
            <a:r>
              <a:rPr lang="en-US" sz="2250" b="1" kern="1200" dirty="0">
                <a:ea typeface="+mn-ea"/>
                <a:cs typeface="+mn-cs"/>
              </a:rPr>
              <a:t>GAME</a:t>
            </a:r>
            <a:endParaRPr lang="en-US" sz="2250" kern="1200" dirty="0">
              <a:ea typeface="+mn-ea"/>
              <a:cs typeface="+mn-cs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2980110" y="2585291"/>
            <a:ext cx="376188" cy="343910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99" y="2600198"/>
            <a:ext cx="29646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21510" y="2620737"/>
            <a:ext cx="1311771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 dirty="0">
                <a:solidFill>
                  <a:srgbClr val="FD651C"/>
                </a:solidFill>
                <a:ea typeface="+mn-ea"/>
                <a:cs typeface="Calibri" pitchFamily="34" charset="0"/>
              </a:rPr>
              <a:t>Lose the turn.</a:t>
            </a:r>
            <a:endParaRPr lang="en-US" sz="1463" b="1" kern="1200" dirty="0">
              <a:solidFill>
                <a:srgbClr val="1C7E7E"/>
              </a:solidFill>
              <a:ea typeface="+mn-ea"/>
              <a:cs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15061" y="2620737"/>
            <a:ext cx="2143125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 dirty="0">
                <a:solidFill>
                  <a:srgbClr val="FD651C"/>
                </a:solidFill>
                <a:ea typeface="+mn-ea"/>
                <a:cs typeface="Calibri" pitchFamily="34" charset="0"/>
              </a:rPr>
              <a:t>Answer the question.</a:t>
            </a:r>
          </a:p>
        </p:txBody>
      </p:sp>
      <p:pic>
        <p:nvPicPr>
          <p:cNvPr id="14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87" y="3415414"/>
            <a:ext cx="725205" cy="8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48" y="720298"/>
            <a:ext cx="2519891" cy="1546622"/>
          </a:xfrm>
          <a:prstGeom prst="rect">
            <a:avLst/>
          </a:prstGeom>
        </p:spPr>
      </p:pic>
      <p:pic>
        <p:nvPicPr>
          <p:cNvPr id="16" name="no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94" y="861191"/>
            <a:ext cx="718280" cy="717382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6853497" y="1757731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86" y="1973175"/>
            <a:ext cx="343392" cy="377961"/>
          </a:xfrm>
          <a:prstGeom prst="rect">
            <a:avLst/>
          </a:prstGeom>
        </p:spPr>
      </p:pic>
      <p:pic>
        <p:nvPicPr>
          <p:cNvPr id="19" name="no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97" y="1803465"/>
            <a:ext cx="718280" cy="717382"/>
          </a:xfrm>
          <a:prstGeom prst="rect">
            <a:avLst/>
          </a:prstGeom>
        </p:spPr>
      </p:pic>
      <p:sp>
        <p:nvSpPr>
          <p:cNvPr id="20" name="5-Point Star 19"/>
          <p:cNvSpPr/>
          <p:nvPr/>
        </p:nvSpPr>
        <p:spPr>
          <a:xfrm>
            <a:off x="6866210" y="1757731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5352994" y="861191"/>
            <a:ext cx="650203" cy="63241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0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2" grpId="0"/>
      <p:bldP spid="13" grpId="0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8F30-ECF9-7448-D7AD-C20A3F99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E978D5-5548-184E-90B0-3FB2FBD4D38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D027FA4-3E23-8368-47E6-4951E05CAF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46E1B-05F0-E921-B355-1FEEBEB022C0}"/>
              </a:ext>
            </a:extLst>
          </p:cNvPr>
          <p:cNvSpPr txBox="1"/>
          <p:nvPr/>
        </p:nvSpPr>
        <p:spPr>
          <a:xfrm>
            <a:off x="1776900" y="239595"/>
            <a:ext cx="554457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000" b="1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BOMB STAR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A47B46C3-69E7-86FE-7724-341D0C7466EB}"/>
              </a:ext>
            </a:extLst>
          </p:cNvPr>
          <p:cNvSpPr/>
          <p:nvPr/>
        </p:nvSpPr>
        <p:spPr>
          <a:xfrm>
            <a:off x="2219081" y="1301910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+2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F21BD1BB-6074-EC3A-1111-CF19F1E90CEE}"/>
              </a:ext>
            </a:extLst>
          </p:cNvPr>
          <p:cNvSpPr/>
          <p:nvPr/>
        </p:nvSpPr>
        <p:spPr>
          <a:xfrm>
            <a:off x="3620255" y="1308887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+2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DD539121-893A-6EB6-82CA-A921F63BD6A5}"/>
              </a:ext>
            </a:extLst>
          </p:cNvPr>
          <p:cNvSpPr/>
          <p:nvPr/>
        </p:nvSpPr>
        <p:spPr>
          <a:xfrm>
            <a:off x="4931938" y="133816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+5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5C637192-62E4-8EAF-4122-D54FB8856987}"/>
              </a:ext>
            </a:extLst>
          </p:cNvPr>
          <p:cNvSpPr/>
          <p:nvPr/>
        </p:nvSpPr>
        <p:spPr>
          <a:xfrm>
            <a:off x="6283024" y="1339012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+3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01B8C9A4-89DD-ECCB-0F2E-B11AFA5CF7AF}"/>
              </a:ext>
            </a:extLst>
          </p:cNvPr>
          <p:cNvSpPr/>
          <p:nvPr/>
        </p:nvSpPr>
        <p:spPr>
          <a:xfrm>
            <a:off x="2208703" y="2307529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000B678B-A0F1-7C3B-F86B-CCD0AFFFB90B}"/>
              </a:ext>
            </a:extLst>
          </p:cNvPr>
          <p:cNvSpPr/>
          <p:nvPr/>
        </p:nvSpPr>
        <p:spPr>
          <a:xfrm>
            <a:off x="3623308" y="2279055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+5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257177A5-124A-E36A-0814-9C2117C99881}"/>
              </a:ext>
            </a:extLst>
          </p:cNvPr>
          <p:cNvSpPr/>
          <p:nvPr/>
        </p:nvSpPr>
        <p:spPr>
          <a:xfrm>
            <a:off x="4980641" y="2325869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9776E648-E635-BF0C-910B-8B9DC0089049}"/>
              </a:ext>
            </a:extLst>
          </p:cNvPr>
          <p:cNvSpPr/>
          <p:nvPr/>
        </p:nvSpPr>
        <p:spPr>
          <a:xfrm>
            <a:off x="6332761" y="229369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+2</a:t>
            </a: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8466BB80-C1BB-1CCC-F79B-DC5682ABCFD9}"/>
              </a:ext>
            </a:extLst>
          </p:cNvPr>
          <p:cNvSpPr/>
          <p:nvPr/>
        </p:nvSpPr>
        <p:spPr>
          <a:xfrm>
            <a:off x="2224293" y="3201335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+4</a:t>
            </a: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33D80276-E6C3-E05A-010F-7E5A342924A9}"/>
              </a:ext>
            </a:extLst>
          </p:cNvPr>
          <p:cNvSpPr/>
          <p:nvPr/>
        </p:nvSpPr>
        <p:spPr>
          <a:xfrm>
            <a:off x="3634023" y="318550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+1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8AE67CD7-0CB0-E613-7D47-ECA585641F82}"/>
              </a:ext>
            </a:extLst>
          </p:cNvPr>
          <p:cNvSpPr/>
          <p:nvPr/>
        </p:nvSpPr>
        <p:spPr>
          <a:xfrm>
            <a:off x="5028033" y="3174116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+3</a:t>
            </a: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B9390BFE-391A-88BA-131D-3641CD05FE29}"/>
              </a:ext>
            </a:extLst>
          </p:cNvPr>
          <p:cNvSpPr/>
          <p:nvPr/>
        </p:nvSpPr>
        <p:spPr>
          <a:xfrm>
            <a:off x="6339413" y="318550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+1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394DCB55-D9EC-4EF6-F1A7-0DC924987F0E}"/>
              </a:ext>
            </a:extLst>
          </p:cNvPr>
          <p:cNvSpPr/>
          <p:nvPr/>
        </p:nvSpPr>
        <p:spPr>
          <a:xfrm>
            <a:off x="2223169" y="1303656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2">
            <a:hlinkClick r:id="rId3" action="ppaction://hlinksldjump"/>
            <a:extLst>
              <a:ext uri="{FF2B5EF4-FFF2-40B4-BE49-F238E27FC236}">
                <a16:creationId xmlns:a16="http://schemas.microsoft.com/office/drawing/2014/main" id="{1161A159-C3FA-4590-B503-776D4C649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0" y="1289687"/>
            <a:ext cx="771525" cy="771525"/>
          </a:xfrm>
          <a:prstGeom prst="rect">
            <a:avLst/>
          </a:prstGeom>
        </p:spPr>
      </p:pic>
      <p:pic>
        <p:nvPicPr>
          <p:cNvPr id="20" name="4">
            <a:hlinkClick r:id="rId5" action="ppaction://hlinksldjump"/>
            <a:extLst>
              <a:ext uri="{FF2B5EF4-FFF2-40B4-BE49-F238E27FC236}">
                <a16:creationId xmlns:a16="http://schemas.microsoft.com/office/drawing/2014/main" id="{0B6A95CA-5772-6BAB-38EA-CAF7FD27C3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05" y="1319812"/>
            <a:ext cx="771525" cy="771525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571E00F3-80C1-8B5F-1F2F-4D5899646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43" y="2261518"/>
            <a:ext cx="771525" cy="771525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8E4ABFAA-475B-68DA-0BB3-51D6A8841F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81" y="2280714"/>
            <a:ext cx="771525" cy="771525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7D7B981A-B13A-A18F-86D6-96C3DEDC7E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37" y="3174116"/>
            <a:ext cx="771525" cy="7715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1A54BC45-3803-D255-A7F9-3AC4BC514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0" y="3167968"/>
            <a:ext cx="773339" cy="7715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DC5EA5AD-60D4-DC9E-8B57-E9519D3F4A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97" y="3148919"/>
            <a:ext cx="771525" cy="771525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:a16="http://schemas.microsoft.com/office/drawing/2014/main" id="{6DCF967F-C23D-8792-A4E5-C20939B734C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9" y="3148766"/>
            <a:ext cx="771525" cy="771525"/>
          </a:xfrm>
          <a:prstGeom prst="rect">
            <a:avLst/>
          </a:prstGeom>
        </p:spPr>
      </p:pic>
      <p:pic>
        <p:nvPicPr>
          <p:cNvPr id="27" name="BOM17">
            <a:extLst>
              <a:ext uri="{FF2B5EF4-FFF2-40B4-BE49-F238E27FC236}">
                <a16:creationId xmlns:a16="http://schemas.microsoft.com/office/drawing/2014/main" id="{D8E06223-60EA-A49A-0EB1-80F2A32C343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30" y="2541313"/>
            <a:ext cx="343392" cy="377961"/>
          </a:xfrm>
          <a:prstGeom prst="rect">
            <a:avLst/>
          </a:prstGeom>
        </p:spPr>
      </p:pic>
      <p:pic>
        <p:nvPicPr>
          <p:cNvPr id="28" name="no7">
            <a:extLst>
              <a:ext uri="{FF2B5EF4-FFF2-40B4-BE49-F238E27FC236}">
                <a16:creationId xmlns:a16="http://schemas.microsoft.com/office/drawing/2014/main" id="{9B900B8C-7C04-29FD-1196-1D359BF3176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42" y="2386413"/>
            <a:ext cx="718280" cy="717382"/>
          </a:xfrm>
          <a:prstGeom prst="rect">
            <a:avLst/>
          </a:prstGeom>
        </p:spPr>
      </p:pic>
      <p:pic>
        <p:nvPicPr>
          <p:cNvPr id="29" name="BOM18">
            <a:extLst>
              <a:ext uri="{FF2B5EF4-FFF2-40B4-BE49-F238E27FC236}">
                <a16:creationId xmlns:a16="http://schemas.microsoft.com/office/drawing/2014/main" id="{B565FFDD-2D8F-9270-3D26-149EF4F7F96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56" y="1471952"/>
            <a:ext cx="343392" cy="377961"/>
          </a:xfrm>
          <a:prstGeom prst="rect">
            <a:avLst/>
          </a:prstGeom>
        </p:spPr>
      </p:pic>
      <p:pic>
        <p:nvPicPr>
          <p:cNvPr id="30" name="BOM15">
            <a:extLst>
              <a:ext uri="{FF2B5EF4-FFF2-40B4-BE49-F238E27FC236}">
                <a16:creationId xmlns:a16="http://schemas.microsoft.com/office/drawing/2014/main" id="{3D7A43D8-F848-5956-FD38-1ADEF09FC7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149" y="2522973"/>
            <a:ext cx="343392" cy="377961"/>
          </a:xfrm>
          <a:prstGeom prst="rect">
            <a:avLst/>
          </a:prstGeom>
        </p:spPr>
      </p:pic>
      <p:pic>
        <p:nvPicPr>
          <p:cNvPr id="31" name="no5">
            <a:extLst>
              <a:ext uri="{FF2B5EF4-FFF2-40B4-BE49-F238E27FC236}">
                <a16:creationId xmlns:a16="http://schemas.microsoft.com/office/drawing/2014/main" id="{566804B2-3685-E389-AEA2-4B56A476A26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62" y="2368074"/>
            <a:ext cx="718280" cy="717382"/>
          </a:xfrm>
          <a:prstGeom prst="rect">
            <a:avLst/>
          </a:prstGeom>
        </p:spPr>
      </p:pic>
      <p:pic>
        <p:nvPicPr>
          <p:cNvPr id="32" name="BOM16">
            <a:extLst>
              <a:ext uri="{FF2B5EF4-FFF2-40B4-BE49-F238E27FC236}">
                <a16:creationId xmlns:a16="http://schemas.microsoft.com/office/drawing/2014/main" id="{FA18B333-A2E8-0449-209D-9AB00A61A7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78" y="1449757"/>
            <a:ext cx="343392" cy="377961"/>
          </a:xfrm>
          <a:prstGeom prst="rect">
            <a:avLst/>
          </a:prstGeom>
        </p:spPr>
      </p:pic>
      <p:pic>
        <p:nvPicPr>
          <p:cNvPr id="33" name="no16">
            <a:extLst>
              <a:ext uri="{FF2B5EF4-FFF2-40B4-BE49-F238E27FC236}">
                <a16:creationId xmlns:a16="http://schemas.microsoft.com/office/drawing/2014/main" id="{69C863C5-0CD7-DC8C-2834-751557EDC1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98" y="1313996"/>
            <a:ext cx="718280" cy="717382"/>
          </a:xfrm>
          <a:prstGeom prst="rect">
            <a:avLst/>
          </a:prstGeom>
        </p:spPr>
      </p:pic>
      <p:pic>
        <p:nvPicPr>
          <p:cNvPr id="34" name="7">
            <a:extLst>
              <a:ext uri="{FF2B5EF4-FFF2-40B4-BE49-F238E27FC236}">
                <a16:creationId xmlns:a16="http://schemas.microsoft.com/office/drawing/2014/main" id="{6C95D31F-B858-6280-6471-A9B37C9A001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62" y="2293694"/>
            <a:ext cx="771525" cy="771525"/>
          </a:xfrm>
          <a:prstGeom prst="rect">
            <a:avLst/>
          </a:prstGeom>
        </p:spPr>
      </p:pic>
      <p:pic>
        <p:nvPicPr>
          <p:cNvPr id="35" name="no18">
            <a:extLst>
              <a:ext uri="{FF2B5EF4-FFF2-40B4-BE49-F238E27FC236}">
                <a16:creationId xmlns:a16="http://schemas.microsoft.com/office/drawing/2014/main" id="{6D76F47C-F75D-8CB5-D414-A5692AD734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10" y="1337445"/>
            <a:ext cx="718280" cy="717382"/>
          </a:xfrm>
          <a:prstGeom prst="rect">
            <a:avLst/>
          </a:prstGeom>
        </p:spPr>
      </p:pic>
      <p:pic>
        <p:nvPicPr>
          <p:cNvPr id="36" name="5">
            <a:extLst>
              <a:ext uri="{FF2B5EF4-FFF2-40B4-BE49-F238E27FC236}">
                <a16:creationId xmlns:a16="http://schemas.microsoft.com/office/drawing/2014/main" id="{DE89B970-6E67-B39A-F062-135657B78B6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23" y="2275353"/>
            <a:ext cx="771525" cy="771525"/>
          </a:xfrm>
          <a:prstGeom prst="rect">
            <a:avLst/>
          </a:prstGeom>
        </p:spPr>
      </p:pic>
      <p:pic>
        <p:nvPicPr>
          <p:cNvPr id="37" name="3">
            <a:extLst>
              <a:ext uri="{FF2B5EF4-FFF2-40B4-BE49-F238E27FC236}">
                <a16:creationId xmlns:a16="http://schemas.microsoft.com/office/drawing/2014/main" id="{671B1DFD-AAED-B2D7-52BF-EC3B7422D68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74" y="1289687"/>
            <a:ext cx="771525" cy="771525"/>
          </a:xfrm>
          <a:prstGeom prst="rect">
            <a:avLst/>
          </a:prstGeom>
        </p:spPr>
      </p:pic>
      <p:pic>
        <p:nvPicPr>
          <p:cNvPr id="38" name="1">
            <a:extLst>
              <a:ext uri="{FF2B5EF4-FFF2-40B4-BE49-F238E27FC236}">
                <a16:creationId xmlns:a16="http://schemas.microsoft.com/office/drawing/2014/main" id="{E0767045-89D1-9F90-732A-C4BC463D02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04" y="1259990"/>
            <a:ext cx="771525" cy="771525"/>
          </a:xfrm>
          <a:prstGeom prst="rect">
            <a:avLst/>
          </a:prstGeom>
        </p:spPr>
      </p:pic>
      <p:pic>
        <p:nvPicPr>
          <p:cNvPr id="40" name="Graphic 39" descr="Share">
            <a:hlinkClick r:id="rId25" action="ppaction://hlinksldjump"/>
            <a:extLst>
              <a:ext uri="{FF2B5EF4-FFF2-40B4-BE49-F238E27FC236}">
                <a16:creationId xmlns:a16="http://schemas.microsoft.com/office/drawing/2014/main" id="{A1708EA0-EF7F-9EE3-EAE9-22D4EA7F89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95522" y="4352225"/>
            <a:ext cx="914400" cy="7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5B4EFF-8CDA-4579-9404-4A13BB8E6BA5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16539" y="2938219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30792" y="2890430"/>
            <a:ext cx="2039663" cy="1321304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jam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846325" y="2963345"/>
            <a:ext cx="2005859" cy="1272140"/>
            <a:chOff x="8127225" y="3957548"/>
            <a:chExt cx="3788186" cy="2474294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11544" y="4934617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grapes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66" y="2957356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64" y="3031694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23" y="2948492"/>
            <a:ext cx="470976" cy="476517"/>
          </a:xfrm>
          <a:prstGeom prst="ellipse">
            <a:avLst/>
          </a:prstGeom>
        </p:spPr>
      </p:pic>
      <p:pic>
        <p:nvPicPr>
          <p:cNvPr id="52" name="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185520" y="240179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97985" y="53935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eat some ____.</a:t>
            </a:r>
          </a:p>
        </p:txBody>
      </p:sp>
      <p:sp>
        <p:nvSpPr>
          <p:cNvPr id="28" name="Oval 27"/>
          <p:cNvSpPr/>
          <p:nvPr/>
        </p:nvSpPr>
        <p:spPr>
          <a:xfrm>
            <a:off x="2293726" y="3307985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29" name="Oval 28"/>
          <p:cNvSpPr/>
          <p:nvPr/>
        </p:nvSpPr>
        <p:spPr>
          <a:xfrm>
            <a:off x="4511975" y="3267508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97528" y="329420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pic>
        <p:nvPicPr>
          <p:cNvPr id="2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852FD222-BAD7-77BF-9D2B-6CF149E0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6" y="989393"/>
            <a:ext cx="1464926" cy="16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6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15345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01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sing.</a:t>
            </a:r>
            <a:endParaRPr sz="4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hlinkClick r:id="rId4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026195-F0B4-40C5-A3A8-20A20DFB847A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17561" y="2892489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chips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90242" y="2867565"/>
            <a:ext cx="2039663" cy="1321304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grapes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65226" y="2946903"/>
            <a:ext cx="1961213" cy="1273580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jam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09" y="2950609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54" y="3021755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44" y="2902763"/>
            <a:ext cx="470976" cy="476517"/>
          </a:xfrm>
          <a:prstGeom prst="ellipse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185520" y="239626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0" name="Oval 29"/>
          <p:cNvSpPr/>
          <p:nvPr/>
        </p:nvSpPr>
        <p:spPr>
          <a:xfrm>
            <a:off x="2294747" y="32622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4460430" y="3221537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2" name="Oval 31"/>
          <p:cNvSpPr/>
          <p:nvPr/>
        </p:nvSpPr>
        <p:spPr>
          <a:xfrm>
            <a:off x="6578419" y="3284270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B0F44-76BF-C45C-CA78-33796C098284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eat some ____.</a:t>
            </a:r>
          </a:p>
        </p:txBody>
      </p:sp>
      <p:pic>
        <p:nvPicPr>
          <p:cNvPr id="3" name="Picture 2" descr="Free Grapes Clipart Pictures - Clipartix">
            <a:extLst>
              <a:ext uri="{FF2B5EF4-FFF2-40B4-BE49-F238E27FC236}">
                <a16:creationId xmlns:a16="http://schemas.microsoft.com/office/drawing/2014/main" id="{E515F1D5-4E2A-4E5E-02B2-F3D8B484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6630">
            <a:off x="3550057" y="1136244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rId4" action="ppaction://hlinksldjump"/>
            <a:extLst>
              <a:ext uri="{FF2B5EF4-FFF2-40B4-BE49-F238E27FC236}">
                <a16:creationId xmlns:a16="http://schemas.microsoft.com/office/drawing/2014/main" id="{19E8983B-21AB-5A36-4B63-75AC410ED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3355" y="2076526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2127961-73BA-4B5E-B259-57E3764824F9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96351" y="2892488"/>
            <a:ext cx="2019094" cy="1343384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lemonade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1202" y="2866238"/>
            <a:ext cx="2089240" cy="1368361"/>
            <a:chOff x="4226461" y="3957548"/>
            <a:chExt cx="3703866" cy="247709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16199" y="2917050"/>
            <a:ext cx="2076999" cy="1316001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water</a:t>
              </a: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32" y="2915841"/>
            <a:ext cx="480827" cy="480827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28" y="2875835"/>
            <a:ext cx="470976" cy="476517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44" y="2902763"/>
            <a:ext cx="470976" cy="476517"/>
          </a:xfrm>
          <a:prstGeom prst="ellipse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85520" y="2425546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42" name="Oval 41"/>
          <p:cNvSpPr/>
          <p:nvPr/>
        </p:nvSpPr>
        <p:spPr>
          <a:xfrm>
            <a:off x="2294747" y="32622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4386478" y="3259434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6529391" y="3254418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766E9-76A7-7899-00F4-18E466E59053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drink some ____.</a:t>
            </a:r>
          </a:p>
        </p:txBody>
      </p:sp>
      <p:pic>
        <p:nvPicPr>
          <p:cNvPr id="5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D6913F10-B787-850D-4229-C675C9FDD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696" b="98495" l="29085" r="47876">
                        <a14:foregroundMark x1="34804" y1="97659" x2="34804" y2="97659"/>
                        <a14:foregroundMark x1="34641" y1="98495" x2="41830" y2="98328"/>
                        <a14:foregroundMark x1="36928" y1="97659" x2="41830" y2="97993"/>
                        <a14:foregroundMark x1="33824" y1="72074" x2="42320" y2="89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54133" r="49764" b="-52"/>
          <a:stretch/>
        </p:blipFill>
        <p:spPr bwMode="auto">
          <a:xfrm>
            <a:off x="4038922" y="755832"/>
            <a:ext cx="1066156" cy="20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2">
            <a:hlinkClick r:id="rId4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4ED2A2E-2B7C-4BBC-8D90-252E0D137A63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93827" y="2924979"/>
            <a:ext cx="2016684" cy="1298740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lemonade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53579" y="2910932"/>
            <a:ext cx="2087873" cy="1323667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81997" y="2950138"/>
            <a:ext cx="2083425" cy="1393366"/>
            <a:chOff x="8127223" y="3957548"/>
            <a:chExt cx="3703867" cy="247709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514878" cy="2264143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water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77" y="2949175"/>
            <a:ext cx="480827" cy="480827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25" y="3024990"/>
            <a:ext cx="470976" cy="476517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96" y="2985784"/>
            <a:ext cx="470976" cy="476517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78540" y="240179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2" name="Oval 31"/>
          <p:cNvSpPr/>
          <p:nvPr/>
        </p:nvSpPr>
        <p:spPr>
          <a:xfrm>
            <a:off x="2292223" y="329474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4418854" y="3304128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4" name="Oval 33"/>
          <p:cNvSpPr/>
          <p:nvPr/>
        </p:nvSpPr>
        <p:spPr>
          <a:xfrm>
            <a:off x="6595189" y="328750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6AC83-CBD3-800D-B255-6CD006EE0615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drink some ____.</a:t>
            </a:r>
          </a:p>
        </p:txBody>
      </p:sp>
      <p:pic>
        <p:nvPicPr>
          <p:cNvPr id="4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4B426726-2C00-DE3A-6B90-39A1C6C9C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42" y="938505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">
            <a:hlinkClick r:id="rId4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558754-A63A-4B09-A992-768A769B7BC0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45865" y="2889555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eat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58011" y="2866125"/>
            <a:ext cx="2039663" cy="1321304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drink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48060" y="2915289"/>
            <a:ext cx="1961213" cy="1273580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want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77" y="2949169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88" y="2990141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49" y="2899829"/>
            <a:ext cx="470976" cy="476517"/>
          </a:xfrm>
          <a:prstGeom prst="ellipse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185520" y="239626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0" name="Oval 29"/>
          <p:cNvSpPr/>
          <p:nvPr/>
        </p:nvSpPr>
        <p:spPr>
          <a:xfrm>
            <a:off x="2223051" y="3259322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4423287" y="3259322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2" name="Oval 31"/>
          <p:cNvSpPr/>
          <p:nvPr/>
        </p:nvSpPr>
        <p:spPr>
          <a:xfrm>
            <a:off x="6561252" y="32526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92FA5-06B4-4177-2F7C-30A1F0CA655D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___ some juice.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197CB-6993-FFB9-115C-7C8DFA299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411" y="1175367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3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">
            <a:hlinkClick r:id="rId4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35DF2CE-C8AE-4D94-ADFB-2D2473758116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45320" y="2865833"/>
            <a:ext cx="2016684" cy="1298740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eat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26655" y="2842403"/>
            <a:ext cx="2087873" cy="1323667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drink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81997" y="2892488"/>
            <a:ext cx="2083425" cy="1351644"/>
            <a:chOff x="8127225" y="3957548"/>
            <a:chExt cx="3703867" cy="240292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514878" cy="2264143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5" y="4908042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want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70" y="2890029"/>
            <a:ext cx="480827" cy="480827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23" y="2967341"/>
            <a:ext cx="470976" cy="476517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72" y="2917254"/>
            <a:ext cx="470976" cy="476517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85520" y="2405909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2" name="Oval 31"/>
          <p:cNvSpPr/>
          <p:nvPr/>
        </p:nvSpPr>
        <p:spPr>
          <a:xfrm>
            <a:off x="2243716" y="323559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4391931" y="323559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4" name="Oval 33"/>
          <p:cNvSpPr/>
          <p:nvPr/>
        </p:nvSpPr>
        <p:spPr>
          <a:xfrm>
            <a:off x="6595188" y="32298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236E0-D777-C7F8-6A1A-039B71D4130E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___ some chips.</a:t>
            </a:r>
          </a:p>
        </p:txBody>
      </p:sp>
      <p:pic>
        <p:nvPicPr>
          <p:cNvPr id="5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0B9BAB03-314C-0AA9-629E-2D2D6D4C6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81" y="1001337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">
            <a:hlinkClick r:id="rId4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057786B-58FC-4916-B589-E28297FBC170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13328" y="2935883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happy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99734" y="2888790"/>
            <a:ext cx="2118182" cy="1319810"/>
            <a:chOff x="4226461" y="3957548"/>
            <a:chExt cx="3846451" cy="2474294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72744" y="4889216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party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68506" y="2944308"/>
            <a:ext cx="1961213" cy="1273580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music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00" y="2971834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34" y="3019160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12" y="2946157"/>
            <a:ext cx="470976" cy="476517"/>
          </a:xfrm>
          <a:prstGeom prst="ellipse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185520" y="239626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3" name="Oval 32"/>
          <p:cNvSpPr/>
          <p:nvPr/>
        </p:nvSpPr>
        <p:spPr>
          <a:xfrm>
            <a:off x="2290514" y="330564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4" name="Oval 33"/>
          <p:cNvSpPr/>
          <p:nvPr/>
        </p:nvSpPr>
        <p:spPr>
          <a:xfrm>
            <a:off x="4498876" y="3242762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5" name="Oval 34"/>
          <p:cNvSpPr/>
          <p:nvPr/>
        </p:nvSpPr>
        <p:spPr>
          <a:xfrm>
            <a:off x="6581699" y="3281675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AutoShape 2" descr="20 Helium loose Balloons Inflated SPECIAL DEAL"/>
          <p:cNvSpPr>
            <a:spLocks noChangeAspect="1" noChangeArrowheads="1"/>
          </p:cNvSpPr>
          <p:nvPr/>
        </p:nvSpPr>
        <p:spPr bwMode="auto">
          <a:xfrm>
            <a:off x="1230511" y="561678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 descr="You have evolved over time - jackelliot"/>
          <p:cNvSpPr>
            <a:spLocks noChangeAspect="1" noChangeArrowheads="1"/>
          </p:cNvSpPr>
          <p:nvPr/>
        </p:nvSpPr>
        <p:spPr bwMode="auto">
          <a:xfrm>
            <a:off x="1316236" y="647403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84471-E92C-EDBF-CC43-6677D37C4A98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It’s a birthday ___.</a:t>
            </a:r>
          </a:p>
        </p:txBody>
      </p:sp>
      <p:pic>
        <p:nvPicPr>
          <p:cNvPr id="5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49EBC5B0-6037-108E-DE6D-0F4AF88D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05" y="1137308"/>
            <a:ext cx="2500192" cy="1665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6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2">
            <a:hlinkClick r:id="rId4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F89C96-9A86-49AF-AB81-E2957536288E}"/>
              </a:ext>
            </a:extLst>
          </p:cNvPr>
          <p:cNvSpPr/>
          <p:nvPr/>
        </p:nvSpPr>
        <p:spPr>
          <a:xfrm>
            <a:off x="1143000" y="4197822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59057" y="2936268"/>
            <a:ext cx="2019094" cy="1343384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school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15444" y="2869058"/>
            <a:ext cx="2287842" cy="1366814"/>
            <a:chOff x="4040418" y="3957548"/>
            <a:chExt cx="4055954" cy="2474294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40418" y="4937900"/>
              <a:ext cx="4055954" cy="14916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969" b="1" kern="1200" dirty="0">
                <a:solidFill>
                  <a:srgbClr val="28857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66813" y="2960855"/>
            <a:ext cx="2076999" cy="1316001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birthday</a:t>
              </a: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46" y="2959646"/>
            <a:ext cx="480827" cy="480827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10" y="2878657"/>
            <a:ext cx="470976" cy="476517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51" y="2946542"/>
            <a:ext cx="470976" cy="476517"/>
          </a:xfrm>
          <a:prstGeom prst="ellipse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85520" y="240179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42" name="Oval 41"/>
          <p:cNvSpPr/>
          <p:nvPr/>
        </p:nvSpPr>
        <p:spPr>
          <a:xfrm>
            <a:off x="2257453" y="3306035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4385661" y="32622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6580005" y="3298223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54427" y="141701"/>
            <a:ext cx="445088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Happy _____!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371B51-C80F-2CD2-8B93-F6F5BD1D6712}"/>
              </a:ext>
            </a:extLst>
          </p:cNvPr>
          <p:cNvSpPr/>
          <p:nvPr/>
        </p:nvSpPr>
        <p:spPr>
          <a:xfrm>
            <a:off x="3622295" y="3417181"/>
            <a:ext cx="2019093" cy="801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b="1" kern="1200" dirty="0">
                <a:solidFill>
                  <a:srgbClr val="28857E"/>
                </a:solidFill>
                <a:latin typeface="Calibri"/>
              </a:rPr>
              <a:t>party</a:t>
            </a:r>
          </a:p>
        </p:txBody>
      </p:sp>
      <p:pic>
        <p:nvPicPr>
          <p:cNvPr id="4" name="Picture 2" descr="children celebrating birthday - Clipart World">
            <a:extLst>
              <a:ext uri="{FF2B5EF4-FFF2-40B4-BE49-F238E27FC236}">
                <a16:creationId xmlns:a16="http://schemas.microsoft.com/office/drawing/2014/main" id="{C84DCDB9-7AF9-D2F0-9DD3-BADBCA78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10" y="1180664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4D918-A161-B9D4-094A-5D597567A7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8872" y="339386"/>
            <a:ext cx="7526255" cy="4464728"/>
          </a:xfrm>
          <a:prstGeom prst="rect">
            <a:avLst/>
          </a:prstGeom>
        </p:spPr>
      </p:pic>
      <p:pic>
        <p:nvPicPr>
          <p:cNvPr id="6" name="Track 39">
            <a:hlinkClick r:id="" action="ppaction://media"/>
            <a:extLst>
              <a:ext uri="{FF2B5EF4-FFF2-40B4-BE49-F238E27FC236}">
                <a16:creationId xmlns:a16="http://schemas.microsoft.com/office/drawing/2014/main" id="{A62033FA-FA81-564A-54D0-2D4CD34C0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1546" y="339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1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47619" y="832521"/>
            <a:ext cx="1402612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02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10" y="3392341"/>
            <a:ext cx="7068661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Look, listen and repeat.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1929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684962" y="191285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listen.</a:t>
            </a:r>
            <a:endParaRPr lang="en-VN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6F96-099A-1762-F1C4-6B02677D4D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5083" y="1217023"/>
            <a:ext cx="8884180" cy="3448419"/>
          </a:xfrm>
          <a:prstGeom prst="rect">
            <a:avLst/>
          </a:prstGeom>
        </p:spPr>
      </p:pic>
      <p:pic>
        <p:nvPicPr>
          <p:cNvPr id="5" name="Track 40">
            <a:hlinkClick r:id="" action="ppaction://media"/>
            <a:extLst>
              <a:ext uri="{FF2B5EF4-FFF2-40B4-BE49-F238E27FC236}">
                <a16:creationId xmlns:a16="http://schemas.microsoft.com/office/drawing/2014/main" id="{B5F6D8B6-1C9B-7B51-BA86-B3B3ED7D6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6598" y="1146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366463" y="201559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en-VN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18A29-34B0-DCB6-8F5C-96A333958C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63" b="4263"/>
          <a:stretch/>
        </p:blipFill>
        <p:spPr>
          <a:xfrm>
            <a:off x="1812758" y="1339515"/>
            <a:ext cx="5932715" cy="3320947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EF150D04-27B5-76BA-56D6-2AC72AED8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9810" y="458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2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366463" y="201559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en-VN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9366A-36E3-5AEC-AB7E-526A451058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4" r="584"/>
          <a:stretch/>
        </p:blipFill>
        <p:spPr>
          <a:xfrm>
            <a:off x="1807029" y="1217222"/>
            <a:ext cx="5279572" cy="3797417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28A5DB6E-0960-069E-48BE-D611F3803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8560" y="465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65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6164</TotalTime>
  <Words>356</Words>
  <Application>Microsoft Office PowerPoint</Application>
  <PresentationFormat>On-screen Show (16:9)</PresentationFormat>
  <Paragraphs>154</Paragraphs>
  <Slides>46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Exo 2</vt:lpstr>
      <vt:lpstr>Open Sans</vt:lpstr>
      <vt:lpstr>Arial</vt:lpstr>
      <vt:lpstr>Fredoka One</vt:lpstr>
      <vt:lpstr>Overpass Black</vt:lpstr>
      <vt:lpstr>Calibri</vt:lpstr>
      <vt:lpstr>Sport Day</vt:lpstr>
      <vt:lpstr>Comic Sans MS</vt:lpstr>
      <vt:lpstr>Calibri Light</vt:lpstr>
      <vt:lpstr>Physics Class for Kids: Kinetic Energy by Slidesgo</vt:lpstr>
      <vt:lpstr>Custom Design</vt:lpstr>
      <vt:lpstr>Office 테마</vt:lpstr>
      <vt:lpstr>PowerPoint Presentation</vt:lpstr>
      <vt:lpstr>My birthday party</vt:lpstr>
      <vt:lpstr>PowerPoint Presentation</vt:lpstr>
      <vt:lpstr>Warm-up</vt:lpstr>
      <vt:lpstr>PowerPoint Presentation</vt:lpstr>
      <vt:lpstr>Activity 1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Administrator</cp:lastModifiedBy>
  <cp:revision>51</cp:revision>
  <dcterms:modified xsi:type="dcterms:W3CDTF">2024-10-28T00:48:38Z</dcterms:modified>
</cp:coreProperties>
</file>