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" ContentType="image/tiff"/>
  <Default Extension="tiff" ContentType="image/tiff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4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</p:sldMasterIdLst>
  <p:notesMasterIdLst>
    <p:notesMasterId r:id="rId33"/>
  </p:notesMasterIdLst>
  <p:sldIdLst>
    <p:sldId id="391" r:id="rId3"/>
    <p:sldId id="390" r:id="rId4"/>
    <p:sldId id="327" r:id="rId5"/>
    <p:sldId id="328" r:id="rId6"/>
    <p:sldId id="330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51" r:id="rId16"/>
    <p:sldId id="336" r:id="rId17"/>
    <p:sldId id="337" r:id="rId18"/>
    <p:sldId id="338" r:id="rId19"/>
    <p:sldId id="331" r:id="rId20"/>
    <p:sldId id="333" r:id="rId21"/>
    <p:sldId id="334" r:id="rId22"/>
    <p:sldId id="352" r:id="rId23"/>
    <p:sldId id="360" r:id="rId24"/>
    <p:sldId id="359" r:id="rId25"/>
    <p:sldId id="353" r:id="rId26"/>
    <p:sldId id="354" r:id="rId27"/>
    <p:sldId id="355" r:id="rId28"/>
    <p:sldId id="356" r:id="rId29"/>
    <p:sldId id="357" r:id="rId30"/>
    <p:sldId id="358" r:id="rId31"/>
    <p:sldId id="39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D23"/>
    <a:srgbClr val="DF821B"/>
    <a:srgbClr val="0E37E4"/>
    <a:srgbClr val="FDFD19"/>
    <a:srgbClr val="000000"/>
    <a:srgbClr val="EC32D6"/>
    <a:srgbClr val="0000FF"/>
    <a:srgbClr val="00FF00"/>
    <a:srgbClr val="F1B02D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459" autoAdjust="0"/>
  </p:normalViewPr>
  <p:slideViewPr>
    <p:cSldViewPr snapToGrid="0">
      <p:cViewPr varScale="1">
        <p:scale>
          <a:sx n="70" d="100"/>
          <a:sy n="70" d="100"/>
        </p:scale>
        <p:origin x="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A1939-2BB5-435B-8C8F-DA166741DF0C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6989-A1EC-4C1B-8FA3-CD2779C4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37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700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390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72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KÍCH VÀO CÂU ĐÚNG ĐỂ ĐÁP ÁN HIỆN 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746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577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</a:t>
            </a:r>
            <a:r>
              <a:rPr lang="en-GB" smtClean="0"/>
              <a:t>Click the arrow</a:t>
            </a:r>
            <a:r>
              <a:rPr lang="en-GB" baseline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458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838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926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Chia </a:t>
            </a:r>
            <a:r>
              <a:rPr lang="en-GB" dirty="0" err="1" smtClean="0"/>
              <a:t>lớp</a:t>
            </a:r>
            <a:r>
              <a:rPr lang="en-GB" baseline="0" dirty="0" smtClean="0"/>
              <a:t> </a:t>
            </a:r>
            <a:r>
              <a:rPr lang="en-GB" dirty="0" err="1" smtClean="0"/>
              <a:t>làm</a:t>
            </a:r>
            <a:r>
              <a:rPr lang="en-GB" dirty="0" smtClean="0"/>
              <a:t> </a:t>
            </a:r>
            <a:r>
              <a:rPr lang="en-GB" dirty="0"/>
              <a:t>2 </a:t>
            </a:r>
            <a:r>
              <a:rPr lang="en-GB" dirty="0" err="1"/>
              <a:t>đội</a:t>
            </a:r>
            <a:r>
              <a:rPr lang="en-GB" dirty="0"/>
              <a:t>. </a:t>
            </a:r>
            <a:endParaRPr lang="en-GB" dirty="0" smtClean="0"/>
          </a:p>
          <a:p>
            <a:pPr marL="171450" indent="-171450">
              <a:buFontTx/>
              <a:buChar char="-"/>
            </a:pPr>
            <a:r>
              <a:rPr lang="en-GB" dirty="0" smtClean="0"/>
              <a:t>Cho </a:t>
            </a:r>
            <a:r>
              <a:rPr lang="en-GB" dirty="0" err="1" smtClean="0"/>
              <a:t>học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sinh</a:t>
            </a:r>
            <a:r>
              <a:rPr lang="en-GB" dirty="0" smtClean="0"/>
              <a:t> </a:t>
            </a:r>
            <a:r>
              <a:rPr lang="en-GB" dirty="0" err="1"/>
              <a:t>chọn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bất</a:t>
            </a:r>
            <a:r>
              <a:rPr lang="en-GB" dirty="0"/>
              <a:t> </a:t>
            </a:r>
            <a:r>
              <a:rPr lang="en-GB" dirty="0" err="1"/>
              <a:t>kì</a:t>
            </a:r>
            <a:r>
              <a:rPr lang="en-GB" dirty="0"/>
              <a:t> </a:t>
            </a:r>
            <a:r>
              <a:rPr lang="en-GB" dirty="0" err="1"/>
              <a:t>từ</a:t>
            </a:r>
            <a:r>
              <a:rPr lang="en-GB" dirty="0"/>
              <a:t> 1 </a:t>
            </a:r>
            <a:r>
              <a:rPr lang="en-GB" dirty="0" err="1"/>
              <a:t>đến</a:t>
            </a:r>
            <a:r>
              <a:rPr lang="en-GB" dirty="0"/>
              <a:t> 10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đi</a:t>
            </a:r>
            <a:r>
              <a:rPr lang="en-GB" dirty="0"/>
              <a:t> </a:t>
            </a:r>
            <a:r>
              <a:rPr lang="en-GB" dirty="0" err="1"/>
              <a:t>đến</a:t>
            </a:r>
            <a:r>
              <a:rPr lang="en-GB" dirty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 smtClean="0"/>
              <a:t>hỏi</a:t>
            </a:r>
            <a:r>
              <a:rPr lang="en-GB" dirty="0" smtClean="0"/>
              <a:t>.</a:t>
            </a:r>
          </a:p>
          <a:p>
            <a:pPr marL="171450" indent="-171450">
              <a:buFontTx/>
              <a:buChar char="-"/>
            </a:pPr>
            <a:r>
              <a:rPr lang="en-GB" dirty="0" err="1" smtClean="0"/>
              <a:t>Với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mỗi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dirty="0" err="1" smtClean="0"/>
              <a:t>trả</a:t>
            </a:r>
            <a:r>
              <a:rPr lang="en-GB" dirty="0" smtClean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 smtClean="0"/>
              <a:t>đúng</a:t>
            </a:r>
            <a:r>
              <a:rPr lang="en-GB" dirty="0" smtClean="0"/>
              <a:t>, </a:t>
            </a:r>
            <a:r>
              <a:rPr lang="en-GB" dirty="0" err="1" smtClean="0"/>
              <a:t>giáo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học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chọn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một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chiếc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mũ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số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điểm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đội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nhận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được</a:t>
            </a:r>
            <a:r>
              <a:rPr lang="en-GB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00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 smtClean="0"/>
              <a:t>HS</a:t>
            </a:r>
            <a:r>
              <a:rPr lang="en-GB" baseline="0" dirty="0" smtClean="0"/>
              <a:t> </a:t>
            </a:r>
            <a:r>
              <a:rPr lang="en-GB" dirty="0" err="1" smtClean="0"/>
              <a:t>đọc</a:t>
            </a:r>
            <a:r>
              <a:rPr lang="en-GB" dirty="0" smtClean="0"/>
              <a:t> </a:t>
            </a:r>
            <a:r>
              <a:rPr lang="en-GB" dirty="0" err="1"/>
              <a:t>câu</a:t>
            </a:r>
            <a:r>
              <a:rPr lang="en-GB" dirty="0"/>
              <a:t> </a:t>
            </a:r>
            <a:r>
              <a:rPr lang="en-GB" dirty="0" err="1"/>
              <a:t>hỏi</a:t>
            </a:r>
            <a:r>
              <a:rPr lang="en-GB" dirty="0"/>
              <a:t>, </a:t>
            </a:r>
            <a:r>
              <a:rPr lang="en-GB" dirty="0" err="1"/>
              <a:t>nhìn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để</a:t>
            </a:r>
            <a:r>
              <a:rPr lang="en-GB" dirty="0"/>
              <a:t> </a:t>
            </a:r>
            <a:r>
              <a:rPr lang="en-GB" dirty="0" err="1"/>
              <a:t>trả</a:t>
            </a:r>
            <a:r>
              <a:rPr lang="en-GB" dirty="0"/>
              <a:t> </a:t>
            </a:r>
            <a:r>
              <a:rPr lang="en-GB" dirty="0" err="1"/>
              <a:t>lời</a:t>
            </a:r>
            <a:r>
              <a:rPr lang="en-GB" dirty="0"/>
              <a:t> </a:t>
            </a:r>
            <a:r>
              <a:rPr lang="en-GB" dirty="0" err="1"/>
              <a:t>về</a:t>
            </a:r>
            <a:r>
              <a:rPr lang="en-GB" dirty="0"/>
              <a:t> </a:t>
            </a:r>
            <a:r>
              <a:rPr lang="en-GB" dirty="0" err="1"/>
              <a:t>số</a:t>
            </a:r>
            <a:r>
              <a:rPr lang="en-GB" dirty="0"/>
              <a:t> </a:t>
            </a:r>
            <a:r>
              <a:rPr lang="en-GB" dirty="0" err="1"/>
              <a:t>tuổi</a:t>
            </a:r>
            <a:r>
              <a:rPr lang="en-GB" dirty="0"/>
              <a:t> ‘’I am </a:t>
            </a:r>
            <a:r>
              <a:rPr lang="en-GB" u="sng" dirty="0"/>
              <a:t>ten</a:t>
            </a:r>
            <a:r>
              <a:rPr lang="en-GB" u="none" dirty="0"/>
              <a:t>  years old</a:t>
            </a:r>
            <a:r>
              <a:rPr lang="en-GB" u="none" dirty="0" smtClean="0"/>
              <a:t>’’. HS </a:t>
            </a:r>
            <a:r>
              <a:rPr lang="en-GB" u="none" dirty="0" err="1" smtClean="0"/>
              <a:t>trả</a:t>
            </a:r>
            <a:r>
              <a:rPr lang="en-GB" u="none" dirty="0" smtClean="0"/>
              <a:t> </a:t>
            </a:r>
            <a:r>
              <a:rPr lang="en-GB" u="none" dirty="0" err="1"/>
              <a:t>lời</a:t>
            </a:r>
            <a:r>
              <a:rPr lang="en-GB" u="none" dirty="0"/>
              <a:t> </a:t>
            </a:r>
            <a:r>
              <a:rPr lang="en-GB" u="none" dirty="0" err="1"/>
              <a:t>đúng</a:t>
            </a:r>
            <a:r>
              <a:rPr lang="en-GB" u="none" dirty="0"/>
              <a:t> </a:t>
            </a:r>
            <a:r>
              <a:rPr lang="en-GB" u="none" dirty="0" err="1"/>
              <a:t>thì</a:t>
            </a:r>
            <a:r>
              <a:rPr lang="en-GB" u="none" dirty="0"/>
              <a:t> </a:t>
            </a:r>
            <a:r>
              <a:rPr lang="en-GB" u="none" dirty="0" err="1" smtClean="0"/>
              <a:t>được</a:t>
            </a:r>
            <a:r>
              <a:rPr lang="en-GB" u="none" baseline="0" dirty="0" smtClean="0"/>
              <a:t> </a:t>
            </a:r>
            <a:r>
              <a:rPr lang="en-GB" u="none" dirty="0" err="1" smtClean="0"/>
              <a:t>chọn</a:t>
            </a:r>
            <a:r>
              <a:rPr lang="en-GB" u="none" dirty="0" smtClean="0"/>
              <a:t> </a:t>
            </a:r>
            <a:r>
              <a:rPr lang="en-GB" u="none" dirty="0"/>
              <a:t>MŨ </a:t>
            </a:r>
            <a:r>
              <a:rPr lang="en-GB" u="none" dirty="0" err="1" smtClean="0"/>
              <a:t>để</a:t>
            </a:r>
            <a:r>
              <a:rPr lang="en-GB" u="none" dirty="0" smtClean="0"/>
              <a:t> </a:t>
            </a:r>
            <a:r>
              <a:rPr lang="en-GB" u="none" dirty="0" err="1" smtClean="0"/>
              <a:t>biết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số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điểm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mình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nhận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được</a:t>
            </a:r>
            <a:r>
              <a:rPr lang="en-GB" u="none" baseline="0" dirty="0" smtClean="0"/>
              <a:t>. </a:t>
            </a:r>
            <a:r>
              <a:rPr lang="en-GB" u="none" dirty="0" smtClean="0"/>
              <a:t> </a:t>
            </a:r>
          </a:p>
          <a:p>
            <a:pPr marL="171450" indent="-171450">
              <a:buFontTx/>
              <a:buChar char="-"/>
            </a:pPr>
            <a:r>
              <a:rPr lang="en-GB" u="none" dirty="0" smtClean="0"/>
              <a:t>GV </a:t>
            </a:r>
            <a:r>
              <a:rPr lang="en-GB" u="none" baseline="0" dirty="0" err="1" smtClean="0"/>
              <a:t>nhấn</a:t>
            </a:r>
            <a:r>
              <a:rPr lang="en-GB" u="none" dirty="0" smtClean="0"/>
              <a:t> </a:t>
            </a:r>
            <a:r>
              <a:rPr lang="en-GB" u="none" dirty="0" err="1"/>
              <a:t>vào</a:t>
            </a:r>
            <a:r>
              <a:rPr lang="en-GB" u="none" dirty="0"/>
              <a:t> </a:t>
            </a:r>
            <a:r>
              <a:rPr lang="en-GB" u="none" dirty="0" err="1"/>
              <a:t>mũ</a:t>
            </a:r>
            <a:r>
              <a:rPr lang="en-GB" u="none" dirty="0"/>
              <a:t> </a:t>
            </a:r>
            <a:r>
              <a:rPr lang="en-GB" u="none" dirty="0" err="1"/>
              <a:t>và</a:t>
            </a:r>
            <a:r>
              <a:rPr lang="en-GB" u="none" dirty="0"/>
              <a:t> </a:t>
            </a:r>
            <a:r>
              <a:rPr lang="en-GB" u="none" dirty="0" err="1"/>
              <a:t>sau</a:t>
            </a:r>
            <a:r>
              <a:rPr lang="en-GB" u="none" dirty="0"/>
              <a:t> </a:t>
            </a:r>
            <a:r>
              <a:rPr lang="en-GB" u="none" dirty="0" err="1"/>
              <a:t>đó</a:t>
            </a:r>
            <a:r>
              <a:rPr lang="en-GB" u="none" dirty="0"/>
              <a:t> </a:t>
            </a:r>
            <a:r>
              <a:rPr lang="en-GB" u="none" dirty="0" err="1"/>
              <a:t>nhấn</a:t>
            </a:r>
            <a:r>
              <a:rPr lang="en-GB" u="none" dirty="0"/>
              <a:t> </a:t>
            </a:r>
            <a:r>
              <a:rPr lang="en-GB" u="none" dirty="0" err="1"/>
              <a:t>nút</a:t>
            </a:r>
            <a:r>
              <a:rPr lang="en-GB" u="none" dirty="0"/>
              <a:t> Home </a:t>
            </a:r>
            <a:r>
              <a:rPr lang="en-GB" u="none" dirty="0" err="1"/>
              <a:t>để</a:t>
            </a:r>
            <a:r>
              <a:rPr lang="en-GB" u="none" dirty="0"/>
              <a:t> quay </a:t>
            </a:r>
            <a:r>
              <a:rPr lang="en-GB" u="none" dirty="0" err="1"/>
              <a:t>về</a:t>
            </a:r>
            <a:r>
              <a:rPr lang="en-GB" u="none" dirty="0"/>
              <a:t> SLIDE </a:t>
            </a:r>
            <a:r>
              <a:rPr lang="en-GB" u="none" dirty="0" smtClean="0"/>
              <a:t>REVIEW,</a:t>
            </a:r>
            <a:r>
              <a:rPr lang="en-GB" u="none" baseline="0" dirty="0" smtClean="0"/>
              <a:t> </a:t>
            </a:r>
            <a:r>
              <a:rPr lang="en-GB" u="none" dirty="0" err="1" smtClean="0"/>
              <a:t>cho</a:t>
            </a:r>
            <a:r>
              <a:rPr lang="en-GB" u="none" dirty="0" smtClean="0"/>
              <a:t> </a:t>
            </a:r>
            <a:r>
              <a:rPr lang="en-GB" u="none" dirty="0" err="1"/>
              <a:t>điểm</a:t>
            </a:r>
            <a:r>
              <a:rPr lang="en-GB" u="none" dirty="0"/>
              <a:t> </a:t>
            </a:r>
            <a:r>
              <a:rPr lang="en-GB" u="none" dirty="0" err="1"/>
              <a:t>và</a:t>
            </a:r>
            <a:r>
              <a:rPr lang="en-GB" u="none" dirty="0"/>
              <a:t> </a:t>
            </a:r>
            <a:r>
              <a:rPr lang="en-GB" u="none" dirty="0" err="1"/>
              <a:t>cho</a:t>
            </a:r>
            <a:r>
              <a:rPr lang="en-GB" u="none" dirty="0"/>
              <a:t> </a:t>
            </a:r>
            <a:r>
              <a:rPr lang="en-GB" u="none" dirty="0" err="1" smtClean="0"/>
              <a:t>tiếp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tục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mời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đội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còn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lại</a:t>
            </a:r>
            <a:r>
              <a:rPr lang="en-GB" u="none" dirty="0" smtClean="0"/>
              <a:t>. </a:t>
            </a:r>
            <a:r>
              <a:rPr lang="en-GB" u="none" dirty="0" err="1" smtClean="0"/>
              <a:t>Nếu</a:t>
            </a:r>
            <a:r>
              <a:rPr lang="en-GB" u="none" baseline="0" dirty="0" smtClean="0"/>
              <a:t> HS </a:t>
            </a:r>
            <a:r>
              <a:rPr lang="en-GB" u="none" baseline="0" dirty="0" err="1" smtClean="0"/>
              <a:t>chưa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trả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lời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được</a:t>
            </a:r>
            <a:r>
              <a:rPr lang="en-GB" u="none" baseline="0" dirty="0" smtClean="0"/>
              <a:t>, </a:t>
            </a:r>
            <a:r>
              <a:rPr lang="en-GB" u="none" dirty="0" err="1" smtClean="0"/>
              <a:t>nhấn</a:t>
            </a:r>
            <a:r>
              <a:rPr lang="en-GB" u="none" dirty="0" smtClean="0"/>
              <a:t> </a:t>
            </a:r>
            <a:r>
              <a:rPr lang="en-GB" u="none" dirty="0" err="1"/>
              <a:t>vào</a:t>
            </a:r>
            <a:r>
              <a:rPr lang="en-GB" u="none" dirty="0"/>
              <a:t> Check </a:t>
            </a:r>
            <a:r>
              <a:rPr lang="en-GB" u="none" dirty="0" err="1"/>
              <a:t>để</a:t>
            </a:r>
            <a:r>
              <a:rPr lang="en-GB" u="none" dirty="0"/>
              <a:t> </a:t>
            </a:r>
            <a:r>
              <a:rPr lang="en-GB" u="none" dirty="0" err="1" smtClean="0"/>
              <a:t>hiển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thị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câu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trả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lời</a:t>
            </a:r>
            <a:r>
              <a:rPr lang="en-GB" u="none" baseline="0" dirty="0" smtClean="0"/>
              <a:t>. GV </a:t>
            </a:r>
            <a:r>
              <a:rPr lang="en-GB" u="none" baseline="0" dirty="0" err="1" smtClean="0"/>
              <a:t>cho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cả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lớp</a:t>
            </a:r>
            <a:r>
              <a:rPr lang="en-GB" u="none" baseline="0" dirty="0" smtClean="0"/>
              <a:t> </a:t>
            </a:r>
            <a:r>
              <a:rPr lang="en-GB" u="none" baseline="0" dirty="0" err="1" smtClean="0"/>
              <a:t>đọc</a:t>
            </a:r>
            <a:r>
              <a:rPr lang="en-GB" u="none" baseline="0" dirty="0" smtClean="0"/>
              <a:t> to</a:t>
            </a:r>
            <a:r>
              <a:rPr lang="en-GB" u="none" dirty="0" smtClean="0"/>
              <a:t>.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67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95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6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Pupils will choose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fill in the blanks. For each correct answer, pupils will get 5 stars for their teams.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427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871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720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Click the right answer. Click the arrow</a:t>
            </a:r>
            <a:r>
              <a:rPr lang="en-GB" baseline="0" dirty="0" smtClean="0"/>
              <a:t> to move to the next question.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B16989-A1EC-4C1B-8FA3-CD2779C4F6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20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60000" y="2023700"/>
            <a:ext cx="5755600" cy="19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955433" y="4232300"/>
            <a:ext cx="57648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533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123194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517078" y="56222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976411" y="1014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274527" y="12339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5776194" y="5369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5311427" y="6011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9047427" y="5936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98691">
            <a:off x="3882141" y="5247920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 rot="-4032455">
            <a:off x="2878326" y="433535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 rot="5400000">
            <a:off x="664968" y="43169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5400000">
            <a:off x="965451" y="6468043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 rot="5400000">
            <a:off x="8431648" y="1872177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rot="684164">
            <a:off x="4251030" y="1245955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1746969">
            <a:off x="2349328" y="1266381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 rot="684164">
            <a:off x="11330063" y="680422"/>
            <a:ext cx="114013" cy="228812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212461" y="5851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5400000">
            <a:off x="10771401" y="5249971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198691">
            <a:off x="7363274" y="2370487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5303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9502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0741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981758" y="-2323822"/>
            <a:ext cx="6378597" cy="11263771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11120434" y="448601"/>
            <a:ext cx="553767" cy="637433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2248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365538" y="-12031"/>
            <a:ext cx="7824644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1439761"/>
            <a:ext cx="6103600" cy="9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960000" y="2431367"/>
            <a:ext cx="4194800" cy="34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733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5521907" y="47723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7"/>
          <p:cNvSpPr/>
          <p:nvPr/>
        </p:nvSpPr>
        <p:spPr>
          <a:xfrm rot="-4032455">
            <a:off x="2543459" y="621010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7"/>
          <p:cNvSpPr/>
          <p:nvPr/>
        </p:nvSpPr>
        <p:spPr>
          <a:xfrm rot="5400000">
            <a:off x="548470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 rot="5400000">
            <a:off x="707553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 rot="5400000">
            <a:off x="935294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7"/>
          <p:cNvSpPr/>
          <p:nvPr/>
        </p:nvSpPr>
        <p:spPr>
          <a:xfrm rot="684224">
            <a:off x="5884662" y="224289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7"/>
          <p:cNvSpPr/>
          <p:nvPr/>
        </p:nvSpPr>
        <p:spPr>
          <a:xfrm rot="5400000">
            <a:off x="4236021" y="6138939"/>
            <a:ext cx="2572" cy="5215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7"/>
          <p:cNvSpPr/>
          <p:nvPr/>
        </p:nvSpPr>
        <p:spPr>
          <a:xfrm rot="1747020">
            <a:off x="649994" y="1709747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7"/>
          <p:cNvSpPr/>
          <p:nvPr/>
        </p:nvSpPr>
        <p:spPr>
          <a:xfrm>
            <a:off x="3579211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92737" y="-673232"/>
            <a:ext cx="2609604" cy="1775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158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23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5727804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9135383" y="3673967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2304600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5727804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6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652959" y="3601187"/>
            <a:ext cx="4059" cy="33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4896004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4896004" y="4968592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8303583" y="4696133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8303583" y="4968595"/>
            <a:ext cx="29284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472800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473000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4896004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4896204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9135383" y="1144100"/>
            <a:ext cx="12648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4667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64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8303583" y="2166300"/>
            <a:ext cx="2928400" cy="4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8303783" y="2438667"/>
            <a:ext cx="2928000" cy="9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707842" y="872791"/>
            <a:ext cx="124236" cy="17460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3"/>
          <p:cNvSpPr/>
          <p:nvPr/>
        </p:nvSpPr>
        <p:spPr>
          <a:xfrm rot="4190688">
            <a:off x="7932684" y="1428396"/>
            <a:ext cx="207609" cy="9280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3"/>
          <p:cNvSpPr/>
          <p:nvPr/>
        </p:nvSpPr>
        <p:spPr>
          <a:xfrm rot="6592150">
            <a:off x="11494923" y="2583471"/>
            <a:ext cx="126808" cy="98804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966721" y="832908"/>
            <a:ext cx="210183" cy="15052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3"/>
          <p:cNvSpPr/>
          <p:nvPr/>
        </p:nvSpPr>
        <p:spPr>
          <a:xfrm rot="3913652">
            <a:off x="4779784" y="969667"/>
            <a:ext cx="138741" cy="104949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3"/>
          <p:cNvSpPr/>
          <p:nvPr/>
        </p:nvSpPr>
        <p:spPr>
          <a:xfrm>
            <a:off x="7150843" y="6104975"/>
            <a:ext cx="114020" cy="22882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3"/>
          <p:cNvSpPr/>
          <p:nvPr/>
        </p:nvSpPr>
        <p:spPr>
          <a:xfrm>
            <a:off x="8878096" y="6281843"/>
            <a:ext cx="130237" cy="187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3"/>
          <p:cNvSpPr/>
          <p:nvPr/>
        </p:nvSpPr>
        <p:spPr>
          <a:xfrm>
            <a:off x="11232000" y="56664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3"/>
          <p:cNvSpPr/>
          <p:nvPr/>
        </p:nvSpPr>
        <p:spPr>
          <a:xfrm>
            <a:off x="1579478" y="56147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3"/>
          <p:cNvSpPr/>
          <p:nvPr/>
        </p:nvSpPr>
        <p:spPr>
          <a:xfrm>
            <a:off x="10695878" y="8742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" name="Google Shape;253;p13"/>
          <p:cNvSpPr/>
          <p:nvPr/>
        </p:nvSpPr>
        <p:spPr>
          <a:xfrm>
            <a:off x="7717862" y="429867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2785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835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5588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3432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526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584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02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440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31278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9600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9600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4538400" y="341240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4538400" y="419443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8116800" y="4284868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8116800" y="506690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3289505" y="-2637995"/>
            <a:ext cx="5587488" cy="11356425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5681467" y="-57267"/>
            <a:ext cx="829067" cy="13179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4283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9886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80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3758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2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1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8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98062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5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2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02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7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0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8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95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3153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7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42112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2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998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72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08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1183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6763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41942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243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027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8078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06801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11" Type="http://schemas.openxmlformats.org/officeDocument/2006/relationships/slide" Target="slide4.xml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11" Type="http://schemas.openxmlformats.org/officeDocument/2006/relationships/slide" Target="slide4.xml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5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image" Target="../media/image20.tiff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6.png"/><Relationship Id="rId7" Type="http://schemas.openxmlformats.org/officeDocument/2006/relationships/image" Target="../media/image5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tiff"/><Relationship Id="rId5" Type="http://schemas.openxmlformats.org/officeDocument/2006/relationships/image" Target="../media/image55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gif"/><Relationship Id="rId3" Type="http://schemas.openxmlformats.org/officeDocument/2006/relationships/audio" Target="../media/audio2.wav"/><Relationship Id="rId7" Type="http://schemas.openxmlformats.org/officeDocument/2006/relationships/image" Target="../media/image6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2.gif"/><Relationship Id="rId5" Type="http://schemas.openxmlformats.org/officeDocument/2006/relationships/image" Target="../media/image61.jpeg"/><Relationship Id="rId4" Type="http://schemas.openxmlformats.org/officeDocument/2006/relationships/image" Target="../media/image60.gif"/><Relationship Id="rId9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0" Type="http://schemas.openxmlformats.org/officeDocument/2006/relationships/slide" Target="slide22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slide" Target="slide22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slide" Target="slide22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image" Target="../media/image2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slide" Target="slide27.xml"/><Relationship Id="rId5" Type="http://schemas.openxmlformats.org/officeDocument/2006/relationships/audio" Target="../media/audio4.wav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image" Target="../media/image2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slide" Target="slide27.xml"/><Relationship Id="rId5" Type="http://schemas.openxmlformats.org/officeDocument/2006/relationships/audio" Target="../media/audio4.wav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0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audio" Target="../media/audio2.wav"/><Relationship Id="rId7" Type="http://schemas.openxmlformats.org/officeDocument/2006/relationships/image" Target="../media/image60.gif"/><Relationship Id="rId12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20.tiff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65.jpeg"/><Relationship Id="rId1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22.png"/><Relationship Id="rId7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5.xml"/><Relationship Id="rId5" Type="http://schemas.openxmlformats.org/officeDocument/2006/relationships/slide" Target="slide4.xml"/><Relationship Id="rId4" Type="http://schemas.microsoft.com/office/2007/relationships/hdphoto" Target="../media/hdphoto1.wdp"/><Relationship Id="rId9" Type="http://schemas.openxmlformats.org/officeDocument/2006/relationships/slide" Target="slide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7.gif"/><Relationship Id="rId18" Type="http://schemas.openxmlformats.org/officeDocument/2006/relationships/slide" Target="slide12.xml"/><Relationship Id="rId26" Type="http://schemas.openxmlformats.org/officeDocument/2006/relationships/slide" Target="slide9.xml"/><Relationship Id="rId3" Type="http://schemas.openxmlformats.org/officeDocument/2006/relationships/control" Target="../activeX/activeX2.xml"/><Relationship Id="rId21" Type="http://schemas.openxmlformats.org/officeDocument/2006/relationships/image" Target="../media/image31.gif"/><Relationship Id="rId7" Type="http://schemas.openxmlformats.org/officeDocument/2006/relationships/image" Target="../media/image24.gif"/><Relationship Id="rId12" Type="http://schemas.openxmlformats.org/officeDocument/2006/relationships/slide" Target="slide8.xml"/><Relationship Id="rId17" Type="http://schemas.openxmlformats.org/officeDocument/2006/relationships/image" Target="../media/image29.gif"/><Relationship Id="rId25" Type="http://schemas.openxmlformats.org/officeDocument/2006/relationships/image" Target="../media/image34.gif"/><Relationship Id="rId2" Type="http://schemas.openxmlformats.org/officeDocument/2006/relationships/control" Target="../activeX/activeX1.xml"/><Relationship Id="rId16" Type="http://schemas.openxmlformats.org/officeDocument/2006/relationships/slide" Target="slide14.xml"/><Relationship Id="rId20" Type="http://schemas.openxmlformats.org/officeDocument/2006/relationships/slide" Target="slide13.xml"/><Relationship Id="rId29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6" Type="http://schemas.openxmlformats.org/officeDocument/2006/relationships/slide" Target="slide11.xml"/><Relationship Id="rId11" Type="http://schemas.openxmlformats.org/officeDocument/2006/relationships/image" Target="../media/image26.gif"/><Relationship Id="rId24" Type="http://schemas.openxmlformats.org/officeDocument/2006/relationships/image" Target="../media/image33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8.gif"/><Relationship Id="rId23" Type="http://schemas.openxmlformats.org/officeDocument/2006/relationships/image" Target="../media/image32.gif"/><Relationship Id="rId28" Type="http://schemas.openxmlformats.org/officeDocument/2006/relationships/slide" Target="slide3.xml"/><Relationship Id="rId10" Type="http://schemas.openxmlformats.org/officeDocument/2006/relationships/slide" Target="slide6.xml"/><Relationship Id="rId19" Type="http://schemas.openxmlformats.org/officeDocument/2006/relationships/image" Target="../media/image30.gif"/><Relationship Id="rId31" Type="http://schemas.openxmlformats.org/officeDocument/2006/relationships/image" Target="../media/image23.wm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5.gif"/><Relationship Id="rId14" Type="http://schemas.openxmlformats.org/officeDocument/2006/relationships/slide" Target="slide7.xml"/><Relationship Id="rId22" Type="http://schemas.openxmlformats.org/officeDocument/2006/relationships/slide" Target="slide5.xml"/><Relationship Id="rId27" Type="http://schemas.openxmlformats.org/officeDocument/2006/relationships/image" Target="../media/image35.gif"/><Relationship Id="rId30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gif"/><Relationship Id="rId4" Type="http://schemas.openxmlformats.org/officeDocument/2006/relationships/image" Target="../media/image37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4.xml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37.png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slide" Target="slide4.xml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3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seven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7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kern="0" dirty="0">
                <a:solidFill>
                  <a:srgbClr val="FF0000"/>
                </a:solidFill>
                <a:latin typeface="DS-Digital" pitchFamily="2" charset="0"/>
              </a:rPr>
              <a:t>6</a:t>
            </a: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6146" name="Picture 2" descr="Happy Birthday GIFs: 700+ Original Animated GIF Images by Funimada">
            <a:extLst>
              <a:ext uri="{FF2B5EF4-FFF2-40B4-BE49-F238E27FC236}">
                <a16:creationId xmlns:a16="http://schemas.microsoft.com/office/drawing/2014/main" id="{520E8DD6-7FD6-46D9-9BF8-10C74D339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86" y="3943182"/>
            <a:ext cx="2620627" cy="26206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298BE8A-CD73-4A72-AD0C-61913FC1CB0A}"/>
              </a:ext>
            </a:extLst>
          </p:cNvPr>
          <p:cNvSpPr/>
          <p:nvPr/>
        </p:nvSpPr>
        <p:spPr>
          <a:xfrm>
            <a:off x="3059124" y="223666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5926BD8-A0B7-4FA3-BD3E-9C13F3AB9879}"/>
              </a:ext>
            </a:extLst>
          </p:cNvPr>
          <p:cNvSpPr/>
          <p:nvPr/>
        </p:nvSpPr>
        <p:spPr>
          <a:xfrm>
            <a:off x="736627" y="2416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121516-C7DB-4343-A83B-40779BBAA529}"/>
              </a:ext>
            </a:extLst>
          </p:cNvPr>
          <p:cNvSpPr/>
          <p:nvPr/>
        </p:nvSpPr>
        <p:spPr>
          <a:xfrm>
            <a:off x="1821063" y="2206932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AFF3DA7B-67B1-42F5-9EE7-30A9F590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403887" y="864651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C5F8C490-DB1E-4AAC-8EF7-AB64A2CF2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592831" y="822095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CDE5DA37-95E1-40E7-B6CD-B847C218A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739184" y="84425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0" action="ppaction://hlinksldjump"/>
            <a:extLst>
              <a:ext uri="{FF2B5EF4-FFF2-40B4-BE49-F238E27FC236}">
                <a16:creationId xmlns:a16="http://schemas.microsoft.com/office/drawing/2014/main" id="{AD0D819D-7F23-4B79-B03D-7A17CF7F46AB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602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six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FF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6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7/10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10242" name="Picture 2" descr="Animated gifs happy birthday, cake, balloons, clowns | Happy birthday cakes,  Birthday cake gif, Birthday">
            <a:extLst>
              <a:ext uri="{FF2B5EF4-FFF2-40B4-BE49-F238E27FC236}">
                <a16:creationId xmlns:a16="http://schemas.microsoft.com/office/drawing/2014/main" id="{1E1E5992-C3DF-4533-918B-E4DCEB1DCA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40" y="3897857"/>
            <a:ext cx="2794099" cy="24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574B4ADA-89A4-4128-8D35-78AFA289D972}"/>
              </a:ext>
            </a:extLst>
          </p:cNvPr>
          <p:cNvSpPr/>
          <p:nvPr/>
        </p:nvSpPr>
        <p:spPr>
          <a:xfrm>
            <a:off x="3172765" y="2236667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FF8954F-F786-4384-8A30-43EEF74667D7}"/>
              </a:ext>
            </a:extLst>
          </p:cNvPr>
          <p:cNvSpPr/>
          <p:nvPr/>
        </p:nvSpPr>
        <p:spPr>
          <a:xfrm>
            <a:off x="658525" y="254052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5670926-C168-4A69-9768-C83E280FFD7E}"/>
              </a:ext>
            </a:extLst>
          </p:cNvPr>
          <p:cNvSpPr/>
          <p:nvPr/>
        </p:nvSpPr>
        <p:spPr>
          <a:xfrm>
            <a:off x="1990597" y="2505683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6110079F-69BD-46E2-A9E5-A8EADCC41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447747" y="1065935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E1E83EE0-8D26-40AD-A0F7-6DA7691BB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736246" y="962362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93595207-320D-44B8-A5A6-42DC8F677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932497" y="96412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0" action="ppaction://hlinksldjump"/>
            <a:extLst>
              <a:ext uri="{FF2B5EF4-FFF2-40B4-BE49-F238E27FC236}">
                <a16:creationId xmlns:a16="http://schemas.microsoft.com/office/drawing/2014/main" id="{9EFEDFD7-2F55-46DB-8670-82C88BD8AB6F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689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one </a:t>
            </a:r>
            <a:r>
              <a:rPr lang="es-ES_tradnl" sz="4000" dirty="0" err="1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</a:t>
            </a:r>
            <a:r>
              <a:rPr lang="es-ES_tradnl" sz="4000" dirty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>
                  <a:solidFill>
                    <a:srgbClr val="FFFF00"/>
                  </a:solidFill>
                </a:ln>
                <a:solidFill>
                  <a:srgbClr val="EC32D6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>
                <a:solidFill>
                  <a:srgbClr val="FFFF00"/>
                </a:solidFill>
              </a:ln>
              <a:solidFill>
                <a:srgbClr val="EC32D6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1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8/10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2052" name="Picture 4" descr="Birthday Cake GIF - A Image To Express Happy Bday Wishes">
            <a:extLst>
              <a:ext uri="{FF2B5EF4-FFF2-40B4-BE49-F238E27FC236}">
                <a16:creationId xmlns:a16="http://schemas.microsoft.com/office/drawing/2014/main" id="{9E077683-20A8-445E-8236-529A9A9E4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87" y="3496411"/>
            <a:ext cx="3810000" cy="31843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22B59EF-3F66-465F-9BC0-644C9DC69C79}"/>
              </a:ext>
            </a:extLst>
          </p:cNvPr>
          <p:cNvSpPr/>
          <p:nvPr/>
        </p:nvSpPr>
        <p:spPr>
          <a:xfrm>
            <a:off x="3189952" y="236800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0911BB-66B4-4D7B-8FB0-5814B0A44E05}"/>
              </a:ext>
            </a:extLst>
          </p:cNvPr>
          <p:cNvSpPr/>
          <p:nvPr/>
        </p:nvSpPr>
        <p:spPr>
          <a:xfrm rot="220792">
            <a:off x="834862" y="2531567"/>
            <a:ext cx="4571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78F4A3-5CB2-4DFC-8843-A71D97974164}"/>
              </a:ext>
            </a:extLst>
          </p:cNvPr>
          <p:cNvSpPr/>
          <p:nvPr/>
        </p:nvSpPr>
        <p:spPr>
          <a:xfrm>
            <a:off x="1961012" y="2465160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</a:p>
        </p:txBody>
      </p:sp>
      <p:pic>
        <p:nvPicPr>
          <p:cNvPr id="31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CFD5584C-F953-45AA-9EF2-75CFE84D0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477594" y="1014408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47C691AD-12CB-4687-9FED-4D8C7538F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754440" y="953849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C05CDE4F-F779-4980-9550-6922B26309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962845" y="94468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60 CuadroTexto">
            <a:hlinkClick r:id="rId11" action="ppaction://hlinksldjump"/>
            <a:extLst>
              <a:ext uri="{FF2B5EF4-FFF2-40B4-BE49-F238E27FC236}">
                <a16:creationId xmlns:a16="http://schemas.microsoft.com/office/drawing/2014/main" id="{80A2ED8F-9FA6-4CE1-B53B-82C272E91DD3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741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61" y="177555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two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2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9/10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4098" name="Picture 2" descr="Rainbow Cake by Bani Syah on Dribbble">
            <a:extLst>
              <a:ext uri="{FF2B5EF4-FFF2-40B4-BE49-F238E27FC236}">
                <a16:creationId xmlns:a16="http://schemas.microsoft.com/office/drawing/2014/main" id="{351651AB-F1C9-41F1-AB36-214D202226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17" y="3720269"/>
            <a:ext cx="3205958" cy="30564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DCD63D9-3E62-4028-9AA8-5FBB27008482}"/>
              </a:ext>
            </a:extLst>
          </p:cNvPr>
          <p:cNvSpPr/>
          <p:nvPr/>
        </p:nvSpPr>
        <p:spPr>
          <a:xfrm>
            <a:off x="3199494" y="2812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EDCEB4-2667-4DD5-998A-E1E97A4DBAB4}"/>
              </a:ext>
            </a:extLst>
          </p:cNvPr>
          <p:cNvSpPr/>
          <p:nvPr/>
        </p:nvSpPr>
        <p:spPr>
          <a:xfrm>
            <a:off x="900923" y="2812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30E14D-71A5-4FEE-B18A-92DB9FEC7602}"/>
              </a:ext>
            </a:extLst>
          </p:cNvPr>
          <p:cNvSpPr/>
          <p:nvPr/>
        </p:nvSpPr>
        <p:spPr>
          <a:xfrm>
            <a:off x="2076637" y="281299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19C18FDC-292A-4AC7-946E-823FEECEB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553504" y="1338569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E4DD9087-2A54-4641-9AB0-ED94E7E3A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766596" y="1334067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9099E39B-CDAB-4CCB-87C6-1ED81FC7D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865987" y="135731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0" action="ppaction://hlinksldjump"/>
            <a:extLst>
              <a:ext uri="{FF2B5EF4-FFF2-40B4-BE49-F238E27FC236}">
                <a16:creationId xmlns:a16="http://schemas.microsoft.com/office/drawing/2014/main" id="{8B700926-066B-49FA-A11F-1108A4EC474E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28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three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3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401176" y="1967654"/>
            <a:ext cx="1298602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10/10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3074" name="Picture 2" descr="Birthday Cake Joypixels Sticker - Birthday Cake Joypixels Happy Birthday -  Descubre &amp;amp; Comparte GIFs">
            <a:extLst>
              <a:ext uri="{FF2B5EF4-FFF2-40B4-BE49-F238E27FC236}">
                <a16:creationId xmlns:a16="http://schemas.microsoft.com/office/drawing/2014/main" id="{DFD8B55B-9FFB-4679-955B-335B29DFEF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59" y="3767060"/>
            <a:ext cx="2962884" cy="2962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2893BCA-4813-4AC8-9DE8-23CC64521E0F}"/>
              </a:ext>
            </a:extLst>
          </p:cNvPr>
          <p:cNvSpPr/>
          <p:nvPr/>
        </p:nvSpPr>
        <p:spPr>
          <a:xfrm>
            <a:off x="3246908" y="262303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37E5A83-323A-457C-952F-4BFC9A36927D}"/>
              </a:ext>
            </a:extLst>
          </p:cNvPr>
          <p:cNvSpPr/>
          <p:nvPr/>
        </p:nvSpPr>
        <p:spPr>
          <a:xfrm>
            <a:off x="948337" y="262303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8DE2D09-E186-4AF1-AD54-BCD391596CA9}"/>
              </a:ext>
            </a:extLst>
          </p:cNvPr>
          <p:cNvSpPr/>
          <p:nvPr/>
        </p:nvSpPr>
        <p:spPr>
          <a:xfrm>
            <a:off x="2124051" y="262303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  <p:pic>
        <p:nvPicPr>
          <p:cNvPr id="32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2661DC0A-FF49-415F-95F0-E486727F0E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528221" y="1087535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0ED07CF1-B103-4F4D-84C4-74C31BEA4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862795" y="1108510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D823AB83-5E0A-4E62-9026-F845B58F0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967992" y="115494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60 CuadroTexto">
            <a:hlinkClick r:id="rId11" action="ppaction://hlinksldjump"/>
            <a:extLst>
              <a:ext uri="{FF2B5EF4-FFF2-40B4-BE49-F238E27FC236}">
                <a16:creationId xmlns:a16="http://schemas.microsoft.com/office/drawing/2014/main" id="{BEBD6E58-A8A0-4EE5-AB92-E57EDFF4150B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400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trellis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BB209BD-AE3A-4553-9202-FF078BB6F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6" name="Track 025">
            <a:hlinkClick r:id="" action="ppaction://media"/>
            <a:extLst>
              <a:ext uri="{FF2B5EF4-FFF2-40B4-BE49-F238E27FC236}">
                <a16:creationId xmlns:a16="http://schemas.microsoft.com/office/drawing/2014/main" id="{A83B0C6C-80D2-4ACC-AFC2-FC11DCBDA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95065" y="78105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5569" b="-1"/>
          <a:stretch/>
        </p:blipFill>
        <p:spPr>
          <a:xfrm>
            <a:off x="690562" y="712576"/>
            <a:ext cx="6372225" cy="746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4682" t="1996" r="387"/>
          <a:stretch/>
        </p:blipFill>
        <p:spPr>
          <a:xfrm>
            <a:off x="9524" y="1903160"/>
            <a:ext cx="12182476" cy="355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AE26B-0453-4F18-897B-55454F562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4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615926-8EB7-490B-8479-73756F004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3471"/>
          <a:stretch/>
        </p:blipFill>
        <p:spPr>
          <a:xfrm>
            <a:off x="-7322" y="1783030"/>
            <a:ext cx="12132405" cy="5084496"/>
          </a:xfrm>
          <a:prstGeom prst="rect">
            <a:avLst/>
          </a:prstGeom>
        </p:spPr>
      </p:pic>
      <p:pic>
        <p:nvPicPr>
          <p:cNvPr id="2" name="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82196" y="19163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0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2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5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390619-A074-4D15-BDEE-08F351DD1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920549" y="5683555"/>
            <a:ext cx="1204534" cy="12382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6263" b="4053"/>
          <a:stretch/>
        </p:blipFill>
        <p:spPr>
          <a:xfrm>
            <a:off x="38100" y="1508968"/>
            <a:ext cx="12058088" cy="5328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332" y="1508968"/>
            <a:ext cx="3079230" cy="72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7C65D9D-F735-4BD7-A201-335EB5FED725}"/>
              </a:ext>
            </a:extLst>
          </p:cNvPr>
          <p:cNvSpPr/>
          <p:nvPr/>
        </p:nvSpPr>
        <p:spPr>
          <a:xfrm>
            <a:off x="3869519" y="896961"/>
            <a:ext cx="6330924" cy="802888"/>
          </a:xfrm>
          <a:custGeom>
            <a:avLst/>
            <a:gdLst>
              <a:gd name="connsiteX0" fmla="*/ 0 w 4185424"/>
              <a:gd name="connsiteY0" fmla="*/ 0 h 802888"/>
              <a:gd name="connsiteX1" fmla="*/ 4185424 w 4185424"/>
              <a:gd name="connsiteY1" fmla="*/ 0 h 802888"/>
              <a:gd name="connsiteX2" fmla="*/ 4185424 w 4185424"/>
              <a:gd name="connsiteY2" fmla="*/ 802888 h 802888"/>
              <a:gd name="connsiteX3" fmla="*/ 0 w 4185424"/>
              <a:gd name="connsiteY3" fmla="*/ 802888 h 802888"/>
              <a:gd name="connsiteX4" fmla="*/ 473927 w 4185424"/>
              <a:gd name="connsiteY4" fmla="*/ 401444 h 802888"/>
              <a:gd name="connsiteX5" fmla="*/ 0 w 4185424"/>
              <a:gd name="connsiteY5" fmla="*/ 0 h 802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5424" h="802888">
                <a:moveTo>
                  <a:pt x="0" y="0"/>
                </a:moveTo>
                <a:lnTo>
                  <a:pt x="4185424" y="0"/>
                </a:lnTo>
                <a:lnTo>
                  <a:pt x="4185424" y="802888"/>
                </a:lnTo>
                <a:lnTo>
                  <a:pt x="0" y="802888"/>
                </a:lnTo>
                <a:cubicBezTo>
                  <a:pt x="261743" y="802888"/>
                  <a:pt x="473927" y="623155"/>
                  <a:pt x="473927" y="401444"/>
                </a:cubicBezTo>
                <a:cubicBezTo>
                  <a:pt x="473927" y="179733"/>
                  <a:pt x="261743" y="0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R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Fun corner &amp; </a:t>
            </a:r>
            <a:r>
              <a:rPr lang="en-GB" sz="3600" b="1" dirty="0" smtClean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wrap-up</a:t>
            </a:r>
            <a:endParaRPr lang="en-GB" sz="3600" b="1" dirty="0">
              <a:ln w="18000">
                <a:noFill/>
                <a:prstDash val="solid"/>
                <a:miter lim="800000"/>
              </a:ln>
              <a:solidFill>
                <a:srgbClr val="DF821B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A35D5A1-F30E-47C2-983A-6AFD907CD81C}"/>
              </a:ext>
            </a:extLst>
          </p:cNvPr>
          <p:cNvSpPr/>
          <p:nvPr/>
        </p:nvSpPr>
        <p:spPr>
          <a:xfrm>
            <a:off x="3337431" y="943078"/>
            <a:ext cx="905910" cy="68779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rPr>
              <a:t>5</a:t>
            </a:r>
            <a:endParaRPr kumimoji="0" lang="en-US" sz="4800" b="1" i="0" u="none" strike="noStrike" kern="1200" cap="none" spc="0" normalizeH="0" baseline="0" noProof="0" dirty="0">
              <a:ln w="18000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orte" pitchFamily="66" charset="0"/>
              <a:ea typeface="+mn-ea"/>
              <a:cs typeface="Arial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5D03ADB-9B32-4D4C-939A-CE5E8914A5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2212978" y="3330071"/>
            <a:ext cx="485052" cy="569603"/>
          </a:xfrm>
          <a:prstGeom prst="rect">
            <a:avLst/>
          </a:prstGeom>
        </p:spPr>
      </p:pic>
      <p:sp>
        <p:nvSpPr>
          <p:cNvPr id="6" name="Rectangle: Rounded Corners  3">
            <a:extLst>
              <a:ext uri="{FF2B5EF4-FFF2-40B4-BE49-F238E27FC236}">
                <a16:creationId xmlns:a16="http://schemas.microsoft.com/office/drawing/2014/main" id="{018CEAAC-2EB4-4ADD-B65D-EC7355A53EA0}"/>
              </a:ext>
            </a:extLst>
          </p:cNvPr>
          <p:cNvSpPr/>
          <p:nvPr/>
        </p:nvSpPr>
        <p:spPr>
          <a:xfrm>
            <a:off x="2754576" y="3181378"/>
            <a:ext cx="2381494" cy="866989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 is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7" name="Rectangle: Rounded Corners  4">
            <a:extLst>
              <a:ext uri="{FF2B5EF4-FFF2-40B4-BE49-F238E27FC236}">
                <a16:creationId xmlns:a16="http://schemas.microsoft.com/office/drawing/2014/main" id="{71E7A320-E71E-4E8E-BAD0-59B44FF6B666}"/>
              </a:ext>
            </a:extLst>
          </p:cNvPr>
          <p:cNvSpPr/>
          <p:nvPr/>
        </p:nvSpPr>
        <p:spPr>
          <a:xfrm>
            <a:off x="2848326" y="1952379"/>
            <a:ext cx="2381494" cy="738193"/>
          </a:xfrm>
          <a:prstGeom prst="roundRect">
            <a:avLst/>
          </a:prstGeom>
          <a:solidFill>
            <a:srgbClr val="EC32D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Singular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1FE79D36-6BDA-47EC-BF06-53FDFB0FA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1343105" y="4799043"/>
            <a:ext cx="485052" cy="569603"/>
          </a:xfrm>
          <a:prstGeom prst="rect">
            <a:avLst/>
          </a:prstGeom>
        </p:spPr>
      </p:pic>
      <p:sp>
        <p:nvSpPr>
          <p:cNvPr id="9" name="Rectangle: Rounded Corners  9">
            <a:extLst>
              <a:ext uri="{FF2B5EF4-FFF2-40B4-BE49-F238E27FC236}">
                <a16:creationId xmlns:a16="http://schemas.microsoft.com/office/drawing/2014/main" id="{AE9D1CC5-3052-4683-801D-04541D9B0220}"/>
              </a:ext>
            </a:extLst>
          </p:cNvPr>
          <p:cNvSpPr/>
          <p:nvPr/>
        </p:nvSpPr>
        <p:spPr>
          <a:xfrm>
            <a:off x="2795550" y="4714745"/>
            <a:ext cx="2299545" cy="866989"/>
          </a:xfrm>
          <a:prstGeom prst="roundRect">
            <a:avLst/>
          </a:prstGeom>
          <a:solidFill>
            <a:srgbClr val="00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 is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Rectangle: Rounded Corners 14">
            <a:extLst>
              <a:ext uri="{FF2B5EF4-FFF2-40B4-BE49-F238E27FC236}">
                <a16:creationId xmlns:a16="http://schemas.microsoft.com/office/drawing/2014/main" id="{615A7779-FD37-48A4-890E-3F01C1B8318D}"/>
              </a:ext>
            </a:extLst>
          </p:cNvPr>
          <p:cNvSpPr/>
          <p:nvPr/>
        </p:nvSpPr>
        <p:spPr>
          <a:xfrm rot="16200000">
            <a:off x="308805" y="3245777"/>
            <a:ext cx="1097280" cy="7381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near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5">
            <a:extLst>
              <a:ext uri="{FF2B5EF4-FFF2-40B4-BE49-F238E27FC236}">
                <a16:creationId xmlns:a16="http://schemas.microsoft.com/office/drawing/2014/main" id="{26ABB82E-5CB1-4FA9-9A4A-11F0690DB122}"/>
              </a:ext>
            </a:extLst>
          </p:cNvPr>
          <p:cNvSpPr/>
          <p:nvPr/>
        </p:nvSpPr>
        <p:spPr>
          <a:xfrm rot="16200000">
            <a:off x="308803" y="4714749"/>
            <a:ext cx="1097280" cy="73819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far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Aharoni" panose="02010803020104030203" pitchFamily="2" charset="-79"/>
            </a:endParaRPr>
          </a:p>
        </p:txBody>
      </p:sp>
      <p:sp>
        <p:nvSpPr>
          <p:cNvPr id="12" name="Rectangle: Rounded Corners  4">
            <a:extLst>
              <a:ext uri="{FF2B5EF4-FFF2-40B4-BE49-F238E27FC236}">
                <a16:creationId xmlns:a16="http://schemas.microsoft.com/office/drawing/2014/main" id="{4062EAB3-D414-4A60-9A20-DB016A83BA8A}"/>
              </a:ext>
            </a:extLst>
          </p:cNvPr>
          <p:cNvSpPr/>
          <p:nvPr/>
        </p:nvSpPr>
        <p:spPr>
          <a:xfrm>
            <a:off x="5614385" y="3195772"/>
            <a:ext cx="6089267" cy="86698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548640" rtlCol="0"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 -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Singular object near the speaker.</a:t>
            </a:r>
          </a:p>
        </p:txBody>
      </p:sp>
      <p:sp>
        <p:nvSpPr>
          <p:cNvPr id="15" name="Rectangle: Rounded Corners  4">
            <a:extLst>
              <a:ext uri="{FF2B5EF4-FFF2-40B4-BE49-F238E27FC236}">
                <a16:creationId xmlns:a16="http://schemas.microsoft.com/office/drawing/2014/main" id="{030BB0B0-6049-4EE1-B0FB-C7E9941F9561}"/>
              </a:ext>
            </a:extLst>
          </p:cNvPr>
          <p:cNvSpPr/>
          <p:nvPr/>
        </p:nvSpPr>
        <p:spPr>
          <a:xfrm>
            <a:off x="5550392" y="4714745"/>
            <a:ext cx="6217252" cy="866989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548640" rtlCol="0" anchor="ctr"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 -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Singular object far from the speaker.</a:t>
            </a:r>
          </a:p>
        </p:txBody>
      </p:sp>
      <p:pic>
        <p:nvPicPr>
          <p:cNvPr id="13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7054B53-4445-4819-9B46-56F93C3FF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866268" y="5632486"/>
            <a:ext cx="1258815" cy="12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4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artoon Grass Background posted by Samantha Cunningham">
            <a:extLst>
              <a:ext uri="{FF2B5EF4-FFF2-40B4-BE49-F238E27FC236}">
                <a16:creationId xmlns:a16="http://schemas.microsoft.com/office/drawing/2014/main" id="{AAFA7EC3-6ACD-4832-A578-D16950B18D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110 Kids Playing Tug Of War Illustrations &amp;amp; Clip Art - iStock">
            <a:extLst>
              <a:ext uri="{FF2B5EF4-FFF2-40B4-BE49-F238E27FC236}">
                <a16:creationId xmlns:a16="http://schemas.microsoft.com/office/drawing/2014/main" id="{88E89B29-DB53-4AF9-9F37-D7BCD3FA0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6"/>
          <a:stretch/>
        </p:blipFill>
        <p:spPr bwMode="auto">
          <a:xfrm>
            <a:off x="3396376" y="3038475"/>
            <a:ext cx="4552051" cy="3937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DDFE379-F1FF-4C0D-9F2F-3954A0F55B18}"/>
              </a:ext>
            </a:extLst>
          </p:cNvPr>
          <p:cNvSpPr/>
          <p:nvPr/>
        </p:nvSpPr>
        <p:spPr>
          <a:xfrm>
            <a:off x="3357054" y="961738"/>
            <a:ext cx="51666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00FF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Tug of war game</a:t>
            </a:r>
          </a:p>
        </p:txBody>
      </p:sp>
      <p:pic>
        <p:nvPicPr>
          <p:cNvPr id="12294" name="Picture 6" descr="Review actions (1) | Fun - Quizizz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7A1887A-AEA4-4EA6-AAF7-2ED392F115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583" y="2396449"/>
            <a:ext cx="3387805" cy="230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Get Stars | Baamboozle">
            <a:extLst>
              <a:ext uri="{FF2B5EF4-FFF2-40B4-BE49-F238E27FC236}">
                <a16:creationId xmlns:a16="http://schemas.microsoft.com/office/drawing/2014/main" id="{9748B359-CBDE-4E45-89BE-F0D04564CF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99" y="1533310"/>
            <a:ext cx="1381022" cy="172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Lovely girl Lisa Animated Stickers | Cute gif, Cute cartoon girl, Stickers">
            <a:extLst>
              <a:ext uri="{FF2B5EF4-FFF2-40B4-BE49-F238E27FC236}">
                <a16:creationId xmlns:a16="http://schemas.microsoft.com/office/drawing/2014/main" id="{1A220D8B-294E-4D4D-B8FB-BA047F26BF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54" y="2833689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01C27F3-7F6E-4961-93FA-B117F55AA4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857390" y="5577039"/>
            <a:ext cx="1258815" cy="129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1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2" y="2099740"/>
            <a:ext cx="5879050" cy="658948"/>
            <a:chOff x="3850873" y="2179639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3" y="2179639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4" y="2247503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3290390" y="890325"/>
            <a:ext cx="5816544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Our friends</a:t>
            </a:r>
          </a:p>
        </p:txBody>
      </p: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8631" y="3367938"/>
            <a:ext cx="6614735" cy="339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21445" r="-598" b="-2287"/>
          <a:stretch/>
        </p:blipFill>
        <p:spPr bwMode="auto">
          <a:xfrm>
            <a:off x="3810000" y="4128444"/>
            <a:ext cx="3886200" cy="2716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Mr. Long.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540058" y="35267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6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84B840A0-DF44-4021-BE8C-43540FF44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7025" y="1963981"/>
            <a:ext cx="4485276" cy="2219985"/>
          </a:xfrm>
          <a:prstGeom prst="rect">
            <a:avLst/>
          </a:prstGeom>
        </p:spPr>
      </p:pic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6892757" y="129013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9226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4" grpId="1"/>
      <p:bldP spid="10" grpId="0" animBg="1"/>
      <p:bldP spid="9" grpId="0" animBg="1"/>
      <p:bldP spid="9" grpId="1" animBg="1"/>
      <p:bldP spid="9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22"/>
          <a:stretch/>
        </p:blipFill>
        <p:spPr bwMode="auto">
          <a:xfrm>
            <a:off x="3852846" y="4034705"/>
            <a:ext cx="3990975" cy="2823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1438813" y="4117951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8704476" y="4221913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7221365" y="132448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2238431" y="132448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Mai.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923196" y="35267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6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2715035A-5227-4B59-9F6F-2837B19F0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1" y="1462961"/>
            <a:ext cx="3697278" cy="245108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4229314" y="3391158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25 -2.96296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25 -2.96296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21445" r="-598" b="-2287"/>
          <a:stretch/>
        </p:blipFill>
        <p:spPr bwMode="auto">
          <a:xfrm>
            <a:off x="3810000" y="4128444"/>
            <a:ext cx="3886200" cy="2716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6892757" y="129013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Bill.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4019452" y="35267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6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84B840A0-DF44-4021-BE8C-43540FF44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975" y="1077664"/>
            <a:ext cx="3087127" cy="284253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3379049" y="3380774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24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" t="21445" r="-598" b="-2287"/>
          <a:stretch/>
        </p:blipFill>
        <p:spPr bwMode="auto">
          <a:xfrm>
            <a:off x="3810000" y="4128444"/>
            <a:ext cx="3886200" cy="27168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6892757" y="129013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Nam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810000" y="35267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FBBDB802-F15F-48EE-8C4B-039A67B1C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446" y="2019502"/>
            <a:ext cx="3794204" cy="187050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16574">
            <a:off x="3552447" y="3436246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1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5001 0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7"/>
          <a:stretch/>
        </p:blipFill>
        <p:spPr bwMode="auto">
          <a:xfrm>
            <a:off x="4095750" y="3781055"/>
            <a:ext cx="4146551" cy="3160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1437560" y="403430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9154693" y="4083747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7386134" y="1403672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2080569" y="1580493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Lucy.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872152" y="35279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71473051-E3E4-4798-80D3-22E36829F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1" y="1188402"/>
            <a:ext cx="2721462" cy="2535225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9184">
            <a:off x="4224153" y="3175717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25 -2.96296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25 -2.96296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7"/>
          <a:stretch/>
        </p:blipFill>
        <p:spPr bwMode="auto">
          <a:xfrm>
            <a:off x="4076700" y="3838575"/>
            <a:ext cx="3857625" cy="3102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6900176" y="128486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Mary.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4229945" y="3016875"/>
            <a:ext cx="573543" cy="673518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794871" y="349193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3" action="ppaction://hlinksldjump"/>
            <a:extLst>
              <a:ext uri="{FF2B5EF4-FFF2-40B4-BE49-F238E27FC236}">
                <a16:creationId xmlns:a16="http://schemas.microsoft.com/office/drawing/2014/main" id="{4EF10E0C-0E98-4A8B-8052-1934BCD4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245" y="1183391"/>
            <a:ext cx="2748966" cy="256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5 3.7037E-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25 3.7037E-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7"/>
          <a:stretch/>
        </p:blipFill>
        <p:spPr bwMode="auto">
          <a:xfrm>
            <a:off x="3800010" y="3802954"/>
            <a:ext cx="4000965" cy="30550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8530422" y="4266088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1335078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6986566" y="1286645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Nam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4047813" y="3085094"/>
            <a:ext cx="573543" cy="673518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857203" y="32402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3" action="ppaction://hlinksldjump"/>
            <a:extLst>
              <a:ext uri="{FF2B5EF4-FFF2-40B4-BE49-F238E27FC236}">
                <a16:creationId xmlns:a16="http://schemas.microsoft.com/office/drawing/2014/main" id="{0AEEB60D-72C8-45AC-A877-B3190D207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1101645"/>
            <a:ext cx="3070876" cy="268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25 -4.81481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0.25 -4.81481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7"/>
          <a:stretch/>
        </p:blipFill>
        <p:spPr bwMode="auto">
          <a:xfrm>
            <a:off x="3922753" y="3797786"/>
            <a:ext cx="3943350" cy="3055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1012681" y="4152155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9222797" y="4083747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7464432" y="1528087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1981040" y="1532478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968103" y="309313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Ben.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4113681" y="388402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AEBD26FB-D19B-4449-B558-764C49DAF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487" y="1189835"/>
            <a:ext cx="2943881" cy="2542443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3959919" y="3088731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5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25 1.11111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25 1.11111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4" grpId="0"/>
      <p:bldP spid="1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7"/>
          <a:stretch/>
        </p:blipFill>
        <p:spPr bwMode="auto">
          <a:xfrm>
            <a:off x="3651715" y="3854597"/>
            <a:ext cx="4167971" cy="3038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9032817" y="4249882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934460" y="4181474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Ms.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Hoa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540058" y="354298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30833B89-C4AE-42BE-BBDB-CDF138F18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884" y="1785886"/>
            <a:ext cx="3943631" cy="2033372"/>
          </a:xfrm>
          <a:prstGeom prst="rect">
            <a:avLst/>
          </a:prstGeom>
        </p:spPr>
      </p:pic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6900176" y="1284860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2425443" y="1290130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2263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25 -3.7037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6 L 0.25 -3.7037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4" grpId="1"/>
      <p:bldP spid="10" grpId="0" animBg="1"/>
      <p:bldP spid="9" grpId="0" animBg="1"/>
      <p:bldP spid="9" grpId="1" animBg="1"/>
      <p:bldP spid="9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artoon Grass Background posted by Samantha Cunningham">
            <a:extLst>
              <a:ext uri="{FF2B5EF4-FFF2-40B4-BE49-F238E27FC236}">
                <a16:creationId xmlns:a16="http://schemas.microsoft.com/office/drawing/2014/main" id="{7D9CEFF4-EC04-4DCE-A415-5FD16193DE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tag of war" descr="110 Kids Playing Tug Of War Illustrations &amp;amp; Clip Art - iStock">
            <a:extLst>
              <a:ext uri="{FF2B5EF4-FFF2-40B4-BE49-F238E27FC236}">
                <a16:creationId xmlns:a16="http://schemas.microsoft.com/office/drawing/2014/main" id="{997048A7-1EBC-4E22-9C36-1238CFCE6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7"/>
          <a:stretch/>
        </p:blipFill>
        <p:spPr bwMode="auto">
          <a:xfrm>
            <a:off x="3939904" y="3834125"/>
            <a:ext cx="3952875" cy="3023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yes" descr="Premium Vector | Cute girl saying correct vector">
            <a:extLst>
              <a:ext uri="{FF2B5EF4-FFF2-40B4-BE49-F238E27FC236}">
                <a16:creationId xmlns:a16="http://schemas.microsoft.com/office/drawing/2014/main" id="{F686C6ED-6CA3-491D-ABEF-502BC3811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2" t="-399" r="50310" b="399"/>
          <a:stretch/>
        </p:blipFill>
        <p:spPr bwMode="auto">
          <a:xfrm>
            <a:off x="1164858" y="4263344"/>
            <a:ext cx="1553378" cy="248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no" descr="Premium Vector | Cute girl saying correct vector">
            <a:extLst>
              <a:ext uri="{FF2B5EF4-FFF2-40B4-BE49-F238E27FC236}">
                <a16:creationId xmlns:a16="http://schemas.microsoft.com/office/drawing/2014/main" id="{A79704EB-CB01-45D8-A2AA-7D24E5FB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2"/>
          <a:stretch/>
        </p:blipFill>
        <p:spPr bwMode="auto">
          <a:xfrm>
            <a:off x="9114447" y="4155411"/>
            <a:ext cx="1490983" cy="255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20A4DB3-4BA9-4674-B846-E1213C4FB75D}"/>
              </a:ext>
            </a:extLst>
          </p:cNvPr>
          <p:cNvSpPr/>
          <p:nvPr/>
        </p:nvSpPr>
        <p:spPr>
          <a:xfrm>
            <a:off x="2826061" y="280379"/>
            <a:ext cx="5416240" cy="729372"/>
          </a:xfrm>
          <a:prstGeom prst="flowChartTerminator">
            <a:avLst/>
          </a:prstGeom>
          <a:solidFill>
            <a:schemeClr val="bg1"/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_____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is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 </a:t>
            </a:r>
            <a:r>
              <a:rPr kumimoji="0" lang="es-ES_tradnl" sz="3200" b="0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Linh</a:t>
            </a:r>
            <a:r>
              <a:rPr kumimoji="0" lang="es-ES_tradnl" sz="3200" b="0" i="0" u="none" strike="noStrike" kern="0" cap="none" spc="0" normalizeH="0" baseline="0" noProof="0" dirty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.</a:t>
            </a:r>
            <a:endParaRPr kumimoji="0" lang="es-ES" sz="3200" b="0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360BD14D-3AD0-4932-BEF5-0BCD7CDFB935}"/>
              </a:ext>
            </a:extLst>
          </p:cNvPr>
          <p:cNvSpPr txBox="1"/>
          <p:nvPr/>
        </p:nvSpPr>
        <p:spPr>
          <a:xfrm>
            <a:off x="3939904" y="352677"/>
            <a:ext cx="1662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5" name="picture 16">
            <a:hlinkClick r:id="rId10" action="ppaction://hlinksldjump"/>
            <a:extLst>
              <a:ext uri="{FF2B5EF4-FFF2-40B4-BE49-F238E27FC236}">
                <a16:creationId xmlns:a16="http://schemas.microsoft.com/office/drawing/2014/main" id="{6FF0E623-B320-44A2-A1BF-97337DBC6D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532274" y="5683555"/>
            <a:ext cx="592809" cy="609415"/>
          </a:xfrm>
          <a:prstGeom prst="rect">
            <a:avLst/>
          </a:prstGeom>
        </p:spPr>
      </p:pic>
      <p:pic>
        <p:nvPicPr>
          <p:cNvPr id="17" name="Picture 4" descr="Transparent Home Icon Clipart - House Icon Red Circle , Free Transparent  Clipart - ClipartKey">
            <a:hlinkClick r:id="rId12" action="ppaction://hlinksldjump"/>
            <a:extLst>
              <a:ext uri="{FF2B5EF4-FFF2-40B4-BE49-F238E27FC236}">
                <a16:creationId xmlns:a16="http://schemas.microsoft.com/office/drawing/2014/main" id="{5ECE4482-F262-4613-963D-D00701230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274" y="6292970"/>
            <a:ext cx="647038" cy="56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840" y="1878859"/>
            <a:ext cx="4324350" cy="1793533"/>
          </a:xfrm>
          <a:prstGeom prst="rect">
            <a:avLst/>
          </a:prstGeom>
        </p:spPr>
      </p:pic>
      <p:sp>
        <p:nvSpPr>
          <p:cNvPr id="9" name="Speech Bubble: Oval  1">
            <a:extLst>
              <a:ext uri="{FF2B5EF4-FFF2-40B4-BE49-F238E27FC236}">
                <a16:creationId xmlns:a16="http://schemas.microsoft.com/office/drawing/2014/main" id="{67513D22-9A4D-4760-83BA-021E183A04D7}"/>
              </a:ext>
            </a:extLst>
          </p:cNvPr>
          <p:cNvSpPr/>
          <p:nvPr/>
        </p:nvSpPr>
        <p:spPr>
          <a:xfrm>
            <a:off x="7435130" y="1514173"/>
            <a:ext cx="2041871" cy="729372"/>
          </a:xfrm>
          <a:prstGeom prst="wedgeEllipseCallout">
            <a:avLst>
              <a:gd name="adj1" fmla="val -28357"/>
              <a:gd name="adj2" fmla="val 13100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That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10" name="Speech Bubble: Oval  2">
            <a:extLst>
              <a:ext uri="{FF2B5EF4-FFF2-40B4-BE49-F238E27FC236}">
                <a16:creationId xmlns:a16="http://schemas.microsoft.com/office/drawing/2014/main" id="{EA524CDE-8AB7-479E-94AB-5835C6AC424F}"/>
              </a:ext>
            </a:extLst>
          </p:cNvPr>
          <p:cNvSpPr/>
          <p:nvPr/>
        </p:nvSpPr>
        <p:spPr>
          <a:xfrm>
            <a:off x="1759740" y="1648518"/>
            <a:ext cx="2132641" cy="631396"/>
          </a:xfrm>
          <a:prstGeom prst="wedgeEllipseCallout">
            <a:avLst>
              <a:gd name="adj1" fmla="val 15972"/>
              <a:gd name="adj2" fmla="val 102355"/>
            </a:avLst>
          </a:prstGeom>
          <a:solidFill>
            <a:sysClr val="window" lastClr="FFFFFF"/>
          </a:solidFill>
          <a:ln w="9525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0" cap="none" spc="0" normalizeH="0" baseline="0" noProof="0" dirty="0" err="1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This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DFEE13CE-B863-4130-BA78-EDED028F539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0076">
            <a:off x="3959241" y="3109710"/>
            <a:ext cx="573543" cy="67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6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25 1.85185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85185E-6 L -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4" grpId="1"/>
      <p:bldP spid="9" grpId="0" animBg="1"/>
      <p:bldP spid="9" grpId="1" animBg="1"/>
      <p:bldP spid="9" grpId="2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728;p37">
            <a:extLst>
              <a:ext uri="{FF2B5EF4-FFF2-40B4-BE49-F238E27FC236}">
                <a16:creationId xmlns:a16="http://schemas.microsoft.com/office/drawing/2014/main" id="{9C108D98-5715-453B-912A-7DFDA143DB6A}"/>
              </a:ext>
            </a:extLst>
          </p:cNvPr>
          <p:cNvSpPr txBox="1">
            <a:spLocks/>
          </p:cNvSpPr>
          <p:nvPr/>
        </p:nvSpPr>
        <p:spPr>
          <a:xfrm>
            <a:off x="1961496" y="35290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DFD1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ea typeface="+mn-ea"/>
                <a:cs typeface="Arial" charset="0"/>
              </a:rPr>
              <a:t>CONTENTS</a:t>
            </a:r>
          </a:p>
        </p:txBody>
      </p:sp>
      <p:pic>
        <p:nvPicPr>
          <p:cNvPr id="3" name="Picture 2" descr="kisspng-cartoon-friendship-illustration-tree-friends-5a7a1252f12d95.9684630315179495229879">
            <a:extLst>
              <a:ext uri="{FF2B5EF4-FFF2-40B4-BE49-F238E27FC236}">
                <a16:creationId xmlns:a16="http://schemas.microsoft.com/office/drawing/2014/main" id="{DC724263-F01D-4681-A82E-93B650E5D699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 bright="3000" contrast="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6" t="18238" r="8609" b="6726"/>
          <a:stretch/>
        </p:blipFill>
        <p:spPr>
          <a:xfrm>
            <a:off x="379141" y="1182029"/>
            <a:ext cx="5006897" cy="49622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FBC7A1B-A275-4656-8314-65DB984C93BC}"/>
              </a:ext>
            </a:extLst>
          </p:cNvPr>
          <p:cNvGrpSpPr/>
          <p:nvPr/>
        </p:nvGrpSpPr>
        <p:grpSpPr>
          <a:xfrm>
            <a:off x="4730621" y="1286047"/>
            <a:ext cx="6632795" cy="802888"/>
            <a:chOff x="5477069" y="1553404"/>
            <a:chExt cx="6632795" cy="802888"/>
          </a:xfrm>
        </p:grpSpPr>
        <p:sp>
          <p:nvSpPr>
            <p:cNvPr id="9" name="Freeform: Shape 8">
              <a:hlinkClick r:id="rId5" action="ppaction://hlinksldjump"/>
              <a:extLst>
                <a:ext uri="{FF2B5EF4-FFF2-40B4-BE49-F238E27FC236}">
                  <a16:creationId xmlns:a16="http://schemas.microsoft.com/office/drawing/2014/main" id="{ACCD0958-0484-4991-838E-D72DC14F120F}"/>
                </a:ext>
              </a:extLst>
            </p:cNvPr>
            <p:cNvSpPr/>
            <p:nvPr/>
          </p:nvSpPr>
          <p:spPr>
            <a:xfrm>
              <a:off x="5839497" y="1553404"/>
              <a:ext cx="6270367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Warm-up &amp; Review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2FD1EB6-06CF-4B6B-B8D4-E9C643EC926A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2062C3-04AD-4087-A9C2-0BD0E8DED1AA}"/>
              </a:ext>
            </a:extLst>
          </p:cNvPr>
          <p:cNvGrpSpPr/>
          <p:nvPr/>
        </p:nvGrpSpPr>
        <p:grpSpPr>
          <a:xfrm>
            <a:off x="5297676" y="2343054"/>
            <a:ext cx="6410029" cy="802888"/>
            <a:chOff x="5413752" y="1553404"/>
            <a:chExt cx="5128934" cy="802888"/>
          </a:xfrm>
        </p:grpSpPr>
        <p:sp>
          <p:nvSpPr>
            <p:cNvPr id="12" name="Freeform: Shape 11">
              <a:hlinkClick r:id="rId6" action="ppaction://hlinksldjump"/>
              <a:extLst>
                <a:ext uri="{FF2B5EF4-FFF2-40B4-BE49-F238E27FC236}">
                  <a16:creationId xmlns:a16="http://schemas.microsoft.com/office/drawing/2014/main" id="{19A16767-753F-4CF1-B10B-1B39CD15FC92}"/>
                </a:ext>
              </a:extLst>
            </p:cNvPr>
            <p:cNvSpPr/>
            <p:nvPr/>
          </p:nvSpPr>
          <p:spPr>
            <a:xfrm>
              <a:off x="5839497" y="1553404"/>
              <a:ext cx="4703189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Look, listen and repeat.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9A2A5C3-E9A9-4823-9CF0-D89A0B6EAA5E}"/>
                </a:ext>
              </a:extLst>
            </p:cNvPr>
            <p:cNvSpPr/>
            <p:nvPr/>
          </p:nvSpPr>
          <p:spPr>
            <a:xfrm>
              <a:off x="5413752" y="159952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2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08599C-5BB9-4299-B02C-E118C32AEDE1}"/>
              </a:ext>
            </a:extLst>
          </p:cNvPr>
          <p:cNvGrpSpPr/>
          <p:nvPr/>
        </p:nvGrpSpPr>
        <p:grpSpPr>
          <a:xfrm>
            <a:off x="5455477" y="3427696"/>
            <a:ext cx="6199865" cy="802888"/>
            <a:chOff x="5477069" y="1581039"/>
            <a:chExt cx="6276223" cy="802888"/>
          </a:xfrm>
        </p:grpSpPr>
        <p:sp>
          <p:nvSpPr>
            <p:cNvPr id="22" name="Freeform: Shape 21">
              <a:hlinkClick r:id="rId7" action="ppaction://hlinksldjump"/>
              <a:extLst>
                <a:ext uri="{FF2B5EF4-FFF2-40B4-BE49-F238E27FC236}">
                  <a16:creationId xmlns:a16="http://schemas.microsoft.com/office/drawing/2014/main" id="{E6B79495-F6ED-43F6-8890-B01B97539436}"/>
                </a:ext>
              </a:extLst>
            </p:cNvPr>
            <p:cNvSpPr/>
            <p:nvPr/>
          </p:nvSpPr>
          <p:spPr>
            <a:xfrm>
              <a:off x="5680042" y="1581039"/>
              <a:ext cx="6073250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Listen, point and say.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64EDF83-7EEA-471A-84CA-B38369068A2C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3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C9F561-1616-46E0-9F6A-2BFD9934599B}"/>
              </a:ext>
            </a:extLst>
          </p:cNvPr>
          <p:cNvGrpSpPr/>
          <p:nvPr/>
        </p:nvGrpSpPr>
        <p:grpSpPr>
          <a:xfrm>
            <a:off x="4931124" y="4443362"/>
            <a:ext cx="4547853" cy="802888"/>
            <a:chOff x="5477069" y="1553404"/>
            <a:chExt cx="4547853" cy="802888"/>
          </a:xfrm>
        </p:grpSpPr>
        <p:sp>
          <p:nvSpPr>
            <p:cNvPr id="25" name="Freeform: Shape 24">
              <a:hlinkClick r:id="rId8" action="ppaction://hlinksldjump"/>
              <a:extLst>
                <a:ext uri="{FF2B5EF4-FFF2-40B4-BE49-F238E27FC236}">
                  <a16:creationId xmlns:a16="http://schemas.microsoft.com/office/drawing/2014/main" id="{4CCB458D-CFAB-43D4-9EA5-1CED0498549A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Let’s talk.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5838FE3-D8D9-4947-989B-DF092B7D759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4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B32BF37-CC02-4CEA-98CD-37C10B82F37F}"/>
              </a:ext>
            </a:extLst>
          </p:cNvPr>
          <p:cNvGrpSpPr/>
          <p:nvPr/>
        </p:nvGrpSpPr>
        <p:grpSpPr>
          <a:xfrm>
            <a:off x="4383923" y="5417799"/>
            <a:ext cx="7152710" cy="802888"/>
            <a:chOff x="5477069" y="1572222"/>
            <a:chExt cx="7152710" cy="802888"/>
          </a:xfrm>
        </p:grpSpPr>
        <p:sp>
          <p:nvSpPr>
            <p:cNvPr id="28" name="Freeform: Shape 27">
              <a:hlinkClick r:id="rId9" action="ppaction://hlinksldjump"/>
              <a:extLst>
                <a:ext uri="{FF2B5EF4-FFF2-40B4-BE49-F238E27FC236}">
                  <a16:creationId xmlns:a16="http://schemas.microsoft.com/office/drawing/2014/main" id="{FDE0FE01-4F7E-420D-8FB6-F4290D9FD1DB}"/>
                </a:ext>
              </a:extLst>
            </p:cNvPr>
            <p:cNvSpPr/>
            <p:nvPr/>
          </p:nvSpPr>
          <p:spPr>
            <a:xfrm>
              <a:off x="5563273" y="1572222"/>
              <a:ext cx="7066506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0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Fun corner &amp; wrap-up</a:t>
              </a:r>
              <a:endParaRPr lang="en-US" sz="3000" b="1" dirty="0">
                <a:ln w="18000">
                  <a:noFill/>
                  <a:prstDash val="solid"/>
                  <a:miter lim="800000"/>
                </a:ln>
                <a:solidFill>
                  <a:srgbClr val="DF821B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A30F452-850F-4D52-97D4-A24519FB3B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5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81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9208" y="5739682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30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415F22-B360-47BA-981F-BDA38D309E59}"/>
              </a:ext>
            </a:extLst>
          </p:cNvPr>
          <p:cNvGrpSpPr/>
          <p:nvPr/>
        </p:nvGrpSpPr>
        <p:grpSpPr>
          <a:xfrm>
            <a:off x="2639937" y="487901"/>
            <a:ext cx="6200047" cy="847457"/>
            <a:chOff x="5477069" y="1553404"/>
            <a:chExt cx="4547853" cy="80288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502C2213-B30D-42B6-A0D5-0784B8714026}"/>
                </a:ext>
              </a:extLst>
            </p:cNvPr>
            <p:cNvSpPr/>
            <p:nvPr/>
          </p:nvSpPr>
          <p:spPr>
            <a:xfrm>
              <a:off x="5839498" y="1553404"/>
              <a:ext cx="4185424" cy="802888"/>
            </a:xfrm>
            <a:custGeom>
              <a:avLst/>
              <a:gdLst>
                <a:gd name="connsiteX0" fmla="*/ 0 w 4185424"/>
                <a:gd name="connsiteY0" fmla="*/ 0 h 802888"/>
                <a:gd name="connsiteX1" fmla="*/ 4185424 w 4185424"/>
                <a:gd name="connsiteY1" fmla="*/ 0 h 802888"/>
                <a:gd name="connsiteX2" fmla="*/ 4185424 w 4185424"/>
                <a:gd name="connsiteY2" fmla="*/ 802888 h 802888"/>
                <a:gd name="connsiteX3" fmla="*/ 0 w 4185424"/>
                <a:gd name="connsiteY3" fmla="*/ 802888 h 802888"/>
                <a:gd name="connsiteX4" fmla="*/ 473927 w 4185424"/>
                <a:gd name="connsiteY4" fmla="*/ 401444 h 802888"/>
                <a:gd name="connsiteX5" fmla="*/ 0 w 4185424"/>
                <a:gd name="connsiteY5" fmla="*/ 0 h 802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5424" h="802888">
                  <a:moveTo>
                    <a:pt x="0" y="0"/>
                  </a:moveTo>
                  <a:lnTo>
                    <a:pt x="4185424" y="0"/>
                  </a:lnTo>
                  <a:lnTo>
                    <a:pt x="4185424" y="802888"/>
                  </a:lnTo>
                  <a:lnTo>
                    <a:pt x="0" y="802888"/>
                  </a:lnTo>
                  <a:cubicBezTo>
                    <a:pt x="261743" y="802888"/>
                    <a:pt x="473927" y="623155"/>
                    <a:pt x="473927" y="401444"/>
                  </a:cubicBezTo>
                  <a:cubicBezTo>
                    <a:pt x="473927" y="179733"/>
                    <a:pt x="261743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B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3600" b="1" dirty="0" smtClean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Warm-up </a:t>
              </a:r>
              <a:r>
                <a:rPr lang="en-GB" sz="3600" b="1" dirty="0">
                  <a:ln w="18000">
                    <a:noFill/>
                    <a:prstDash val="solid"/>
                    <a:miter lim="800000"/>
                  </a:ln>
                  <a:solidFill>
                    <a:srgbClr val="DF821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charset="0"/>
                </a:rPr>
                <a:t>&amp; Review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4E580BA-36A7-46E6-A416-1DE6BACC7937}"/>
                </a:ext>
              </a:extLst>
            </p:cNvPr>
            <p:cNvSpPr/>
            <p:nvPr/>
          </p:nvSpPr>
          <p:spPr>
            <a:xfrm>
              <a:off x="5477069" y="1610951"/>
              <a:ext cx="724857" cy="68779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800" b="1" dirty="0">
                  <a:ln w="18000">
                    <a:solidFill>
                      <a:schemeClr val="tx1">
                        <a:lumMod val="85000"/>
                        <a:lumOff val="15000"/>
                      </a:schemeClr>
                    </a:solidFill>
                    <a:prstDash val="solid"/>
                    <a:miter lim="800000"/>
                  </a:ln>
                  <a:solidFill>
                    <a:srgbClr val="FFC000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Forte" pitchFamily="66" charset="0"/>
                  <a:cs typeface="Arial" charset="0"/>
                </a:rPr>
                <a:t>1</a:t>
              </a:r>
              <a:endParaRPr lang="en-US" sz="4800" b="1" dirty="0">
                <a:ln w="180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  <a:cs typeface="Arial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D61DD6C-0EA8-45A7-A435-A80DDAED9ED9}"/>
              </a:ext>
            </a:extLst>
          </p:cNvPr>
          <p:cNvSpPr txBox="1"/>
          <p:nvPr/>
        </p:nvSpPr>
        <p:spPr>
          <a:xfrm>
            <a:off x="2412094" y="1856661"/>
            <a:ext cx="7698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00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lonna MT" panose="04020805060202030203" pitchFamily="82" charset="0"/>
              </a:rPr>
              <a:t>REVIEW NUMBERS AND PATTERN OF AGE</a:t>
            </a:r>
            <a:endParaRPr lang="en-US" sz="3200" dirty="0">
              <a:solidFill>
                <a:srgbClr val="0000FF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Colonna MT" panose="04020805060202030203" pitchFamily="82" charset="0"/>
            </a:endParaRPr>
          </a:p>
        </p:txBody>
      </p:sp>
      <p:pic>
        <p:nvPicPr>
          <p:cNvPr id="1026" name="Picture 2" descr="▷ Numbers: Animated Images, Gifs, Pictures &amp;amp; Animations - 100% FREE!">
            <a:hlinkClick r:id="rId6" action="ppaction://hlinksldjump"/>
            <a:extLst>
              <a:ext uri="{FF2B5EF4-FFF2-40B4-BE49-F238E27FC236}">
                <a16:creationId xmlns:a16="http://schemas.microsoft.com/office/drawing/2014/main" id="{DB912BDD-254B-4045-B627-69B9725ACB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64" y="4239885"/>
            <a:ext cx="1598238" cy="13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▷ Numbers: Animated Images, Gifs, Pictures &amp;amp; Animations - 100% FREE!">
            <a:hlinkClick r:id="rId8" action="ppaction://hlinksldjump"/>
            <a:extLst>
              <a:ext uri="{FF2B5EF4-FFF2-40B4-BE49-F238E27FC236}">
                <a16:creationId xmlns:a16="http://schemas.microsoft.com/office/drawing/2014/main" id="{7E1514D3-220E-4415-8E42-1C996DD741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091" y="4680270"/>
            <a:ext cx="1694281" cy="1561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Number Nine Stickers for Android &amp;amp; iOS | Gfycat">
            <a:hlinkClick r:id="rId10" action="ppaction://hlinksldjump"/>
            <a:extLst>
              <a:ext uri="{FF2B5EF4-FFF2-40B4-BE49-F238E27FC236}">
                <a16:creationId xmlns:a16="http://schemas.microsoft.com/office/drawing/2014/main" id="{F04C2D82-8B98-49D4-971D-D06CF50327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353" y="2603869"/>
            <a:ext cx="1582662" cy="1596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▷ Numbers: Animated Images, Gifs, Pictures &amp;amp; Animations - 100% FREE!">
            <a:hlinkClick r:id="rId12" action="ppaction://hlinksldjump"/>
            <a:extLst>
              <a:ext uri="{FF2B5EF4-FFF2-40B4-BE49-F238E27FC236}">
                <a16:creationId xmlns:a16="http://schemas.microsoft.com/office/drawing/2014/main" id="{0D198C6D-B13A-4682-BEFB-6BA1E1E497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767" y="4635504"/>
            <a:ext cx="1826448" cy="15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umber 8 Stickers | Gfycat">
            <a:hlinkClick r:id="rId14" action="ppaction://hlinksldjump"/>
            <a:extLst>
              <a:ext uri="{FF2B5EF4-FFF2-40B4-BE49-F238E27FC236}">
                <a16:creationId xmlns:a16="http://schemas.microsoft.com/office/drawing/2014/main" id="{67AEAAE0-F272-4168-81B1-52A6ACD68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600" y="4626460"/>
            <a:ext cx="1826448" cy="163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Top 1 Sep Stickers for Android &amp;amp; iOS | Gfycat">
            <a:hlinkClick r:id="rId16" action="ppaction://hlinksldjump"/>
            <a:extLst>
              <a:ext uri="{FF2B5EF4-FFF2-40B4-BE49-F238E27FC236}">
                <a16:creationId xmlns:a16="http://schemas.microsoft.com/office/drawing/2014/main" id="{935D3015-81A5-4D1B-8E22-9FC1F64AEC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02" y="2873924"/>
            <a:ext cx="977975" cy="114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3 gilphabet GIF - Find on GIFER">
            <a:hlinkClick r:id="rId18" action="ppaction://hlinksldjump"/>
            <a:extLst>
              <a:ext uri="{FF2B5EF4-FFF2-40B4-BE49-F238E27FC236}">
                <a16:creationId xmlns:a16="http://schemas.microsoft.com/office/drawing/2014/main" id="{AF911C09-C8A9-41D7-8C53-B6A7198E64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91" y="2242502"/>
            <a:ext cx="1894266" cy="126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Let&amp;#39;s Count ⬆️ by MULTIPLICATION...forever! — King Community">
            <a:hlinkClick r:id="rId20" action="ppaction://hlinksldjump"/>
            <a:extLst>
              <a:ext uri="{FF2B5EF4-FFF2-40B4-BE49-F238E27FC236}">
                <a16:creationId xmlns:a16="http://schemas.microsoft.com/office/drawing/2014/main" id="{2E17ACB8-81E4-492C-9A63-D80891C299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647" y="2669500"/>
            <a:ext cx="1489467" cy="148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Consolidation (part.2) numbers + colors + toys | Baamboozle">
            <a:hlinkClick r:id="rId22" action="ppaction://hlinksldjump"/>
            <a:extLst>
              <a:ext uri="{FF2B5EF4-FFF2-40B4-BE49-F238E27FC236}">
                <a16:creationId xmlns:a16="http://schemas.microsoft.com/office/drawing/2014/main" id="{1A452ABC-AD0A-4070-B34F-6B31A5F83E6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2163" y="1351173"/>
            <a:ext cx="1653299" cy="1653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cdn1.iconfinder.com/data/icons/LUMINA/multimedia/png/400/slot_machine.png">
            <a:extLst>
              <a:ext uri="{FF2B5EF4-FFF2-40B4-BE49-F238E27FC236}">
                <a16:creationId xmlns:a16="http://schemas.microsoft.com/office/drawing/2014/main" id="{0FFF5322-BC0F-47E2-A64D-F9DE54FC1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7"/>
          <a:stretch/>
        </p:blipFill>
        <p:spPr bwMode="auto">
          <a:xfrm>
            <a:off x="4289523" y="2532184"/>
            <a:ext cx="3598244" cy="3458019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36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15 CuadroTexto">
            <a:extLst>
              <a:ext uri="{FF2B5EF4-FFF2-40B4-BE49-F238E27FC236}">
                <a16:creationId xmlns:a16="http://schemas.microsoft.com/office/drawing/2014/main" id="{300B7131-3BB8-49BA-868B-0996CB06429E}"/>
              </a:ext>
            </a:extLst>
          </p:cNvPr>
          <p:cNvSpPr txBox="1"/>
          <p:nvPr/>
        </p:nvSpPr>
        <p:spPr>
          <a:xfrm>
            <a:off x="4300892" y="5320491"/>
            <a:ext cx="2922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400" b="1" dirty="0">
                <a:solidFill>
                  <a:srgbClr val="FFFF00"/>
                </a:solidFill>
                <a:latin typeface="Calibri"/>
              </a:rPr>
              <a:t>HOW OLD ARE YOU?</a:t>
            </a:r>
            <a:endParaRPr lang="es-ES" sz="2400" b="1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23" name="1 Rectángulo redondeado">
            <a:extLst>
              <a:ext uri="{FF2B5EF4-FFF2-40B4-BE49-F238E27FC236}">
                <a16:creationId xmlns:a16="http://schemas.microsoft.com/office/drawing/2014/main" id="{33427B7E-7FD2-47B9-8F54-A91949A84111}"/>
              </a:ext>
            </a:extLst>
          </p:cNvPr>
          <p:cNvSpPr/>
          <p:nvPr/>
        </p:nvSpPr>
        <p:spPr>
          <a:xfrm>
            <a:off x="4617404" y="3616996"/>
            <a:ext cx="2248754" cy="1703495"/>
          </a:xfrm>
          <a:prstGeom prst="roundRect">
            <a:avLst>
              <a:gd name="adj" fmla="val 6093"/>
            </a:avLst>
          </a:prstGeom>
          <a:solidFill>
            <a:sysClr val="windowText" lastClr="0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s4.photobucket.com/albums/y143/cute-spot/site-graphics/slot_machine/wanna_get_lucky.gif">
            <a:extLst>
              <a:ext uri="{FF2B5EF4-FFF2-40B4-BE49-F238E27FC236}">
                <a16:creationId xmlns:a16="http://schemas.microsoft.com/office/drawing/2014/main" id="{B0A636EA-DD37-4451-8BE4-2023379406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15" y="3710103"/>
            <a:ext cx="1669147" cy="146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2nd Grade - School supplies &amp;amp; colors &amp;amp; numbers | Baamboozle">
            <a:hlinkClick r:id="rId26" action="ppaction://hlinksldjump"/>
            <a:extLst>
              <a:ext uri="{FF2B5EF4-FFF2-40B4-BE49-F238E27FC236}">
                <a16:creationId xmlns:a16="http://schemas.microsoft.com/office/drawing/2014/main" id="{E7C13B2C-A409-46F1-976F-6533BD89E8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281" y="2506469"/>
            <a:ext cx="1663494" cy="166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Amazon Icon">
            <a:hlinkClick r:id="rId28" action="ppaction://hlinksldjump"/>
            <a:extLst>
              <a:ext uri="{FF2B5EF4-FFF2-40B4-BE49-F238E27FC236}">
                <a16:creationId xmlns:a16="http://schemas.microsoft.com/office/drawing/2014/main" id="{5BDDB0A6-CD01-45EB-A6B4-7F52A7252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290302" y="252112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9460780" y="241829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205" name="TextBox1" r:id="rId2" imgW="990720" imgH="380880"/>
        </mc:Choice>
        <mc:Fallback>
          <p:control name="TextBox1" r:id="rId2" imgW="990720" imgH="380880">
            <p:pic>
              <p:nvPicPr>
                <p:cNvPr id="27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9866863" y="102181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206" name="TextBox2" r:id="rId3" imgW="990720" imgH="380880"/>
        </mc:Choice>
        <mc:Fallback>
          <p:control name="TextBox2" r:id="rId3" imgW="990720" imgH="380880">
            <p:pic>
              <p:nvPicPr>
                <p:cNvPr id="28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779289" y="1070318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794354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ten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FF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1022" y="4737713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1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0</a:t>
            </a: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577178" y="1087802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0 CuadroTexto">
            <a:hlinkClick r:id="rId7" action="ppaction://hlinksldjump"/>
            <a:extLst>
              <a:ext uri="{FF2B5EF4-FFF2-40B4-BE49-F238E27FC236}">
                <a16:creationId xmlns:a16="http://schemas.microsoft.com/office/drawing/2014/main" id="{0E3D62E6-B3D5-402B-95CF-52D4C1260C4B}"/>
              </a:ext>
            </a:extLst>
          </p:cNvPr>
          <p:cNvSpPr txBox="1"/>
          <p:nvPr/>
        </p:nvSpPr>
        <p:spPr>
          <a:xfrm>
            <a:off x="11286275" y="1699370"/>
            <a:ext cx="90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1/10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11266" name="Picture 2" descr="Happy Birthday Cake GIF - Happy Birthday Cake Greeting - Discover &amp;amp; Share  GIFs">
            <a:extLst>
              <a:ext uri="{FF2B5EF4-FFF2-40B4-BE49-F238E27FC236}">
                <a16:creationId xmlns:a16="http://schemas.microsoft.com/office/drawing/2014/main" id="{D4DE681A-B98E-47CC-8FE4-834278ECBD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44" y="3718136"/>
            <a:ext cx="2727921" cy="23414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FA5ABA7-5271-4A57-8E1C-02ECAFC98506}"/>
              </a:ext>
            </a:extLst>
          </p:cNvPr>
          <p:cNvSpPr/>
          <p:nvPr/>
        </p:nvSpPr>
        <p:spPr>
          <a:xfrm>
            <a:off x="2685832" y="196280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55BE550-51C1-40F7-B91E-33745F03B046}"/>
              </a:ext>
            </a:extLst>
          </p:cNvPr>
          <p:cNvSpPr/>
          <p:nvPr/>
        </p:nvSpPr>
        <p:spPr>
          <a:xfrm>
            <a:off x="425568" y="188272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D6ADB9F-6BB3-46B9-B5C1-43DF6431388A}"/>
              </a:ext>
            </a:extLst>
          </p:cNvPr>
          <p:cNvSpPr/>
          <p:nvPr/>
        </p:nvSpPr>
        <p:spPr>
          <a:xfrm>
            <a:off x="1562975" y="196280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</a:p>
        </p:txBody>
      </p:sp>
      <p:pic>
        <p:nvPicPr>
          <p:cNvPr id="11272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17F7F1B7-D986-49DA-B662-149FE4C79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148209" y="711992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A50AB537-AD69-4B97-8F7E-D572A86C4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313851" y="711992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6CB134DC-23F1-4CC0-BBC8-4380154348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454519" y="74448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34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five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FF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FF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5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2/10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7170" name="Picture 2" descr="Animated GIF Pictures of Birthday Cakes - 115 pictures of GIF animation">
            <a:extLst>
              <a:ext uri="{FF2B5EF4-FFF2-40B4-BE49-F238E27FC236}">
                <a16:creationId xmlns:a16="http://schemas.microsoft.com/office/drawing/2014/main" id="{28D0484B-F33F-498F-A9E9-7548FAA05F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708" y="4044665"/>
            <a:ext cx="2014496" cy="236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422444F-40CF-4730-A043-5AE17F5C8690}"/>
              </a:ext>
            </a:extLst>
          </p:cNvPr>
          <p:cNvSpPr/>
          <p:nvPr/>
        </p:nvSpPr>
        <p:spPr>
          <a:xfrm>
            <a:off x="2768610" y="219155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4895B20-32F3-4138-B9A6-FA0549F2E08D}"/>
              </a:ext>
            </a:extLst>
          </p:cNvPr>
          <p:cNvSpPr/>
          <p:nvPr/>
        </p:nvSpPr>
        <p:spPr>
          <a:xfrm>
            <a:off x="421376" y="228653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5C0957B-D424-4E11-9DF0-7571B3A3F5F9}"/>
              </a:ext>
            </a:extLst>
          </p:cNvPr>
          <p:cNvSpPr/>
          <p:nvPr/>
        </p:nvSpPr>
        <p:spPr>
          <a:xfrm>
            <a:off x="1579138" y="2222127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80A39668-83AA-4D50-AA37-09DD32E9E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204844" y="796921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E427EAE3-5F52-40D9-950C-CD103E3CC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402053" y="754250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7673D6EA-0A4A-40A1-85A6-8088F1B01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491568" y="77646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0" action="ppaction://hlinksldjump"/>
            <a:extLst>
              <a:ext uri="{FF2B5EF4-FFF2-40B4-BE49-F238E27FC236}">
                <a16:creationId xmlns:a16="http://schemas.microsoft.com/office/drawing/2014/main" id="{990F1DCC-8E0E-49F4-B43D-B6AEE43FA3A4}"/>
              </a:ext>
            </a:extLst>
          </p:cNvPr>
          <p:cNvSpPr txBox="1"/>
          <p:nvPr/>
        </p:nvSpPr>
        <p:spPr>
          <a:xfrm>
            <a:off x="11286275" y="1723290"/>
            <a:ext cx="90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526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eight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8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3/10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9220" name="Picture 4" descr="Transparent transparente happy birthday GIF on GIFER - by Morlu">
            <a:extLst>
              <a:ext uri="{FF2B5EF4-FFF2-40B4-BE49-F238E27FC236}">
                <a16:creationId xmlns:a16="http://schemas.microsoft.com/office/drawing/2014/main" id="{0BA5AFE6-F1A3-4739-A213-F49D04E4A2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38" y="4144172"/>
            <a:ext cx="2659246" cy="265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9E121B91-2E57-435C-B16D-FDD0C17FFBFF}"/>
              </a:ext>
            </a:extLst>
          </p:cNvPr>
          <p:cNvSpPr/>
          <p:nvPr/>
        </p:nvSpPr>
        <p:spPr>
          <a:xfrm>
            <a:off x="2970760" y="2428501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F3C37C-7B5B-42A8-B0F9-E88AA08D5292}"/>
              </a:ext>
            </a:extLst>
          </p:cNvPr>
          <p:cNvSpPr/>
          <p:nvPr/>
        </p:nvSpPr>
        <p:spPr>
          <a:xfrm>
            <a:off x="715772" y="2450523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EC1867-CA9D-49FE-AF6C-936D3EC06E00}"/>
              </a:ext>
            </a:extLst>
          </p:cNvPr>
          <p:cNvSpPr/>
          <p:nvPr/>
        </p:nvSpPr>
        <p:spPr>
          <a:xfrm>
            <a:off x="1933540" y="2505683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35</a:t>
            </a:r>
          </a:p>
        </p:txBody>
      </p:sp>
      <p:pic>
        <p:nvPicPr>
          <p:cNvPr id="31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C80EE69F-63CA-4193-A68B-90BB49989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453500" y="1014408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C791D5CC-A853-4D1F-B38D-E663916A75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685199" y="992189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BA489903-5674-4D9F-BE96-075732D63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740224" y="993954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60 CuadroTexto">
            <a:hlinkClick r:id="rId10" action="ppaction://hlinksldjump"/>
            <a:extLst>
              <a:ext uri="{FF2B5EF4-FFF2-40B4-BE49-F238E27FC236}">
                <a16:creationId xmlns:a16="http://schemas.microsoft.com/office/drawing/2014/main" id="{6EA1B1BF-B6AA-4A2F-8F02-EE44902F16D4}"/>
              </a:ext>
            </a:extLst>
          </p:cNvPr>
          <p:cNvSpPr txBox="1"/>
          <p:nvPr/>
        </p:nvSpPr>
        <p:spPr>
          <a:xfrm>
            <a:off x="11286275" y="1699370"/>
            <a:ext cx="905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302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7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four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4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60 CuadroTexto">
            <a:hlinkClick r:id="rId6" action="ppaction://hlinksldjump"/>
            <a:extLst>
              <a:ext uri="{FF2B5EF4-FFF2-40B4-BE49-F238E27FC236}">
                <a16:creationId xmlns:a16="http://schemas.microsoft.com/office/drawing/2014/main" id="{0E3D62E6-B3D5-402B-95CF-52D4C1260C4B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4/10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5122" name="Picture 2" descr="Cake events illustration animated facebook illustrator character animation  after effects 2d | Birthday cake illustration, Cake illustration, Cake  drawing">
            <a:extLst>
              <a:ext uri="{FF2B5EF4-FFF2-40B4-BE49-F238E27FC236}">
                <a16:creationId xmlns:a16="http://schemas.microsoft.com/office/drawing/2014/main" id="{4EA49105-6C5B-4C96-9A5A-5E76965CB7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05" y="4230718"/>
            <a:ext cx="2629579" cy="25059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3242C20-44CA-4775-878E-4B83441EE1BA}"/>
              </a:ext>
            </a:extLst>
          </p:cNvPr>
          <p:cNvSpPr/>
          <p:nvPr/>
        </p:nvSpPr>
        <p:spPr>
          <a:xfrm>
            <a:off x="2939270" y="2346265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ABB04FB-D229-4520-ADDC-1F1E252D2402}"/>
              </a:ext>
            </a:extLst>
          </p:cNvPr>
          <p:cNvSpPr/>
          <p:nvPr/>
        </p:nvSpPr>
        <p:spPr>
          <a:xfrm>
            <a:off x="614754" y="2316749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26628CF-45F1-4F11-9ABE-C3732C2844EF}"/>
              </a:ext>
            </a:extLst>
          </p:cNvPr>
          <p:cNvSpPr/>
          <p:nvPr/>
        </p:nvSpPr>
        <p:spPr>
          <a:xfrm>
            <a:off x="1795872" y="223666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60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94B6BFE7-2936-4604-B6DA-45BC33CF9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378047" y="838709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CF1813F2-1B59-4DC3-A2B5-B981AEA70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575256" y="796038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AB460E5B-D6EA-4189-B5BE-7E71DFC47D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664771" y="818255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28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0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25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7 Imagen">
            <a:extLst>
              <a:ext uri="{FF2B5EF4-FFF2-40B4-BE49-F238E27FC236}">
                <a16:creationId xmlns:a16="http://schemas.microsoft.com/office/drawing/2014/main" id="{44F2347C-EC06-42BD-BD51-B3FA7D600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196" y="186196"/>
            <a:ext cx="7722994" cy="648560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5000"/>
              </a:prstClr>
            </a:outerShdw>
          </a:effectLst>
        </p:spPr>
      </p:pic>
      <p:pic>
        <p:nvPicPr>
          <p:cNvPr id="3" name="Picture 55">
            <a:extLst>
              <a:ext uri="{FF2B5EF4-FFF2-40B4-BE49-F238E27FC236}">
                <a16:creationId xmlns:a16="http://schemas.microsoft.com/office/drawing/2014/main" id="{256B0C17-4493-4757-9FB0-720913DFE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807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" name="Picture 55">
            <a:extLst>
              <a:ext uri="{FF2B5EF4-FFF2-40B4-BE49-F238E27FC236}">
                <a16:creationId xmlns:a16="http://schemas.microsoft.com/office/drawing/2014/main" id="{387A6FED-9978-45C8-A2BD-E0C96EFE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54" y="2877225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55">
            <a:extLst>
              <a:ext uri="{FF2B5EF4-FFF2-40B4-BE49-F238E27FC236}">
                <a16:creationId xmlns:a16="http://schemas.microsoft.com/office/drawing/2014/main" id="{A49CC71D-7433-4A12-A9C4-2BDD5A0AC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920" y="2878814"/>
            <a:ext cx="1238372" cy="1238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43 CuadroTexto">
            <a:extLst>
              <a:ext uri="{FF2B5EF4-FFF2-40B4-BE49-F238E27FC236}">
                <a16:creationId xmlns:a16="http://schemas.microsoft.com/office/drawing/2014/main" id="{5024C9A2-9FE6-4504-BE95-EF841E4653C1}"/>
              </a:ext>
            </a:extLst>
          </p:cNvPr>
          <p:cNvSpPr txBox="1"/>
          <p:nvPr/>
        </p:nvSpPr>
        <p:spPr>
          <a:xfrm>
            <a:off x="5064855" y="5099857"/>
            <a:ext cx="5634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I am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nine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years</a:t>
            </a:r>
            <a:r>
              <a:rPr lang="es-ES_tradnl" sz="4000" dirty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4000" dirty="0" err="1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old</a:t>
            </a:r>
            <a:r>
              <a:rPr lang="es-ES_tradnl" sz="4000" dirty="0" smtClean="0">
                <a:ln w="0"/>
                <a:solidFill>
                  <a:srgbClr val="00FF00"/>
                </a:solidFill>
                <a:effectLst>
                  <a:glow rad="101600">
                    <a:srgbClr val="00B050">
                      <a:alpha val="60000"/>
                    </a:srgb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4000" dirty="0">
              <a:ln w="0"/>
              <a:solidFill>
                <a:srgbClr val="00FF00"/>
              </a:solidFill>
              <a:effectLst>
                <a:glow rad="101600">
                  <a:srgbClr val="00B050">
                    <a:alpha val="60000"/>
                  </a:srgb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Oval 189">
            <a:extLst>
              <a:ext uri="{FF2B5EF4-FFF2-40B4-BE49-F238E27FC236}">
                <a16:creationId xmlns:a16="http://schemas.microsoft.com/office/drawing/2014/main" id="{908947E1-BB6A-4A96-B659-9E9F647BF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7013" y="1967654"/>
            <a:ext cx="206375" cy="217487"/>
          </a:xfrm>
          <a:prstGeom prst="ellipse">
            <a:avLst/>
          </a:prstGeom>
          <a:solidFill>
            <a:srgbClr val="FF33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8" name="Oval 190">
            <a:extLst>
              <a:ext uri="{FF2B5EF4-FFF2-40B4-BE49-F238E27FC236}">
                <a16:creationId xmlns:a16="http://schemas.microsoft.com/office/drawing/2014/main" id="{08337ED6-571A-4955-BDB8-32560566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938" y="1967654"/>
            <a:ext cx="206375" cy="217487"/>
          </a:xfrm>
          <a:prstGeom prst="ellipse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sp>
        <p:nvSpPr>
          <p:cNvPr id="9" name="Oval 191">
            <a:extLst>
              <a:ext uri="{FF2B5EF4-FFF2-40B4-BE49-F238E27FC236}">
                <a16:creationId xmlns:a16="http://schemas.microsoft.com/office/drawing/2014/main" id="{E2744751-3DB2-4968-B8F2-5B1B4C8D9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2383" y="1967654"/>
            <a:ext cx="206375" cy="217487"/>
          </a:xfrm>
          <a:prstGeom prst="ellipse">
            <a:avLst/>
          </a:prstGeom>
          <a:solidFill>
            <a:srgbClr val="0000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itchFamily="34" charset="0"/>
            </a:endParaRPr>
          </a:p>
        </p:txBody>
      </p:sp>
      <p:grpSp>
        <p:nvGrpSpPr>
          <p:cNvPr id="10" name="47 Grupo">
            <a:extLst>
              <a:ext uri="{FF2B5EF4-FFF2-40B4-BE49-F238E27FC236}">
                <a16:creationId xmlns:a16="http://schemas.microsoft.com/office/drawing/2014/main" id="{8122F1CA-0D42-432C-9338-A37466CDBF3F}"/>
              </a:ext>
            </a:extLst>
          </p:cNvPr>
          <p:cNvGrpSpPr/>
          <p:nvPr/>
        </p:nvGrpSpPr>
        <p:grpSpPr>
          <a:xfrm>
            <a:off x="7149627" y="5915738"/>
            <a:ext cx="1825517" cy="648071"/>
            <a:chOff x="3754917" y="5805264"/>
            <a:chExt cx="1825517" cy="648071"/>
          </a:xfrm>
        </p:grpSpPr>
        <p:pic>
          <p:nvPicPr>
            <p:cNvPr id="11" name="48 Imagen">
              <a:extLst>
                <a:ext uri="{FF2B5EF4-FFF2-40B4-BE49-F238E27FC236}">
                  <a16:creationId xmlns:a16="http://schemas.microsoft.com/office/drawing/2014/main" id="{C63809B7-0C23-4003-BCAC-0E0E1773E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4917" y="5805264"/>
              <a:ext cx="1825517" cy="64807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49 CuadroTexto">
              <a:extLst>
                <a:ext uri="{FF2B5EF4-FFF2-40B4-BE49-F238E27FC236}">
                  <a16:creationId xmlns:a16="http://schemas.microsoft.com/office/drawing/2014/main" id="{4831ACC4-D852-4B92-A664-AED92967FBD6}"/>
                </a:ext>
              </a:extLst>
            </p:cNvPr>
            <p:cNvSpPr txBox="1"/>
            <p:nvPr/>
          </p:nvSpPr>
          <p:spPr>
            <a:xfrm>
              <a:off x="3995936" y="5877272"/>
              <a:ext cx="1389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>
                  <a:solidFill>
                    <a:prstClr val="whit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Calibri"/>
                </a:rPr>
                <a:t>CHECK</a:t>
              </a:r>
              <a:endParaRPr lang="es-ES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endParaRPr>
            </a:p>
          </p:txBody>
        </p:sp>
      </p:grpSp>
      <p:sp>
        <p:nvSpPr>
          <p:cNvPr id="13" name="Rectangle 94">
            <a:extLst>
              <a:ext uri="{FF2B5EF4-FFF2-40B4-BE49-F238E27FC236}">
                <a16:creationId xmlns:a16="http://schemas.microsoft.com/office/drawing/2014/main" id="{079683C6-ED34-425F-8B23-3AD866B6B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7305" y="4792186"/>
            <a:ext cx="5680672" cy="217427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5400000" scaled="1"/>
          </a:gradFill>
          <a:ln w="952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altLang="es-E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4" name="51 CuadroTexto">
            <a:extLst>
              <a:ext uri="{FF2B5EF4-FFF2-40B4-BE49-F238E27FC236}">
                <a16:creationId xmlns:a16="http://schemas.microsoft.com/office/drawing/2014/main" id="{FBA54EB4-96E0-4329-A738-FAC2D6AA6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908" y="4688814"/>
            <a:ext cx="207095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_tradnl" altLang="es-ES" sz="2000" b="1" dirty="0">
                <a:solidFill>
                  <a:srgbClr val="FF0000"/>
                </a:solidFill>
                <a:latin typeface="Calibri"/>
              </a:rPr>
              <a:t>TIME’S UP</a:t>
            </a:r>
            <a:endParaRPr lang="es-ES" altLang="es-E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5" name="Rectangle 25">
            <a:extLst>
              <a:ext uri="{FF2B5EF4-FFF2-40B4-BE49-F238E27FC236}">
                <a16:creationId xmlns:a16="http://schemas.microsoft.com/office/drawing/2014/main" id="{F9F36B78-2A7D-4F8E-BC5B-7E9FB51A8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067" y="2670693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6" name="Rectangle 26">
            <a:extLst>
              <a:ext uri="{FF2B5EF4-FFF2-40B4-BE49-F238E27FC236}">
                <a16:creationId xmlns:a16="http://schemas.microsoft.com/office/drawing/2014/main" id="{0301DB77-C54D-446F-85A8-82F3E74A9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9628" y="2673868"/>
            <a:ext cx="1630074" cy="1670050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500" b="0" i="0" u="none" strike="noStrike" kern="0" cap="none" spc="0" normalizeH="0" baseline="0" noProof="0" dirty="0">
                <a:ln w="57150">
                  <a:solidFill>
                    <a:srgbClr val="C00000"/>
                  </a:solidFill>
                </a:ln>
                <a:gradFill flip="none" rotWithShape="1">
                  <a:gsLst>
                    <a:gs pos="92000">
                      <a:srgbClr val="0070C0"/>
                    </a:gs>
                    <a:gs pos="7000">
                      <a:srgbClr val="0070C0"/>
                    </a:gs>
                    <a:gs pos="9000">
                      <a:srgbClr val="00B0F0"/>
                    </a:gs>
                    <a:gs pos="50000">
                      <a:prstClr val="white"/>
                    </a:gs>
                    <a:gs pos="88000">
                      <a:srgbClr val="00B0F0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ooper Black" panose="0208090404030B020404" pitchFamily="18" charset="0"/>
              </a:rPr>
              <a:t>9</a:t>
            </a:r>
          </a:p>
        </p:txBody>
      </p:sp>
      <p:sp>
        <p:nvSpPr>
          <p:cNvPr id="17" name="Rectangle 27">
            <a:extLst>
              <a:ext uri="{FF2B5EF4-FFF2-40B4-BE49-F238E27FC236}">
                <a16:creationId xmlns:a16="http://schemas.microsoft.com/office/drawing/2014/main" id="{04EC223A-19BA-48C2-83DC-82BF91C3C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144" y="2670692"/>
            <a:ext cx="1583853" cy="1673225"/>
          </a:xfrm>
          <a:prstGeom prst="rect">
            <a:avLst/>
          </a:prstGeom>
          <a:gradFill>
            <a:gsLst>
              <a:gs pos="0">
                <a:srgbClr val="F79646">
                  <a:lumMod val="75000"/>
                </a:srgbClr>
              </a:gs>
              <a:gs pos="50000">
                <a:srgbClr val="FFFF00"/>
              </a:gs>
              <a:gs pos="100000">
                <a:srgbClr val="F79646">
                  <a:lumMod val="75000"/>
                </a:srgbClr>
              </a:gs>
            </a:gsLst>
            <a:lin ang="5400000" scaled="0"/>
          </a:gradFill>
          <a:ln w="76200">
            <a:solidFill>
              <a:sysClr val="window" lastClr="FFFFFF">
                <a:lumMod val="65000"/>
              </a:sysClr>
            </a:solidFill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500" b="0" i="0" u="none" strike="noStrike" kern="0" cap="none" spc="0" normalizeH="0" baseline="0" noProof="0" dirty="0">
              <a:ln w="57150">
                <a:solidFill>
                  <a:srgbClr val="C00000"/>
                </a:solidFill>
              </a:ln>
              <a:gradFill flip="none" rotWithShape="1">
                <a:gsLst>
                  <a:gs pos="92000">
                    <a:srgbClr val="0070C0"/>
                  </a:gs>
                  <a:gs pos="7000">
                    <a:srgbClr val="0070C0"/>
                  </a:gs>
                  <a:gs pos="9000">
                    <a:srgbClr val="00B0F0"/>
                  </a:gs>
                  <a:gs pos="50000">
                    <a:prstClr val="white"/>
                  </a:gs>
                  <a:gs pos="88000">
                    <a:srgbClr val="00B0F0"/>
                  </a:gs>
                </a:gsLst>
                <a:lin ang="16200000" scaled="1"/>
                <a:tileRect/>
              </a:gradFill>
              <a:effectLst/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8" name="55 CuadroTexto">
            <a:extLst>
              <a:ext uri="{FF2B5EF4-FFF2-40B4-BE49-F238E27FC236}">
                <a16:creationId xmlns:a16="http://schemas.microsoft.com/office/drawing/2014/main" id="{9F8F7C69-9AD6-420E-AF65-FDF9A8A6700A}"/>
              </a:ext>
            </a:extLst>
          </p:cNvPr>
          <p:cNvSpPr txBox="1"/>
          <p:nvPr/>
        </p:nvSpPr>
        <p:spPr>
          <a:xfrm>
            <a:off x="5738632" y="953849"/>
            <a:ext cx="5234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How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 old are </a:t>
            </a:r>
            <a:r>
              <a:rPr lang="es-ES_tradnl" sz="4400" b="1" dirty="0" err="1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you</a:t>
            </a:r>
            <a:r>
              <a:rPr lang="es-ES_tradnl" sz="4400" b="1" dirty="0">
                <a:ln w="180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  <a:miter lim="800000"/>
                </a:ln>
                <a:solidFill>
                  <a:srgbClr val="00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?</a:t>
            </a:r>
            <a:endParaRPr lang="es-ES" sz="4400" b="1" dirty="0">
              <a:ln w="180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  <a:miter lim="800000"/>
              </a:ln>
              <a:solidFill>
                <a:srgbClr val="00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omic Sans MS" pitchFamily="66" charset="0"/>
              <a:cs typeface="Arial" charset="0"/>
            </a:endParaRPr>
          </a:p>
        </p:txBody>
      </p:sp>
      <p:sp>
        <p:nvSpPr>
          <p:cNvPr id="19" name="56 Rectángulo redondeado">
            <a:extLst>
              <a:ext uri="{FF2B5EF4-FFF2-40B4-BE49-F238E27FC236}">
                <a16:creationId xmlns:a16="http://schemas.microsoft.com/office/drawing/2014/main" id="{260DFE56-3CFD-44B6-B121-FCE498E2FF69}"/>
              </a:ext>
            </a:extLst>
          </p:cNvPr>
          <p:cNvSpPr/>
          <p:nvPr/>
        </p:nvSpPr>
        <p:spPr>
          <a:xfrm>
            <a:off x="5212299" y="5248502"/>
            <a:ext cx="5490715" cy="235188"/>
          </a:xfrm>
          <a:prstGeom prst="roundRect">
            <a:avLst>
              <a:gd name="adj" fmla="val 36107"/>
            </a:avLst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57 Rectángulo">
            <a:extLst>
              <a:ext uri="{FF2B5EF4-FFF2-40B4-BE49-F238E27FC236}">
                <a16:creationId xmlns:a16="http://schemas.microsoft.com/office/drawing/2014/main" id="{335EE9B3-3F06-4E09-BBF9-00256F6FE31E}"/>
              </a:ext>
            </a:extLst>
          </p:cNvPr>
          <p:cNvSpPr/>
          <p:nvPr/>
        </p:nvSpPr>
        <p:spPr>
          <a:xfrm>
            <a:off x="7102520" y="2804466"/>
            <a:ext cx="1728285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58 Rectángulo">
            <a:extLst>
              <a:ext uri="{FF2B5EF4-FFF2-40B4-BE49-F238E27FC236}">
                <a16:creationId xmlns:a16="http://schemas.microsoft.com/office/drawing/2014/main" id="{6F63C66F-9A3C-4718-8BD7-8688AD02DFE6}"/>
              </a:ext>
            </a:extLst>
          </p:cNvPr>
          <p:cNvSpPr/>
          <p:nvPr/>
        </p:nvSpPr>
        <p:spPr>
          <a:xfrm>
            <a:off x="5352210" y="2804466"/>
            <a:ext cx="1606712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59 Rectángulo">
            <a:extLst>
              <a:ext uri="{FF2B5EF4-FFF2-40B4-BE49-F238E27FC236}">
                <a16:creationId xmlns:a16="http://schemas.microsoft.com/office/drawing/2014/main" id="{638139C6-3DD2-4FAF-B648-2F37337C29E1}"/>
              </a:ext>
            </a:extLst>
          </p:cNvPr>
          <p:cNvSpPr/>
          <p:nvPr/>
        </p:nvSpPr>
        <p:spPr>
          <a:xfrm>
            <a:off x="8938932" y="2804466"/>
            <a:ext cx="1656277" cy="189956"/>
          </a:xfrm>
          <a:prstGeom prst="rect">
            <a:avLst/>
          </a:prstGeom>
          <a:solidFill>
            <a:sysClr val="window" lastClr="FFFFFF">
              <a:alpha val="31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http://us.cdn2.123rf.com/168nwm/avelkrieg/avelkrieg1303/avelkrieg130300220/18263564-ilustracion-de-una-mano-senalando-dibujos-animados.jpg">
            <a:extLst>
              <a:ext uri="{FF2B5EF4-FFF2-40B4-BE49-F238E27FC236}">
                <a16:creationId xmlns:a16="http://schemas.microsoft.com/office/drawing/2014/main" id="{AACC4DA3-5216-49C9-957D-47A479349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90214">
            <a:off x="11127531" y="558472"/>
            <a:ext cx="1384766" cy="80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66 Rectángulo redondeado">
            <a:extLst>
              <a:ext uri="{FF2B5EF4-FFF2-40B4-BE49-F238E27FC236}">
                <a16:creationId xmlns:a16="http://schemas.microsoft.com/office/drawing/2014/main" id="{1248EE0E-ABAA-4AF1-A4D4-0B65E2EF7A37}"/>
              </a:ext>
            </a:extLst>
          </p:cNvPr>
          <p:cNvSpPr/>
          <p:nvPr/>
        </p:nvSpPr>
        <p:spPr>
          <a:xfrm>
            <a:off x="9550886" y="1967654"/>
            <a:ext cx="1044323" cy="538029"/>
          </a:xfrm>
          <a:prstGeom prst="roundRect">
            <a:avLst/>
          </a:prstGeom>
          <a:noFill/>
          <a:ln w="571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S-Digital" pitchFamily="2" charset="0"/>
                <a:ea typeface="+mn-ea"/>
                <a:cs typeface="+mn-cs"/>
              </a:rPr>
              <a:t>5/10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S-Digital" pitchFamily="2" charset="0"/>
              <a:ea typeface="+mn-ea"/>
              <a:cs typeface="+mn-cs"/>
            </a:endParaRPr>
          </a:p>
        </p:txBody>
      </p:sp>
      <p:pic>
        <p:nvPicPr>
          <p:cNvPr id="8194" name="Picture 2" descr="9th Birthday Card - Chocolate Cake and Candles — Download on Funimada.com">
            <a:extLst>
              <a:ext uri="{FF2B5EF4-FFF2-40B4-BE49-F238E27FC236}">
                <a16:creationId xmlns:a16="http://schemas.microsoft.com/office/drawing/2014/main" id="{5C26ECDD-C2EF-45D1-8716-76555F48C7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4" y="4115597"/>
            <a:ext cx="2277445" cy="22774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1B77D8D-D1EC-4B76-AE4B-CD0119E61713}"/>
              </a:ext>
            </a:extLst>
          </p:cNvPr>
          <p:cNvSpPr/>
          <p:nvPr/>
        </p:nvSpPr>
        <p:spPr>
          <a:xfrm>
            <a:off x="2827452" y="2169339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0FDD9C-702D-47B5-85CC-2FD471623B01}"/>
              </a:ext>
            </a:extLst>
          </p:cNvPr>
          <p:cNvSpPr/>
          <p:nvPr/>
        </p:nvSpPr>
        <p:spPr>
          <a:xfrm>
            <a:off x="521637" y="2128656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A628F73-7B59-4348-B1F1-538AD51CF4F4}"/>
              </a:ext>
            </a:extLst>
          </p:cNvPr>
          <p:cNvSpPr/>
          <p:nvPr/>
        </p:nvSpPr>
        <p:spPr>
          <a:xfrm>
            <a:off x="1648377" y="2191558"/>
            <a:ext cx="7296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</a:t>
            </a:r>
          </a:p>
        </p:txBody>
      </p:sp>
      <p:pic>
        <p:nvPicPr>
          <p:cNvPr id="30" name="Picture 8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13D58350-E0EF-4FF0-9703-BFC0E8C311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31"/>
          <a:stretch/>
        </p:blipFill>
        <p:spPr bwMode="auto">
          <a:xfrm>
            <a:off x="265335" y="796921"/>
            <a:ext cx="1230696" cy="2341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61E8BF2E-6133-49C6-9E92-F9C5AEDEA7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6" r="34137"/>
          <a:stretch/>
        </p:blipFill>
        <p:spPr bwMode="auto">
          <a:xfrm>
            <a:off x="1462544" y="754250"/>
            <a:ext cx="1208564" cy="234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one Clipart Party Hat - Birthday Party Hats Cartoon, HD Png Download ,  Transparent Png Image - PNGitem">
            <a:extLst>
              <a:ext uri="{FF2B5EF4-FFF2-40B4-BE49-F238E27FC236}">
                <a16:creationId xmlns:a16="http://schemas.microsoft.com/office/drawing/2014/main" id="{D01B8418-86DA-48E6-B9E0-91E5354C9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587" r="67900" b="-587"/>
          <a:stretch/>
        </p:blipFill>
        <p:spPr bwMode="auto">
          <a:xfrm>
            <a:off x="2552059" y="776467"/>
            <a:ext cx="1303767" cy="234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60 CuadroTexto">
            <a:hlinkClick r:id="rId10" action="ppaction://hlinksldjump"/>
            <a:extLst>
              <a:ext uri="{FF2B5EF4-FFF2-40B4-BE49-F238E27FC236}">
                <a16:creationId xmlns:a16="http://schemas.microsoft.com/office/drawing/2014/main" id="{C5D876C7-A9BE-439C-82C9-78CC77DD78CB}"/>
              </a:ext>
            </a:extLst>
          </p:cNvPr>
          <p:cNvSpPr txBox="1"/>
          <p:nvPr/>
        </p:nvSpPr>
        <p:spPr>
          <a:xfrm>
            <a:off x="11302790" y="1640109"/>
            <a:ext cx="8910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_tradnl" sz="1100" b="1" dirty="0">
              <a:solidFill>
                <a:srgbClr val="FF0000"/>
              </a:solidFill>
              <a:latin typeface="Calibri"/>
            </a:endParaRPr>
          </a:p>
          <a:p>
            <a:r>
              <a:rPr lang="es-ES_tradnl" sz="2000" b="1" dirty="0"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HOME</a:t>
            </a:r>
          </a:p>
          <a:p>
            <a:endParaRPr lang="es-ES" sz="11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946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og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701</Words>
  <Application>Microsoft Office PowerPoint</Application>
  <PresentationFormat>Widescreen</PresentationFormat>
  <Paragraphs>216</Paragraphs>
  <Slides>30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Aharoni</vt:lpstr>
      <vt:lpstr>Barlow</vt:lpstr>
      <vt:lpstr>Colonna MT</vt:lpstr>
      <vt:lpstr>Cooper Black</vt:lpstr>
      <vt:lpstr>DS-Digital</vt:lpstr>
      <vt:lpstr>Fira Sans Extra Condensed Medium</vt:lpstr>
      <vt:lpstr>Forte</vt:lpstr>
      <vt:lpstr>Hind</vt:lpstr>
      <vt:lpstr>Sport Day</vt:lpstr>
      <vt:lpstr>Tw Cen MT</vt:lpstr>
      <vt:lpstr>Arial</vt:lpstr>
      <vt:lpstr>Arial Black</vt:lpstr>
      <vt:lpstr>Calibri</vt:lpstr>
      <vt:lpstr>Cambria</vt:lpstr>
      <vt:lpstr>Comic Sans MS</vt:lpstr>
      <vt:lpstr>Montserrat</vt:lpstr>
      <vt:lpstr>Over The Rainbow by Slidesgo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127</cp:revision>
  <dcterms:created xsi:type="dcterms:W3CDTF">2021-12-14T02:43:34Z</dcterms:created>
  <dcterms:modified xsi:type="dcterms:W3CDTF">2024-10-08T08:40:34Z</dcterms:modified>
</cp:coreProperties>
</file>