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authors.xml" ContentType="application/vnd.ms-powerpoint.author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444" r:id="rId2"/>
    <p:sldId id="407" r:id="rId3"/>
    <p:sldId id="265" r:id="rId4"/>
    <p:sldId id="269" r:id="rId5"/>
    <p:sldId id="414" r:id="rId6"/>
    <p:sldId id="276" r:id="rId7"/>
    <p:sldId id="278" r:id="rId8"/>
    <p:sldId id="280" r:id="rId9"/>
    <p:sldId id="282" r:id="rId10"/>
    <p:sldId id="270" r:id="rId11"/>
    <p:sldId id="408" r:id="rId12"/>
    <p:sldId id="259" r:id="rId13"/>
    <p:sldId id="415" r:id="rId14"/>
    <p:sldId id="416" r:id="rId15"/>
    <p:sldId id="417" r:id="rId16"/>
    <p:sldId id="418" r:id="rId17"/>
    <p:sldId id="419" r:id="rId18"/>
    <p:sldId id="443" r:id="rId19"/>
    <p:sldId id="409" r:id="rId20"/>
    <p:sldId id="261" r:id="rId21"/>
    <p:sldId id="420" r:id="rId22"/>
    <p:sldId id="421" r:id="rId23"/>
    <p:sldId id="422" r:id="rId24"/>
    <p:sldId id="423" r:id="rId25"/>
    <p:sldId id="424" r:id="rId26"/>
    <p:sldId id="425" r:id="rId27"/>
    <p:sldId id="426" r:id="rId28"/>
    <p:sldId id="427" r:id="rId29"/>
    <p:sldId id="428" r:id="rId30"/>
    <p:sldId id="442" r:id="rId31"/>
    <p:sldId id="410" r:id="rId32"/>
    <p:sldId id="429" r:id="rId33"/>
    <p:sldId id="430" r:id="rId34"/>
    <p:sldId id="431" r:id="rId35"/>
    <p:sldId id="433" r:id="rId36"/>
    <p:sldId id="434" r:id="rId37"/>
    <p:sldId id="432" r:id="rId38"/>
    <p:sldId id="435" r:id="rId39"/>
    <p:sldId id="441" r:id="rId40"/>
    <p:sldId id="411" r:id="rId41"/>
    <p:sldId id="437" r:id="rId42"/>
    <p:sldId id="438" r:id="rId43"/>
    <p:sldId id="439" r:id="rId44"/>
    <p:sldId id="440" r:id="rId45"/>
  </p:sldIdLst>
  <p:sldSz cx="18288000" cy="10287000"/>
  <p:notesSz cx="6858000" cy="9144000"/>
  <p:embeddedFontLst>
    <p:embeddedFont>
      <p:font typeface="Aharoni" panose="020B0604020202020204" charset="-79"/>
      <p:bold r:id="rId47"/>
    </p:embeddedFont>
    <p:embeddedFont>
      <p:font typeface="Segoe UI Black" panose="020B0A02040204020203" pitchFamily="34" charset="0"/>
      <p:bold r:id="rId48"/>
      <p:boldItalic r:id="rId49"/>
    </p:embeddedFont>
    <p:embeddedFont>
      <p:font typeface="Abadi" panose="020B0604020202020204" charset="0"/>
      <p:regular r:id="rId50"/>
    </p:embeddedFont>
    <p:embeddedFont>
      <p:font typeface="Arial Rounded MT Bold" panose="020B0604020202020204" charset="0"/>
      <p:regular r:id="rId51"/>
    </p:embeddedFont>
    <p:embeddedFont>
      <p:font typeface="Margin" charset="0"/>
      <p:regular r:id="rId52"/>
    </p:embeddedFont>
    <p:embeddedFont>
      <p:font typeface="Calibri" panose="020F0502020204030204" pitchFamily="34" charset="0"/>
      <p:regular r:id="rId53"/>
      <p:bold r:id="rId54"/>
      <p:italic r:id="rId55"/>
      <p:boldItalic r:id="rId56"/>
    </p:embeddedFont>
    <p:embeddedFont>
      <p:font typeface="Fredoka One" panose="020B0604020202020204" charset="0"/>
      <p:regular r:id="rId57"/>
    </p:embeddedFont>
    <p:embeddedFont>
      <p:font typeface="Dreaming Outloud Pro" panose="020B0604020202020204" charset="0"/>
      <p:regular r:id="rId58"/>
      <p: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859D863B-CEAA-6C89-2B09-2292E8B6A2B7}" name="Hong Nhung" initials="HN" userId="Hong Nhung" providerId="None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66"/>
    <a:srgbClr val="F8E9A0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82314" autoAdjust="0"/>
  </p:normalViewPr>
  <p:slideViewPr>
    <p:cSldViewPr>
      <p:cViewPr varScale="1">
        <p:scale>
          <a:sx n="43" d="100"/>
          <a:sy n="43" d="100"/>
        </p:scale>
        <p:origin x="732" y="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theme" Target="theme/theme1.xml"/><Relationship Id="rId88" Type="http://schemas.microsoft.com/office/2018/10/relationships/authors" Target="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BDB937C-BEC4-4CA2-B596-51754A948836}" type="datetimeFigureOut">
              <a:rPr lang="en-US" smtClean="0"/>
              <a:t>10/8/2024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A2B819D-1A12-4B36-99A6-EA120532125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402437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heelofnames.com/" TargetMode="External"/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39740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526784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60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5862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725063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45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82685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533064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583925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3115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7255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97314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55798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94985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11814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84966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7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Use this link </a:t>
            </a:r>
            <a:r>
              <a:rPr lang="en-US" sz="1200" u="sng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https://wheelofnames.com/</a:t>
            </a: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to choose pupils in random.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498863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62403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0883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021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183603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27028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29864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50965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20565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313150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931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250837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A2B819D-1A12-4B36-99A6-EA120532125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8975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10" Type="http://schemas.openxmlformats.org/officeDocument/2006/relationships/audio" Target="../media/audio1.wav"/><Relationship Id="rId4" Type="http://schemas.openxmlformats.org/officeDocument/2006/relationships/audio" Target="../media/audio1.wav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image" Target="../media/image16.png"/><Relationship Id="rId7" Type="http://schemas.openxmlformats.org/officeDocument/2006/relationships/image" Target="../media/image10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svg"/><Relationship Id="rId5" Type="http://schemas.openxmlformats.org/officeDocument/2006/relationships/image" Target="../media/image23.png"/><Relationship Id="rId4" Type="http://schemas.openxmlformats.org/officeDocument/2006/relationships/image" Target="../media/image22.gif"/><Relationship Id="rId9" Type="http://schemas.openxmlformats.org/officeDocument/2006/relationships/audio" Target="../media/audio4.wav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30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7.png"/><Relationship Id="rId9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4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3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29.png"/><Relationship Id="rId5" Type="http://schemas.openxmlformats.org/officeDocument/2006/relationships/image" Target="../media/image36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4.pn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42.png"/><Relationship Id="rId11" Type="http://schemas.openxmlformats.org/officeDocument/2006/relationships/image" Target="../media/image28.png"/><Relationship Id="rId5" Type="http://schemas.openxmlformats.org/officeDocument/2006/relationships/audio" Target="../media/audio5.wav"/><Relationship Id="rId10" Type="http://schemas.openxmlformats.org/officeDocument/2006/relationships/image" Target="../media/image27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6.png"/><Relationship Id="rId14" Type="http://schemas.openxmlformats.org/officeDocument/2006/relationships/image" Target="../media/image41.GIF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13" Type="http://schemas.openxmlformats.org/officeDocument/2006/relationships/image" Target="../media/image3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12" Type="http://schemas.openxmlformats.org/officeDocument/2006/relationships/image" Target="../media/image5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34.png"/><Relationship Id="rId5" Type="http://schemas.openxmlformats.org/officeDocument/2006/relationships/audio" Target="../media/audio5.wav"/><Relationship Id="rId10" Type="http://schemas.openxmlformats.org/officeDocument/2006/relationships/image" Target="../media/image3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2.png"/><Relationship Id="rId14" Type="http://schemas.openxmlformats.org/officeDocument/2006/relationships/image" Target="../media/image41.GIF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7.png"/><Relationship Id="rId11" Type="http://schemas.openxmlformats.org/officeDocument/2006/relationships/image" Target="../media/image44.png"/><Relationship Id="rId5" Type="http://schemas.openxmlformats.org/officeDocument/2006/relationships/image" Target="../media/image36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5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48.png"/><Relationship Id="rId9" Type="http://schemas.openxmlformats.org/officeDocument/2006/relationships/image" Target="../media/image53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51.png"/><Relationship Id="rId5" Type="http://schemas.openxmlformats.org/officeDocument/2006/relationships/image" Target="../media/image42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2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52.png"/><Relationship Id="rId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5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53.png"/><Relationship Id="rId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24.png"/><Relationship Id="rId11" Type="http://schemas.openxmlformats.org/officeDocument/2006/relationships/image" Target="../media/image54.png"/><Relationship Id="rId5" Type="http://schemas.openxmlformats.org/officeDocument/2006/relationships/image" Target="../media/image42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55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2.png"/><Relationship Id="rId12" Type="http://schemas.openxmlformats.org/officeDocument/2006/relationships/image" Target="../media/image5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0.png"/><Relationship Id="rId11" Type="http://schemas.openxmlformats.org/officeDocument/2006/relationships/image" Target="../media/image43.png"/><Relationship Id="rId5" Type="http://schemas.openxmlformats.org/officeDocument/2006/relationships/image" Target="../media/image28.png"/><Relationship Id="rId10" Type="http://schemas.openxmlformats.org/officeDocument/2006/relationships/image" Target="../media/image31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34.png"/><Relationship Id="rId14" Type="http://schemas.openxmlformats.org/officeDocument/2006/relationships/image" Target="../media/image66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68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56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0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57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5.xml"/><Relationship Id="rId9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72.sv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12" Type="http://schemas.openxmlformats.org/officeDocument/2006/relationships/image" Target="../media/image5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6.xml"/><Relationship Id="rId9" Type="http://schemas.openxmlformats.org/officeDocument/2006/relationships/image" Target="../media/image31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2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8.png"/><Relationship Id="rId12" Type="http://schemas.openxmlformats.org/officeDocument/2006/relationships/image" Target="../media/image51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37.png"/><Relationship Id="rId11" Type="http://schemas.openxmlformats.org/officeDocument/2006/relationships/image" Target="../media/image5.png"/><Relationship Id="rId5" Type="http://schemas.openxmlformats.org/officeDocument/2006/relationships/image" Target="../media/image36.png"/><Relationship Id="rId15" Type="http://schemas.openxmlformats.org/officeDocument/2006/relationships/image" Target="../media/image54.png"/><Relationship Id="rId10" Type="http://schemas.openxmlformats.org/officeDocument/2006/relationships/image" Target="../media/image43.png"/><Relationship Id="rId4" Type="http://schemas.openxmlformats.org/officeDocument/2006/relationships/notesSlide" Target="../notesSlides/notesSlide17.xml"/><Relationship Id="rId9" Type="http://schemas.openxmlformats.org/officeDocument/2006/relationships/image" Target="../media/image40.png"/><Relationship Id="rId14" Type="http://schemas.openxmlformats.org/officeDocument/2006/relationships/image" Target="../media/image5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5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audio" Target="../media/audio2.wav"/><Relationship Id="rId4" Type="http://schemas.openxmlformats.org/officeDocument/2006/relationships/image" Target="../media/image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59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6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47.png"/><Relationship Id="rId11" Type="http://schemas.openxmlformats.org/officeDocument/2006/relationships/image" Target="../media/image5.png"/><Relationship Id="rId5" Type="http://schemas.openxmlformats.org/officeDocument/2006/relationships/image" Target="../media/image59.png"/><Relationship Id="rId10" Type="http://schemas.openxmlformats.org/officeDocument/2006/relationships/image" Target="../media/image61.png"/><Relationship Id="rId4" Type="http://schemas.openxmlformats.org/officeDocument/2006/relationships/notesSlide" Target="../notesSlides/notesSlide19.xml"/><Relationship Id="rId9" Type="http://schemas.openxmlformats.org/officeDocument/2006/relationships/image" Target="../media/image50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9.png"/><Relationship Id="rId9" Type="http://schemas.openxmlformats.org/officeDocument/2006/relationships/image" Target="../media/image62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9.png"/><Relationship Id="rId9" Type="http://schemas.openxmlformats.org/officeDocument/2006/relationships/image" Target="../media/image63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audio" Target="../media/audio1.wav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59.png"/><Relationship Id="rId9" Type="http://schemas.openxmlformats.org/officeDocument/2006/relationships/image" Target="../media/image6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47.png"/><Relationship Id="rId11" Type="http://schemas.openxmlformats.org/officeDocument/2006/relationships/image" Target="../media/image5.png"/><Relationship Id="rId5" Type="http://schemas.openxmlformats.org/officeDocument/2006/relationships/image" Target="../media/image59.png"/><Relationship Id="rId10" Type="http://schemas.openxmlformats.org/officeDocument/2006/relationships/image" Target="../media/image65.png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42.pn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6.png"/><Relationship Id="rId7" Type="http://schemas.openxmlformats.org/officeDocument/2006/relationships/image" Target="../media/image56.sv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gif"/><Relationship Id="rId4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8.png"/><Relationship Id="rId9" Type="http://schemas.openxmlformats.org/officeDocument/2006/relationships/image" Target="../media/image1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2.wav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5.png"/><Relationship Id="rId5" Type="http://schemas.openxmlformats.org/officeDocument/2006/relationships/image" Target="../media/image30.png"/><Relationship Id="rId10" Type="http://schemas.openxmlformats.org/officeDocument/2006/relationships/image" Target="../media/image67.png"/><Relationship Id="rId4" Type="http://schemas.openxmlformats.org/officeDocument/2006/relationships/notesSlide" Target="../notesSlides/notesSlide26.xml"/><Relationship Id="rId9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68.pn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7.xml"/><Relationship Id="rId9" Type="http://schemas.openxmlformats.org/officeDocument/2006/relationships/image" Target="../media/image31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69.pn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8.xml"/><Relationship Id="rId9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microsoft.com/office/2007/relationships/media" Target="../media/media4.mp3"/><Relationship Id="rId1" Type="http://schemas.openxmlformats.org/officeDocument/2006/relationships/audio" Target="NULL" TargetMode="External"/><Relationship Id="rId6" Type="http://schemas.openxmlformats.org/officeDocument/2006/relationships/image" Target="../media/image32.png"/><Relationship Id="rId11" Type="http://schemas.openxmlformats.org/officeDocument/2006/relationships/image" Target="../media/image70.png"/><Relationship Id="rId5" Type="http://schemas.openxmlformats.org/officeDocument/2006/relationships/image" Target="../media/image30.png"/><Relationship Id="rId10" Type="http://schemas.openxmlformats.org/officeDocument/2006/relationships/image" Target="../media/image5.png"/><Relationship Id="rId4" Type="http://schemas.openxmlformats.org/officeDocument/2006/relationships/notesSlide" Target="../notesSlides/notesSlide29.xml"/><Relationship Id="rId9" Type="http://schemas.openxmlformats.org/officeDocument/2006/relationships/image" Target="../media/image3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9.gif"/><Relationship Id="rId12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11" Type="http://schemas.openxmlformats.org/officeDocument/2006/relationships/image" Target="../media/image17.png"/><Relationship Id="rId5" Type="http://schemas.openxmlformats.org/officeDocument/2006/relationships/image" Target="../media/image8.png"/><Relationship Id="rId10" Type="http://schemas.openxmlformats.org/officeDocument/2006/relationships/image" Target="../media/image12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4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9.gif"/><Relationship Id="rId11" Type="http://schemas.openxmlformats.org/officeDocument/2006/relationships/image" Target="../media/image5.png"/><Relationship Id="rId5" Type="http://schemas.openxmlformats.org/officeDocument/2006/relationships/image" Target="../media/image16.png"/><Relationship Id="rId10" Type="http://schemas.openxmlformats.org/officeDocument/2006/relationships/image" Target="../media/image18.png"/><Relationship Id="rId4" Type="http://schemas.openxmlformats.org/officeDocument/2006/relationships/image" Target="../media/image8.png"/><Relationship Id="rId9" Type="http://schemas.openxmlformats.org/officeDocument/2006/relationships/image" Target="../media/image12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11.gif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5" Type="http://schemas.openxmlformats.org/officeDocument/2006/relationships/image" Target="../media/image9.gif"/><Relationship Id="rId10" Type="http://schemas.openxmlformats.org/officeDocument/2006/relationships/image" Target="../media/image5.png"/><Relationship Id="rId4" Type="http://schemas.openxmlformats.org/officeDocument/2006/relationships/image" Target="../media/image16.png"/><Relationship Id="rId9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49991" y="9004670"/>
            <a:ext cx="2408301" cy="823840"/>
          </a:xfrm>
          <a:custGeom>
            <a:avLst/>
            <a:gdLst/>
            <a:ahLst/>
            <a:cxnLst/>
            <a:rect l="l" t="t" r="r" b="b"/>
            <a:pathLst>
              <a:path w="2408301" h="823840">
                <a:moveTo>
                  <a:pt x="0" y="0"/>
                </a:moveTo>
                <a:lnTo>
                  <a:pt x="2408300" y="0"/>
                </a:lnTo>
                <a:lnTo>
                  <a:pt x="2408300" y="823840"/>
                </a:lnTo>
                <a:lnTo>
                  <a:pt x="0" y="8238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338586" y="954290"/>
            <a:ext cx="10609129" cy="18158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11800" dirty="0">
                <a:solidFill>
                  <a:srgbClr val="C00000"/>
                </a:solidFill>
                <a:latin typeface="Margin"/>
              </a:rPr>
              <a:t>My foreign friends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073024" y="1777201"/>
            <a:ext cx="5326078" cy="74950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Unit 3</a:t>
            </a:r>
          </a:p>
        </p:txBody>
      </p:sp>
      <p:grpSp>
        <p:nvGrpSpPr>
          <p:cNvPr id="9" name="Group 9"/>
          <p:cNvGrpSpPr>
            <a:grpSpLocks noChangeAspect="1"/>
          </p:cNvGrpSpPr>
          <p:nvPr/>
        </p:nvGrpSpPr>
        <p:grpSpPr>
          <a:xfrm rot="-838566">
            <a:off x="3062652" y="3365949"/>
            <a:ext cx="5656670" cy="5656395"/>
            <a:chOff x="0" y="0"/>
            <a:chExt cx="14840029" cy="14839308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Freeform 11"/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3" name="TextBox 8">
            <a:extLst>
              <a:ext uri="{FF2B5EF4-FFF2-40B4-BE49-F238E27FC236}">
                <a16:creationId xmlns:a16="http://schemas.microsoft.com/office/drawing/2014/main" id="{41965F5D-6E2E-9A84-8A0E-CFC0DB901C82}"/>
              </a:ext>
            </a:extLst>
          </p:cNvPr>
          <p:cNvSpPr txBox="1"/>
          <p:nvPr/>
        </p:nvSpPr>
        <p:spPr>
          <a:xfrm>
            <a:off x="8153400" y="3084730"/>
            <a:ext cx="7696199" cy="7495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490"/>
              </a:lnSpc>
              <a:spcBef>
                <a:spcPct val="0"/>
              </a:spcBef>
            </a:pPr>
            <a:r>
              <a:rPr lang="en-US" sz="6600" b="1" dirty="0">
                <a:solidFill>
                  <a:srgbClr val="000000"/>
                </a:solidFill>
                <a:latin typeface="Abadi" panose="020B0604020104020204" pitchFamily="34" charset="0"/>
              </a:rPr>
              <a:t>Lesson 1 – Period 1</a:t>
            </a:r>
          </a:p>
        </p:txBody>
      </p:sp>
      <p:grpSp>
        <p:nvGrpSpPr>
          <p:cNvPr id="14" name="Group 9">
            <a:extLst>
              <a:ext uri="{FF2B5EF4-FFF2-40B4-BE49-F238E27FC236}">
                <a16:creationId xmlns:a16="http://schemas.microsoft.com/office/drawing/2014/main" id="{25E31931-DD76-8818-8AFB-75C35D5AB7AE}"/>
              </a:ext>
            </a:extLst>
          </p:cNvPr>
          <p:cNvGrpSpPr>
            <a:grpSpLocks noChangeAspect="1"/>
          </p:cNvGrpSpPr>
          <p:nvPr/>
        </p:nvGrpSpPr>
        <p:grpSpPr>
          <a:xfrm rot="1108849">
            <a:off x="9795851" y="4629625"/>
            <a:ext cx="4185935" cy="4185732"/>
            <a:chOff x="0" y="0"/>
            <a:chExt cx="14840029" cy="14839308"/>
          </a:xfrm>
        </p:grpSpPr>
        <p:sp>
          <p:nvSpPr>
            <p:cNvPr id="15" name="Freeform 10">
              <a:extLst>
                <a:ext uri="{FF2B5EF4-FFF2-40B4-BE49-F238E27FC236}">
                  <a16:creationId xmlns:a16="http://schemas.microsoft.com/office/drawing/2014/main" id="{81DBECF3-2484-9CD7-FC6F-658F98579296}"/>
                </a:ext>
              </a:extLst>
            </p:cNvPr>
            <p:cNvSpPr/>
            <p:nvPr/>
          </p:nvSpPr>
          <p:spPr>
            <a:xfrm>
              <a:off x="0" y="0"/>
              <a:ext cx="14840029" cy="14839308"/>
            </a:xfrm>
            <a:custGeom>
              <a:avLst/>
              <a:gdLst/>
              <a:ahLst/>
              <a:cxnLst/>
              <a:rect l="l" t="t" r="r" b="b"/>
              <a:pathLst>
                <a:path w="14840029" h="14839308">
                  <a:moveTo>
                    <a:pt x="5030685" y="14080051"/>
                  </a:moveTo>
                  <a:cubicBezTo>
                    <a:pt x="5725149" y="14591945"/>
                    <a:pt x="6579284" y="14839308"/>
                    <a:pt x="7419981" y="14839308"/>
                  </a:cubicBezTo>
                  <a:cubicBezTo>
                    <a:pt x="8260799" y="14839308"/>
                    <a:pt x="9114977" y="14591875"/>
                    <a:pt x="9809345" y="14080051"/>
                  </a:cubicBezTo>
                  <a:cubicBezTo>
                    <a:pt x="10497982" y="13572451"/>
                    <a:pt x="12953750" y="11811354"/>
                    <a:pt x="14464441" y="11280167"/>
                  </a:cubicBezTo>
                  <a:cubicBezTo>
                    <a:pt x="14689463" y="11201044"/>
                    <a:pt x="14840029" y="10988500"/>
                    <a:pt x="14840029" y="10749972"/>
                  </a:cubicBezTo>
                  <a:lnTo>
                    <a:pt x="14840029" y="4090057"/>
                  </a:lnTo>
                  <a:cubicBezTo>
                    <a:pt x="14840029" y="3851529"/>
                    <a:pt x="14689463" y="3638984"/>
                    <a:pt x="14464441" y="3559862"/>
                  </a:cubicBezTo>
                  <a:cubicBezTo>
                    <a:pt x="13179228" y="3107957"/>
                    <a:pt x="11577449" y="1998488"/>
                    <a:pt x="10416573" y="1190535"/>
                  </a:cubicBezTo>
                  <a:cubicBezTo>
                    <a:pt x="9900958" y="831672"/>
                    <a:pt x="9414773" y="489759"/>
                    <a:pt x="9141391" y="367410"/>
                  </a:cubicBezTo>
                  <a:cubicBezTo>
                    <a:pt x="8593979" y="122422"/>
                    <a:pt x="8006889" y="0"/>
                    <a:pt x="7420015" y="0"/>
                  </a:cubicBezTo>
                  <a:cubicBezTo>
                    <a:pt x="6833126" y="0"/>
                    <a:pt x="6246035" y="122429"/>
                    <a:pt x="5698638" y="367410"/>
                  </a:cubicBezTo>
                  <a:cubicBezTo>
                    <a:pt x="5387932" y="506463"/>
                    <a:pt x="4877203" y="867427"/>
                    <a:pt x="4338181" y="1244650"/>
                  </a:cubicBezTo>
                  <a:cubicBezTo>
                    <a:pt x="3194272" y="2045189"/>
                    <a:pt x="1675689" y="3102723"/>
                    <a:pt x="375587" y="3559863"/>
                  </a:cubicBezTo>
                  <a:cubicBezTo>
                    <a:pt x="150566" y="3638984"/>
                    <a:pt x="0" y="3851530"/>
                    <a:pt x="0" y="4090057"/>
                  </a:cubicBezTo>
                  <a:lnTo>
                    <a:pt x="0" y="10749972"/>
                  </a:lnTo>
                  <a:cubicBezTo>
                    <a:pt x="0" y="10988498"/>
                    <a:pt x="150566" y="11201044"/>
                    <a:pt x="375589" y="11280167"/>
                  </a:cubicBezTo>
                  <a:cubicBezTo>
                    <a:pt x="1886280" y="11811356"/>
                    <a:pt x="4342047" y="13572451"/>
                    <a:pt x="5030685" y="1408005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F47AD5F2-4D07-A582-15D2-FCD4B0B10C47}"/>
                </a:ext>
              </a:extLst>
            </p:cNvPr>
            <p:cNvSpPr/>
            <p:nvPr/>
          </p:nvSpPr>
          <p:spPr>
            <a:xfrm>
              <a:off x="200382" y="200383"/>
              <a:ext cx="14439264" cy="14438543"/>
            </a:xfrm>
            <a:custGeom>
              <a:avLst/>
              <a:gdLst/>
              <a:ahLst/>
              <a:cxnLst/>
              <a:rect l="l" t="t" r="r" b="b"/>
              <a:pathLst>
                <a:path w="14439264" h="14438543">
                  <a:moveTo>
                    <a:pt x="4949197" y="13718369"/>
                  </a:moveTo>
                  <a:cubicBezTo>
                    <a:pt x="5605560" y="14202178"/>
                    <a:pt x="6416909" y="14438544"/>
                    <a:pt x="7219599" y="14438544"/>
                  </a:cubicBezTo>
                  <a:cubicBezTo>
                    <a:pt x="8022407" y="14438544"/>
                    <a:pt x="8833798" y="14202110"/>
                    <a:pt x="9490067" y="13718369"/>
                  </a:cubicBezTo>
                  <a:cubicBezTo>
                    <a:pt x="10171566" y="13216029"/>
                    <a:pt x="12652840" y="11433910"/>
                    <a:pt x="14197590" y="10890747"/>
                  </a:cubicBezTo>
                  <a:cubicBezTo>
                    <a:pt x="14342381" y="10839835"/>
                    <a:pt x="14439264" y="10703072"/>
                    <a:pt x="14439264" y="10549591"/>
                  </a:cubicBezTo>
                  <a:lnTo>
                    <a:pt x="14439264" y="3889674"/>
                  </a:lnTo>
                  <a:cubicBezTo>
                    <a:pt x="14439264" y="3736191"/>
                    <a:pt x="14342381" y="3599429"/>
                    <a:pt x="14197590" y="3548517"/>
                  </a:cubicBezTo>
                  <a:cubicBezTo>
                    <a:pt x="12881168" y="3085639"/>
                    <a:pt x="11255058" y="1957329"/>
                    <a:pt x="10101724" y="1154622"/>
                  </a:cubicBezTo>
                  <a:cubicBezTo>
                    <a:pt x="9574718" y="787833"/>
                    <a:pt x="9110291" y="462322"/>
                    <a:pt x="8859153" y="349928"/>
                  </a:cubicBezTo>
                  <a:cubicBezTo>
                    <a:pt x="8337819" y="116610"/>
                    <a:pt x="7778655" y="0"/>
                    <a:pt x="7219633" y="0"/>
                  </a:cubicBezTo>
                  <a:cubicBezTo>
                    <a:pt x="6660597" y="0"/>
                    <a:pt x="6101433" y="116618"/>
                    <a:pt x="5580112" y="349928"/>
                  </a:cubicBezTo>
                  <a:cubicBezTo>
                    <a:pt x="5291820" y="478949"/>
                    <a:pt x="4802382" y="823753"/>
                    <a:pt x="4252692" y="1208439"/>
                  </a:cubicBezTo>
                  <a:cubicBezTo>
                    <a:pt x="3115578" y="2004224"/>
                    <a:pt x="1573030" y="3080387"/>
                    <a:pt x="241674" y="3548517"/>
                  </a:cubicBezTo>
                  <a:cubicBezTo>
                    <a:pt x="96883" y="3599429"/>
                    <a:pt x="0" y="3736193"/>
                    <a:pt x="0" y="3889674"/>
                  </a:cubicBezTo>
                  <a:lnTo>
                    <a:pt x="0" y="10549589"/>
                  </a:lnTo>
                  <a:cubicBezTo>
                    <a:pt x="0" y="10703069"/>
                    <a:pt x="96883" y="10839833"/>
                    <a:pt x="241674" y="10890745"/>
                  </a:cubicBezTo>
                  <a:cubicBezTo>
                    <a:pt x="1786425" y="11433909"/>
                    <a:pt x="4267698" y="13216029"/>
                    <a:pt x="4949197" y="13718369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52A6BC57-C728-3EDA-3C3C-EB780C88C75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40" b="2040"/>
          <a:stretch/>
        </p:blipFill>
        <p:spPr>
          <a:xfrm rot="20505332">
            <a:off x="3147061" y="3915082"/>
            <a:ext cx="5338399" cy="439632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BBCBBA1B-8B45-BE4D-9A0E-EE966CA446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5" r="11885"/>
          <a:stretch/>
        </p:blipFill>
        <p:spPr>
          <a:xfrm rot="1327102">
            <a:off x="9897847" y="5183367"/>
            <a:ext cx="4060220" cy="307824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Track 25">
            <a:hlinkClick r:id="" action="ppaction://media"/>
            <a:extLst>
              <a:ext uri="{FF2B5EF4-FFF2-40B4-BE49-F238E27FC236}">
                <a16:creationId xmlns:a16="http://schemas.microsoft.com/office/drawing/2014/main" id="{D32F1E65-EA3C-1804-69E0-446690E6F13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31181.8437"/>
                </p14:media>
              </p:ext>
            </p:extLst>
          </p:nvPr>
        </p:nvPicPr>
        <p:blipFill>
          <a:blip r:embed="rId9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669000" y="1562100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0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9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47E4926-B729-CAE4-FA0A-44DCDA4D0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028700" y="402054"/>
            <a:ext cx="10042943" cy="9482892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2204360" y="6549694"/>
            <a:ext cx="8268947" cy="8268947"/>
          </a:xfrm>
          <a:custGeom>
            <a:avLst/>
            <a:gdLst/>
            <a:ahLst/>
            <a:cxnLst/>
            <a:rect l="l" t="t" r="r" b="b"/>
            <a:pathLst>
              <a:path w="8268947" h="8268947">
                <a:moveTo>
                  <a:pt x="0" y="0"/>
                </a:moveTo>
                <a:lnTo>
                  <a:pt x="8268947" y="0"/>
                </a:lnTo>
                <a:lnTo>
                  <a:pt x="8268947" y="8268947"/>
                </a:lnTo>
                <a:lnTo>
                  <a:pt x="0" y="8268947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4" name="Freeform 4"/>
          <p:cNvSpPr/>
          <p:nvPr/>
        </p:nvSpPr>
        <p:spPr>
          <a:xfrm>
            <a:off x="13411921" y="3512093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6049846" y="256656"/>
            <a:ext cx="3316185" cy="1983017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3015838" y="4324482"/>
            <a:ext cx="5657439" cy="1695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600"/>
              </a:lnSpc>
              <a:spcBef>
                <a:spcPct val="0"/>
              </a:spcBef>
            </a:pPr>
            <a:r>
              <a:rPr lang="en-US" sz="7200" dirty="0">
                <a:solidFill>
                  <a:srgbClr val="342E5D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Let's have a great class!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applause.wav"/>
          </p:stSnd>
        </p:sndAc>
      </p:transition>
    </mc:Choice>
    <mc:Fallback xmlns="">
      <p:transition spd="slow">
        <p:random/>
        <p:sndAc>
          <p:stSnd>
            <p:snd r:embed="rId9" name="applaus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02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158256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Look, listen and repeat.</a:t>
            </a:r>
          </a:p>
        </p:txBody>
      </p:sp>
    </p:spTree>
    <p:extLst>
      <p:ext uri="{BB962C8B-B14F-4D97-AF65-F5344CB8AC3E}">
        <p14:creationId xmlns:p14="http://schemas.microsoft.com/office/powerpoint/2010/main" val="34408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9C3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4459" r="8061"/>
          <a:stretch/>
        </p:blipFill>
        <p:spPr>
          <a:xfrm>
            <a:off x="3419962" y="2196219"/>
            <a:ext cx="12124838" cy="6878251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19318832">
            <a:off x="2292208" y="1067642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678645" y="945396"/>
            <a:ext cx="6066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LOOK and SAY.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FF1368-8215-B862-B1A7-B897F417FC6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55118" y="2390117"/>
            <a:ext cx="10656282" cy="6384413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A6C1255-6010-B702-BDFB-18239151ED40}"/>
              </a:ext>
            </a:extLst>
          </p:cNvPr>
          <p:cNvSpPr txBox="1"/>
          <p:nvPr/>
        </p:nvSpPr>
        <p:spPr>
          <a:xfrm>
            <a:off x="5836791" y="2544599"/>
            <a:ext cx="417321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6348722F-4F60-244E-AC16-B547102C74E2}"/>
              </a:ext>
            </a:extLst>
          </p:cNvPr>
          <p:cNvSpPr txBox="1"/>
          <p:nvPr/>
        </p:nvSpPr>
        <p:spPr>
          <a:xfrm>
            <a:off x="10838187" y="2881929"/>
            <a:ext cx="400939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47DDD4-0780-1F98-092E-08DB5C694173}"/>
              </a:ext>
            </a:extLst>
          </p:cNvPr>
          <p:cNvSpPr txBox="1"/>
          <p:nvPr/>
        </p:nvSpPr>
        <p:spPr>
          <a:xfrm>
            <a:off x="5394353" y="7896884"/>
            <a:ext cx="43592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  <a:p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5678645" y="945396"/>
            <a:ext cx="6066230" cy="12858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LOOK and SAY.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4459" r="8061"/>
          <a:stretch/>
        </p:blipFill>
        <p:spPr>
          <a:xfrm>
            <a:off x="3810000" y="2476500"/>
            <a:ext cx="9803520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262476" y="1827354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0F56423-CBCB-866C-8145-2A5BF0CA9F3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419600" y="2867076"/>
            <a:ext cx="8557149" cy="5813048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3D80541B-988F-01DE-6FBD-E755022D5574}"/>
              </a:ext>
            </a:extLst>
          </p:cNvPr>
          <p:cNvSpPr txBox="1"/>
          <p:nvPr/>
        </p:nvSpPr>
        <p:spPr>
          <a:xfrm>
            <a:off x="6584475" y="3086100"/>
            <a:ext cx="43883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3849487-B44B-4AF6-E59E-EB1205D2A45D}"/>
              </a:ext>
            </a:extLst>
          </p:cNvPr>
          <p:cNvSpPr txBox="1"/>
          <p:nvPr/>
        </p:nvSpPr>
        <p:spPr>
          <a:xfrm>
            <a:off x="6553200" y="7942302"/>
            <a:ext cx="289834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</p:spTree>
    <p:extLst>
      <p:ext uri="{BB962C8B-B14F-4D97-AF65-F5344CB8AC3E}">
        <p14:creationId xmlns:p14="http://schemas.microsoft.com/office/powerpoint/2010/main" val="2482150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7077130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FAB3F24A-E374-F82C-845B-BB2E1F28A33A}"/>
              </a:ext>
            </a:extLst>
          </p:cNvPr>
          <p:cNvSpPr/>
          <p:nvPr/>
        </p:nvSpPr>
        <p:spPr>
          <a:xfrm>
            <a:off x="990600" y="2910384"/>
            <a:ext cx="8162767" cy="566211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EA390DC0-9F57-54AC-5231-5B631769DAFC}"/>
              </a:ext>
            </a:extLst>
          </p:cNvPr>
          <p:cNvSpPr/>
          <p:nvPr/>
        </p:nvSpPr>
        <p:spPr>
          <a:xfrm>
            <a:off x="9473062" y="2886362"/>
            <a:ext cx="8357738" cy="5662115"/>
          </a:xfrm>
          <a:prstGeom prst="roundRect">
            <a:avLst/>
          </a:prstGeom>
          <a:solidFill>
            <a:srgbClr val="FF3300"/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73022" y="1283503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POINT.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8" name="Track 25">
            <a:hlinkClick r:id="" action="ppaction://media"/>
            <a:extLst>
              <a:ext uri="{FF2B5EF4-FFF2-40B4-BE49-F238E27FC236}">
                <a16:creationId xmlns:a16="http://schemas.microsoft.com/office/drawing/2014/main" id="{6B5A081E-2645-C1B6-7FEF-E8E6D72115A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417"/>
                </p14:media>
              </p:ext>
            </p:extLst>
          </p:nvPr>
        </p:nvPicPr>
        <p:blipFill>
          <a:blip r:embed="rId10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924592" y="1511797"/>
            <a:ext cx="799140" cy="799140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451BC7-A88A-7DC9-64B6-EAB5B51D4B6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246573" y="3302275"/>
            <a:ext cx="7650819" cy="490082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17DD4D0-1912-FC52-763D-2533A8DE33B8}"/>
              </a:ext>
            </a:extLst>
          </p:cNvPr>
          <p:cNvSpPr txBox="1"/>
          <p:nvPr/>
        </p:nvSpPr>
        <p:spPr>
          <a:xfrm>
            <a:off x="2156826" y="3421847"/>
            <a:ext cx="340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28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friend.</a:t>
            </a:r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B44F81B-6E75-89E4-1690-1584821CDC00}"/>
              </a:ext>
            </a:extLst>
          </p:cNvPr>
          <p:cNvSpPr txBox="1"/>
          <p:nvPr/>
        </p:nvSpPr>
        <p:spPr>
          <a:xfrm>
            <a:off x="5753680" y="3615932"/>
            <a:ext cx="301387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7BC3BF5-EF1E-E421-3323-D0F07B7D67E6}"/>
              </a:ext>
            </a:extLst>
          </p:cNvPr>
          <p:cNvSpPr txBox="1"/>
          <p:nvPr/>
        </p:nvSpPr>
        <p:spPr>
          <a:xfrm>
            <a:off x="1981200" y="7531450"/>
            <a:ext cx="340778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</a:p>
          <a:p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E613223-A987-F473-0FD4-ECBFFC62D40F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9703786" y="3289403"/>
            <a:ext cx="7924908" cy="486476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92EEE4ED-3F9C-25E2-2A10-6E79D8B2A6F9}"/>
              </a:ext>
            </a:extLst>
          </p:cNvPr>
          <p:cNvSpPr txBox="1"/>
          <p:nvPr/>
        </p:nvSpPr>
        <p:spPr>
          <a:xfrm>
            <a:off x="11724560" y="3465625"/>
            <a:ext cx="379960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8BC52E7-A722-E66F-C138-300C9FB93A9F}"/>
              </a:ext>
            </a:extLst>
          </p:cNvPr>
          <p:cNvSpPr txBox="1"/>
          <p:nvPr/>
        </p:nvSpPr>
        <p:spPr>
          <a:xfrm>
            <a:off x="11630617" y="7572638"/>
            <a:ext cx="2708682" cy="523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29" name="Picture 28" descr="giphy">
            <a:extLst>
              <a:ext uri="{FF2B5EF4-FFF2-40B4-BE49-F238E27FC236}">
                <a16:creationId xmlns:a16="http://schemas.microsoft.com/office/drawing/2014/main" id="{9342450C-D219-73E2-BEEF-36F9E88A7B76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19695" y="5595304"/>
            <a:ext cx="2023139" cy="790306"/>
          </a:xfrm>
          <a:prstGeom prst="rect">
            <a:avLst/>
          </a:prstGeom>
        </p:spPr>
      </p:pic>
      <p:pic>
        <p:nvPicPr>
          <p:cNvPr id="30" name="Picture 29" descr="giphy">
            <a:extLst>
              <a:ext uri="{FF2B5EF4-FFF2-40B4-BE49-F238E27FC236}">
                <a16:creationId xmlns:a16="http://schemas.microsoft.com/office/drawing/2014/main" id="{BD1CB062-DDCB-4FAD-0E16-FD49814A650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7276438" y="5132237"/>
            <a:ext cx="1904939" cy="862566"/>
          </a:xfrm>
          <a:prstGeom prst="rect">
            <a:avLst/>
          </a:prstGeom>
        </p:spPr>
      </p:pic>
      <p:pic>
        <p:nvPicPr>
          <p:cNvPr id="33" name="Picture 32" descr="giphy">
            <a:extLst>
              <a:ext uri="{FF2B5EF4-FFF2-40B4-BE49-F238E27FC236}">
                <a16:creationId xmlns:a16="http://schemas.microsoft.com/office/drawing/2014/main" id="{2E99CACB-3D5A-A987-3DB1-72D71E51775F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639619" y="6404681"/>
            <a:ext cx="2052033" cy="801593"/>
          </a:xfrm>
          <a:prstGeom prst="rect">
            <a:avLst/>
          </a:prstGeom>
        </p:spPr>
      </p:pic>
      <p:pic>
        <p:nvPicPr>
          <p:cNvPr id="38" name="Picture 37" descr="giphy">
            <a:extLst>
              <a:ext uri="{FF2B5EF4-FFF2-40B4-BE49-F238E27FC236}">
                <a16:creationId xmlns:a16="http://schemas.microsoft.com/office/drawing/2014/main" id="{5700A902-24CD-7676-4C00-C538D53DEB6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23003" y="6651901"/>
            <a:ext cx="2052033" cy="801593"/>
          </a:xfrm>
          <a:prstGeom prst="rect">
            <a:avLst/>
          </a:prstGeom>
        </p:spPr>
      </p:pic>
      <p:pic>
        <p:nvPicPr>
          <p:cNvPr id="32" name="Picture 31" descr="giphy">
            <a:extLst>
              <a:ext uri="{FF2B5EF4-FFF2-40B4-BE49-F238E27FC236}">
                <a16:creationId xmlns:a16="http://schemas.microsoft.com/office/drawing/2014/main" id="{D3157DF3-D132-40D2-5DB5-741D0F7C897D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rot="10508376">
            <a:off x="15759391" y="3198637"/>
            <a:ext cx="1904939" cy="862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114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863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85604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682217" y="8261882"/>
            <a:ext cx="1129240" cy="1918177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4459" r="8061"/>
          <a:stretch/>
        </p:blipFill>
        <p:spPr>
          <a:xfrm>
            <a:off x="2959463" y="2476500"/>
            <a:ext cx="12027455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1" name="Freeform 11"/>
          <p:cNvSpPr/>
          <p:nvPr/>
        </p:nvSpPr>
        <p:spPr>
          <a:xfrm rot="20668598">
            <a:off x="14022926" y="7965680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7" name="Track 25">
            <a:hlinkClick r:id="" action="ppaction://media"/>
            <a:extLst>
              <a:ext uri="{FF2B5EF4-FFF2-40B4-BE49-F238E27FC236}">
                <a16:creationId xmlns:a16="http://schemas.microsoft.com/office/drawing/2014/main" id="{A08BFB08-ABFE-661C-0259-D62CA63F4CD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5832" end="18043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3" name="Track 25">
            <a:hlinkClick r:id="" action="ppaction://media"/>
            <a:extLst>
              <a:ext uri="{FF2B5EF4-FFF2-40B4-BE49-F238E27FC236}">
                <a16:creationId xmlns:a16="http://schemas.microsoft.com/office/drawing/2014/main" id="{B0B6281A-A6E3-C0CE-3580-9F28F3363D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236" end="14257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03681" y="3074109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5" name="Track 25">
            <a:hlinkClick r:id="" action="ppaction://media"/>
            <a:extLst>
              <a:ext uri="{FF2B5EF4-FFF2-40B4-BE49-F238E27FC236}">
                <a16:creationId xmlns:a16="http://schemas.microsoft.com/office/drawing/2014/main" id="{25D5E28E-EF51-5551-6B7C-C0AABA0508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022" end="11260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951487" y="4891454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9896EC3-2AA2-F10B-0B96-8D89ED3E17D3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508201" y="2692150"/>
            <a:ext cx="10743021" cy="60189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0ED3054C-DF3F-698B-1BB9-505B6C245722}"/>
              </a:ext>
            </a:extLst>
          </p:cNvPr>
          <p:cNvSpPr txBox="1"/>
          <p:nvPr/>
        </p:nvSpPr>
        <p:spPr>
          <a:xfrm>
            <a:off x="5209052" y="2803150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Mum, I have a new</a:t>
            </a:r>
          </a:p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foreign friend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BBB465-36FA-9E3F-601D-587FDECA52DB}"/>
              </a:ext>
            </a:extLst>
          </p:cNvPr>
          <p:cNvSpPr txBox="1"/>
          <p:nvPr/>
        </p:nvSpPr>
        <p:spPr>
          <a:xfrm>
            <a:off x="10060222" y="3091551"/>
            <a:ext cx="4191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Do you? Where’s he from?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4B71E63-ED3C-2721-2BC5-0BBAB7D6193B}"/>
              </a:ext>
            </a:extLst>
          </p:cNvPr>
          <p:cNvSpPr txBox="1"/>
          <p:nvPr/>
        </p:nvSpPr>
        <p:spPr>
          <a:xfrm>
            <a:off x="4758472" y="7885019"/>
            <a:ext cx="42885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from Australia.</a:t>
            </a:r>
            <a:endParaRPr lang="en-US" sz="3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 descr="giphy">
            <a:extLst>
              <a:ext uri="{FF2B5EF4-FFF2-40B4-BE49-F238E27FC236}">
                <a16:creationId xmlns:a16="http://schemas.microsoft.com/office/drawing/2014/main" id="{507F4313-6392-5E7A-FD7D-EE1C57F787A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91512" y="3074109"/>
            <a:ext cx="2023139" cy="790306"/>
          </a:xfrm>
          <a:prstGeom prst="rect">
            <a:avLst/>
          </a:prstGeom>
        </p:spPr>
      </p:pic>
      <p:pic>
        <p:nvPicPr>
          <p:cNvPr id="14" name="Picture 13" descr="giphy">
            <a:extLst>
              <a:ext uri="{FF2B5EF4-FFF2-40B4-BE49-F238E27FC236}">
                <a16:creationId xmlns:a16="http://schemas.microsoft.com/office/drawing/2014/main" id="{3C2BF672-C4DE-CC48-4B39-F3B038B72BB2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10508376">
            <a:off x="13913585" y="3388120"/>
            <a:ext cx="1904939" cy="862566"/>
          </a:xfrm>
          <a:prstGeom prst="rect">
            <a:avLst/>
          </a:prstGeom>
        </p:spPr>
      </p:pic>
      <p:pic>
        <p:nvPicPr>
          <p:cNvPr id="16" name="Picture 15" descr="giphy">
            <a:extLst>
              <a:ext uri="{FF2B5EF4-FFF2-40B4-BE49-F238E27FC236}">
                <a16:creationId xmlns:a16="http://schemas.microsoft.com/office/drawing/2014/main" id="{6D1FF782-378F-F785-6E28-CEDA4924D5F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57465" y="7819417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4216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0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787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299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340974B0-3568-6424-B096-340B3C9C4294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4459" r="8061"/>
          <a:stretch/>
        </p:blipFill>
        <p:spPr>
          <a:xfrm>
            <a:off x="3809998" y="2476500"/>
            <a:ext cx="10980593" cy="6554979"/>
          </a:xfrm>
          <a:prstGeom prst="roundRect">
            <a:avLst>
              <a:gd name="adj" fmla="val 16667"/>
            </a:avLst>
          </a:prstGeom>
          <a:ln w="76200">
            <a:solidFill>
              <a:schemeClr val="tx1"/>
            </a:solidFill>
          </a:ln>
          <a:effectLst>
            <a:glow rad="228600">
              <a:schemeClr val="accent3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4359866" y="1414311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Track 25">
            <a:hlinkClick r:id="" action="ppaction://media"/>
            <a:extLst>
              <a:ext uri="{FF2B5EF4-FFF2-40B4-BE49-F238E27FC236}">
                <a16:creationId xmlns:a16="http://schemas.microsoft.com/office/drawing/2014/main" id="{375AF18A-6402-64AF-BBB6-FBF1448924A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0017" end="5272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24555" y="1220772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9" name="Track 25">
            <a:hlinkClick r:id="" action="ppaction://media"/>
            <a:extLst>
              <a:ext uri="{FF2B5EF4-FFF2-40B4-BE49-F238E27FC236}">
                <a16:creationId xmlns:a16="http://schemas.microsoft.com/office/drawing/2014/main" id="{0083280F-F84A-1787-DC70-C45D4EC6025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847" end="2166.8437"/>
                </p14:media>
              </p:ext>
            </p:extLst>
          </p:nvPr>
        </p:nvPicPr>
        <p:blipFill>
          <a:blip r:embed="rId12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8863559" y="2976215"/>
            <a:ext cx="1255728" cy="1255728"/>
          </a:xfrm>
          <a:prstGeom prst="rect">
            <a:avLst/>
          </a:prstGeom>
          <a:effectLst>
            <a:glow rad="228600">
              <a:schemeClr val="accent2">
                <a:satMod val="175000"/>
                <a:alpha val="40000"/>
              </a:schemeClr>
            </a:glow>
          </a:effectLst>
        </p:spPr>
      </p:pic>
      <p:sp>
        <p:nvSpPr>
          <p:cNvPr id="11" name="TextBox 15">
            <a:extLst>
              <a:ext uri="{FF2B5EF4-FFF2-40B4-BE49-F238E27FC236}">
                <a16:creationId xmlns:a16="http://schemas.microsoft.com/office/drawing/2014/main" id="{7BDDE4A6-B292-85C4-9E96-8513F3AA9E0B}"/>
              </a:ext>
            </a:extLst>
          </p:cNvPr>
          <p:cNvSpPr txBox="1"/>
          <p:nvPr/>
        </p:nvSpPr>
        <p:spPr>
          <a:xfrm>
            <a:off x="3508201" y="928973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REPEAT. 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29FC2E94-C4F7-3DA8-42B8-38CB5CD5BD40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226613" y="2867076"/>
            <a:ext cx="10109997" cy="581304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DBA5B73-5A97-DC41-BFD5-848EDB838AA6}"/>
              </a:ext>
            </a:extLst>
          </p:cNvPr>
          <p:cNvSpPr txBox="1"/>
          <p:nvPr/>
        </p:nvSpPr>
        <p:spPr>
          <a:xfrm>
            <a:off x="6783815" y="3036579"/>
            <a:ext cx="490405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What nationality is he?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2DD20C9-30D8-B3C7-43F1-45252D3AC892}"/>
              </a:ext>
            </a:extLst>
          </p:cNvPr>
          <p:cNvSpPr txBox="1"/>
          <p:nvPr/>
        </p:nvSpPr>
        <p:spPr>
          <a:xfrm>
            <a:off x="6726778" y="7988758"/>
            <a:ext cx="3429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He’s Australian.</a:t>
            </a:r>
          </a:p>
        </p:txBody>
      </p:sp>
      <p:pic>
        <p:nvPicPr>
          <p:cNvPr id="7" name="Picture 6" descr="giphy">
            <a:extLst>
              <a:ext uri="{FF2B5EF4-FFF2-40B4-BE49-F238E27FC236}">
                <a16:creationId xmlns:a16="http://schemas.microsoft.com/office/drawing/2014/main" id="{E394A5FB-8DBF-EC30-945C-AFBA6A620FA7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096015" y="3123848"/>
            <a:ext cx="2023139" cy="790306"/>
          </a:xfrm>
          <a:prstGeom prst="rect">
            <a:avLst/>
          </a:prstGeom>
        </p:spPr>
      </p:pic>
      <p:pic>
        <p:nvPicPr>
          <p:cNvPr id="10" name="Picture 9" descr="giphy">
            <a:extLst>
              <a:ext uri="{FF2B5EF4-FFF2-40B4-BE49-F238E27FC236}">
                <a16:creationId xmlns:a16="http://schemas.microsoft.com/office/drawing/2014/main" id="{5F5AD7D9-98A6-E974-613C-26A4C975CF3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226613" y="7916771"/>
            <a:ext cx="2023139" cy="7903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30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9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326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85758" y="1884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22735" y="1028700"/>
            <a:ext cx="16505649" cy="874745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5847056" y="8222260"/>
            <a:ext cx="2950690" cy="2781026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773022" y="-163402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POINT.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2244" y="5886059"/>
            <a:ext cx="4954303" cy="3149861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FC11F6F9-E90A-BC69-945C-BFA94A57C6CF}"/>
              </a:ext>
            </a:extLst>
          </p:cNvPr>
          <p:cNvGrpSpPr/>
          <p:nvPr/>
        </p:nvGrpSpPr>
        <p:grpSpPr>
          <a:xfrm>
            <a:off x="728631" y="2211831"/>
            <a:ext cx="9421777" cy="2460622"/>
            <a:chOff x="2534222" y="2694402"/>
            <a:chExt cx="9366381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9" name="Speech Bubble: Oval 8">
              <a:extLst>
                <a:ext uri="{FF2B5EF4-FFF2-40B4-BE49-F238E27FC236}">
                  <a16:creationId xmlns:a16="http://schemas.microsoft.com/office/drawing/2014/main" id="{BE021160-92D5-C201-59AB-B04D5EC31A13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-1357"/>
                <a:gd name="adj2" fmla="val 7857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2D6DF1D6-3D31-1DFB-0301-5E1A3D88826C}"/>
                </a:ext>
              </a:extLst>
            </p:cNvPr>
            <p:cNvSpPr txBox="1"/>
            <p:nvPr/>
          </p:nvSpPr>
          <p:spPr>
            <a:xfrm>
              <a:off x="2604204" y="3082779"/>
              <a:ext cx="9296399" cy="42957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9266F71-6D46-8781-8610-8A329313C5AA}"/>
              </a:ext>
            </a:extLst>
          </p:cNvPr>
          <p:cNvGrpSpPr/>
          <p:nvPr/>
        </p:nvGrpSpPr>
        <p:grpSpPr>
          <a:xfrm>
            <a:off x="10544114" y="6577520"/>
            <a:ext cx="5796154" cy="2062343"/>
            <a:chOff x="2328523" y="2634461"/>
            <a:chExt cx="93434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65A858A0-FC63-DBBE-735A-9C3AC747FAC1}"/>
                </a:ext>
              </a:extLst>
            </p:cNvPr>
            <p:cNvSpPr/>
            <p:nvPr/>
          </p:nvSpPr>
          <p:spPr>
            <a:xfrm>
              <a:off x="2328523" y="263446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C7740CC3-7502-EA58-FC8C-D64C0BE28939}"/>
                </a:ext>
              </a:extLst>
            </p:cNvPr>
            <p:cNvSpPr txBox="1"/>
            <p:nvPr/>
          </p:nvSpPr>
          <p:spPr>
            <a:xfrm>
              <a:off x="2375555" y="3086394"/>
              <a:ext cx="9296398" cy="1033199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60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23" name="Picture 22">
            <a:extLst>
              <a:ext uri="{FF2B5EF4-FFF2-40B4-BE49-F238E27FC236}">
                <a16:creationId xmlns:a16="http://schemas.microsoft.com/office/drawing/2014/main" id="{35054E93-4039-009D-90E6-E82AA3B0F6CF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12387"/>
          <a:stretch/>
        </p:blipFill>
        <p:spPr>
          <a:xfrm>
            <a:off x="12019572" y="1556533"/>
            <a:ext cx="5266685" cy="4148999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31" name="Track 26">
            <a:hlinkClick r:id="" action="ppaction://media"/>
            <a:extLst>
              <a:ext uri="{FF2B5EF4-FFF2-40B4-BE49-F238E27FC236}">
                <a16:creationId xmlns:a16="http://schemas.microsoft.com/office/drawing/2014/main" id="{C98CD8ED-1FBA-7359-2A78-C943A3E0FF6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28792" y="3503074"/>
            <a:ext cx="1570037" cy="1570037"/>
          </a:xfrm>
          <a:prstGeom prst="rect">
            <a:avLst/>
          </a:prstGeom>
        </p:spPr>
      </p:pic>
      <p:pic>
        <p:nvPicPr>
          <p:cNvPr id="35" name="Track 26">
            <a:hlinkClick r:id="" action="ppaction://media"/>
            <a:extLst>
              <a:ext uri="{FF2B5EF4-FFF2-40B4-BE49-F238E27FC236}">
                <a16:creationId xmlns:a16="http://schemas.microsoft.com/office/drawing/2014/main" id="{B0496B8F-0E54-D800-827B-7EF899F6F03C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50544" y="5162341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583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" fill="hold"/>
                                        <p:tgtEl>
                                          <p:spTgt spid="3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7892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03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18035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246765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480924" y="5372100"/>
            <a:ext cx="8915400" cy="15773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2408883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DD23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54176" y="802302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53957" y="10738"/>
            <a:ext cx="6057900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389C3A3A-A07E-0332-F8ED-0A2C1F0FD45B}"/>
              </a:ext>
            </a:extLst>
          </p:cNvPr>
          <p:cNvSpPr/>
          <p:nvPr/>
        </p:nvSpPr>
        <p:spPr>
          <a:xfrm>
            <a:off x="3444401" y="173694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41075FCA-7652-A54B-D316-123DB7469CA6}"/>
              </a:ext>
            </a:extLst>
          </p:cNvPr>
          <p:cNvSpPr/>
          <p:nvPr/>
        </p:nvSpPr>
        <p:spPr>
          <a:xfrm>
            <a:off x="9282907" y="1741546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E4963C60-B603-68F5-6C89-AE52C4422904}"/>
              </a:ext>
            </a:extLst>
          </p:cNvPr>
          <p:cNvSpPr/>
          <p:nvPr/>
        </p:nvSpPr>
        <p:spPr>
          <a:xfrm>
            <a:off x="3491706" y="5526191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4FFF21F7-DEEF-A15A-CFB2-7CD6AD74BE42}"/>
              </a:ext>
            </a:extLst>
          </p:cNvPr>
          <p:cNvSpPr/>
          <p:nvPr/>
        </p:nvSpPr>
        <p:spPr>
          <a:xfrm>
            <a:off x="9304678" y="5530084"/>
            <a:ext cx="5562600" cy="3545327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995372D-D9EA-4161-4989-17B36ECEED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698074" y="1943100"/>
            <a:ext cx="5059899" cy="304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B871B12-BE2B-9F56-946F-C305B9C0E27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677400" y="2019300"/>
            <a:ext cx="4806810" cy="29718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885418EE-3177-4782-AEE4-D2C1EA18A5B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698074" y="5873958"/>
            <a:ext cx="5059899" cy="2774741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9D836A9-30C5-43F5-836C-6248D273621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525000" y="5873959"/>
            <a:ext cx="5064926" cy="2774740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469873C0-F635-1F2B-1C49-EF7392C63537}"/>
              </a:ext>
            </a:extLst>
          </p:cNvPr>
          <p:cNvSpPr/>
          <p:nvPr/>
        </p:nvSpPr>
        <p:spPr>
          <a:xfrm>
            <a:off x="4930301" y="4626355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A5323DA8-FFB8-5E81-FFB3-8051F5A3BBFC}"/>
              </a:ext>
            </a:extLst>
          </p:cNvPr>
          <p:cNvSpPr/>
          <p:nvPr/>
        </p:nvSpPr>
        <p:spPr>
          <a:xfrm>
            <a:off x="10791359" y="4608488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6AA6C3C3-39B2-357F-F51A-CAD85F8F8369}"/>
              </a:ext>
            </a:extLst>
          </p:cNvPr>
          <p:cNvSpPr/>
          <p:nvPr/>
        </p:nvSpPr>
        <p:spPr>
          <a:xfrm>
            <a:off x="4953983" y="8381314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27" name="Rectangle: Rounded Corners 26">
            <a:extLst>
              <a:ext uri="{FF2B5EF4-FFF2-40B4-BE49-F238E27FC236}">
                <a16:creationId xmlns:a16="http://schemas.microsoft.com/office/drawing/2014/main" id="{8913E8FC-8E7F-36CD-7370-CB55FABF75BD}"/>
              </a:ext>
            </a:extLst>
          </p:cNvPr>
          <p:cNvSpPr/>
          <p:nvPr/>
        </p:nvSpPr>
        <p:spPr>
          <a:xfrm>
            <a:off x="10768807" y="8413617"/>
            <a:ext cx="2590800" cy="595968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D1817134-666C-212A-E467-88C11B702080}"/>
              </a:ext>
            </a:extLst>
          </p:cNvPr>
          <p:cNvSpPr/>
          <p:nvPr/>
        </p:nvSpPr>
        <p:spPr>
          <a:xfrm>
            <a:off x="4251037" y="2385205"/>
            <a:ext cx="9503320" cy="64770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pic>
        <p:nvPicPr>
          <p:cNvPr id="21" name="Track 26">
            <a:hlinkClick r:id="" action="ppaction://media"/>
            <a:extLst>
              <a:ext uri="{FF2B5EF4-FFF2-40B4-BE49-F238E27FC236}">
                <a16:creationId xmlns:a16="http://schemas.microsoft.com/office/drawing/2014/main" id="{1936C1AF-4623-AEBD-3E80-6EEE8EAE7C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06648" y="4468542"/>
            <a:ext cx="1570037" cy="1570037"/>
          </a:xfrm>
          <a:prstGeom prst="rect">
            <a:avLst/>
          </a:prstGeom>
        </p:spPr>
      </p:pic>
      <p:pic>
        <p:nvPicPr>
          <p:cNvPr id="25" name="Track 26">
            <a:hlinkClick r:id="" action="ppaction://media"/>
            <a:extLst>
              <a:ext uri="{FF2B5EF4-FFF2-40B4-BE49-F238E27FC236}">
                <a16:creationId xmlns:a16="http://schemas.microsoft.com/office/drawing/2014/main" id="{7B8A9448-832E-9EDE-C808-B8E28A3B52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2561" end="51238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5981700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24191B2-A53B-B2CD-79EA-B243172B6D23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13806" y="2892439"/>
            <a:ext cx="8621194" cy="5550041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0CD7AB3C-3A54-CBDF-E30C-8322311AFFBD}"/>
              </a:ext>
            </a:extLst>
          </p:cNvPr>
          <p:cNvSpPr/>
          <p:nvPr/>
        </p:nvSpPr>
        <p:spPr>
          <a:xfrm>
            <a:off x="6684993" y="7658100"/>
            <a:ext cx="4745007" cy="108518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</p:spTree>
    <p:extLst>
      <p:ext uri="{BB962C8B-B14F-4D97-AF65-F5344CB8AC3E}">
        <p14:creationId xmlns:p14="http://schemas.microsoft.com/office/powerpoint/2010/main" val="597801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8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4E4B377-34BD-24C9-A173-B1F7A905A1A6}"/>
              </a:ext>
            </a:extLst>
          </p:cNvPr>
          <p:cNvSpPr/>
          <p:nvPr/>
        </p:nvSpPr>
        <p:spPr>
          <a:xfrm>
            <a:off x="4328709" y="2420578"/>
            <a:ext cx="9163037" cy="6533336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9BA8C5BF-94E5-0144-620A-F7547708235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6" y="4323556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0001B66-7F4D-FF18-499C-3FCF7C55CCC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299" end="46501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59025" y="5893593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CFC0251-FBCD-089C-EB07-172BC491A89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76800" y="2921792"/>
            <a:ext cx="7997810" cy="5520689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F382B92B-D877-492D-7640-9D537558BC8E}"/>
              </a:ext>
            </a:extLst>
          </p:cNvPr>
          <p:cNvSpPr/>
          <p:nvPr/>
        </p:nvSpPr>
        <p:spPr>
          <a:xfrm>
            <a:off x="6590685" y="7747324"/>
            <a:ext cx="4616813" cy="110712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</p:spTree>
    <p:extLst>
      <p:ext uri="{BB962C8B-B14F-4D97-AF65-F5344CB8AC3E}">
        <p14:creationId xmlns:p14="http://schemas.microsoft.com/office/powerpoint/2010/main" val="3534287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7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7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7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78EE71A2-8748-4960-B735-359E35CF8CCB}"/>
              </a:ext>
            </a:extLst>
          </p:cNvPr>
          <p:cNvSpPr/>
          <p:nvPr/>
        </p:nvSpPr>
        <p:spPr>
          <a:xfrm>
            <a:off x="3887635" y="2348903"/>
            <a:ext cx="9712320" cy="6576344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11388C1B-918F-F783-39AD-58CA93B86B8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3247" y="4268067"/>
            <a:ext cx="1570037" cy="1570037"/>
          </a:xfrm>
          <a:prstGeom prst="rect">
            <a:avLst/>
          </a:prstGeom>
        </p:spPr>
      </p:pic>
      <p:pic>
        <p:nvPicPr>
          <p:cNvPr id="19" name="Track 26">
            <a:hlinkClick r:id="" action="ppaction://media"/>
            <a:extLst>
              <a:ext uri="{FF2B5EF4-FFF2-40B4-BE49-F238E27FC236}">
                <a16:creationId xmlns:a16="http://schemas.microsoft.com/office/drawing/2014/main" id="{34D0A773-74A8-D32B-986E-E15B87124C9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1968" end="4183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04736" y="5776335"/>
            <a:ext cx="1570037" cy="15700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8D6B48D-455C-0F4B-C089-C2C14D47271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343400" y="2951947"/>
            <a:ext cx="8839200" cy="5490533"/>
          </a:xfrm>
          <a:prstGeom prst="rect">
            <a:avLst/>
          </a:prstGeom>
        </p:spPr>
      </p:pic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F22AFBEC-247D-B4F6-CAB6-3FC38C9A4BAA}"/>
              </a:ext>
            </a:extLst>
          </p:cNvPr>
          <p:cNvSpPr/>
          <p:nvPr/>
        </p:nvSpPr>
        <p:spPr>
          <a:xfrm>
            <a:off x="6288945" y="7677505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</p:spTree>
    <p:extLst>
      <p:ext uri="{BB962C8B-B14F-4D97-AF65-F5344CB8AC3E}">
        <p14:creationId xmlns:p14="http://schemas.microsoft.com/office/powerpoint/2010/main" val="6930702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57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575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083675" y="912349"/>
            <a:ext cx="98661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 and REPEAT. </a:t>
            </a:r>
          </a:p>
        </p:txBody>
      </p:sp>
      <p:pic>
        <p:nvPicPr>
          <p:cNvPr id="20" name="Track 26">
            <a:hlinkClick r:id="" action="ppaction://media"/>
            <a:extLst>
              <a:ext uri="{FF2B5EF4-FFF2-40B4-BE49-F238E27FC236}">
                <a16:creationId xmlns:a16="http://schemas.microsoft.com/office/drawing/2014/main" id="{3392D7D4-566B-E7BD-15D7-F5A284CE26A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756760" y="2759799"/>
            <a:ext cx="1570037" cy="1570037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ADFA9D23-1AEA-64C6-12B1-1207D657EB2C}"/>
              </a:ext>
            </a:extLst>
          </p:cNvPr>
          <p:cNvSpPr/>
          <p:nvPr/>
        </p:nvSpPr>
        <p:spPr>
          <a:xfrm>
            <a:off x="4400648" y="2319177"/>
            <a:ext cx="9311574" cy="6495119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Freeform 11"/>
          <p:cNvSpPr/>
          <p:nvPr/>
        </p:nvSpPr>
        <p:spPr>
          <a:xfrm rot="20668598">
            <a:off x="12488965" y="7515917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4" name="Track 26">
            <a:hlinkClick r:id="" action="ppaction://media"/>
            <a:extLst>
              <a:ext uri="{FF2B5EF4-FFF2-40B4-BE49-F238E27FC236}">
                <a16:creationId xmlns:a16="http://schemas.microsoft.com/office/drawing/2014/main" id="{AAA7E9D5-1E0A-9F5A-F1DC-E4BC062CF3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4358480"/>
            <a:ext cx="1570037" cy="1570037"/>
          </a:xfrm>
          <a:prstGeom prst="rect">
            <a:avLst/>
          </a:prstGeom>
        </p:spPr>
      </p:pic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AA610945-FDEB-2822-EC5E-AAF6135E68D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7022" end="37094.1562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8821400" y="5957161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A99B008-1220-A923-CCCD-4CA1A231DAB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00600" y="2875416"/>
            <a:ext cx="8491220" cy="5316084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AC670407-8815-B6B1-104C-5839731B95A6}"/>
              </a:ext>
            </a:extLst>
          </p:cNvPr>
          <p:cNvSpPr/>
          <p:nvPr/>
        </p:nvSpPr>
        <p:spPr>
          <a:xfrm>
            <a:off x="6464418" y="7520609"/>
            <a:ext cx="5064855" cy="117927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3539873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61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26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26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409699"/>
            <a:ext cx="16505649" cy="7964949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4971399" y="19835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4679" y="5342927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813940" y="2735255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18591"/>
                <a:gd name="adj2" fmla="val 9046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741538" y="6876940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E406FBB-EFE7-48D4-B773-9A507A3E5E51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4"/>
              </a:ext>
            </a:extLst>
          </a:blip>
          <a:srcRect l="4625" r="4625"/>
          <a:stretch/>
        </p:blipFill>
        <p:spPr>
          <a:xfrm>
            <a:off x="11634994" y="1638301"/>
            <a:ext cx="5433806" cy="4267200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31092516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200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47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63231" y="1202061"/>
            <a:ext cx="16505649" cy="8172588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9708" y="5373879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1127765" y="2872014"/>
            <a:ext cx="8659961" cy="1694315"/>
            <a:chOff x="2532629" y="2382824"/>
            <a:chExt cx="9363029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2629" y="2382824"/>
              <a:ext cx="9296399" cy="1221125"/>
            </a:xfrm>
            <a:prstGeom prst="wedgeEllipseCallout">
              <a:avLst>
                <a:gd name="adj1" fmla="val 938"/>
                <a:gd name="adj2" fmla="val 9694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599259" y="2739199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082166" y="6843205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Malaysian.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6" end="198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1964914-41D5-AD66-0076-661BBC31813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3537" r="3537"/>
          <a:stretch/>
        </p:blipFill>
        <p:spPr>
          <a:xfrm>
            <a:off x="11488010" y="1418641"/>
            <a:ext cx="5610597" cy="4279778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9" name="TextBox 15">
            <a:extLst>
              <a:ext uri="{FF2B5EF4-FFF2-40B4-BE49-F238E27FC236}">
                <a16:creationId xmlns:a16="http://schemas.microsoft.com/office/drawing/2014/main" id="{0E2171FD-0984-487A-564E-732FA52AE445}"/>
              </a:ext>
            </a:extLst>
          </p:cNvPr>
          <p:cNvSpPr txBox="1"/>
          <p:nvPr/>
        </p:nvSpPr>
        <p:spPr>
          <a:xfrm>
            <a:off x="5257800" y="-187459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626850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4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04796" y="1103131"/>
            <a:ext cx="16505649" cy="827151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521" y="5230763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1127765" y="2574456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-2891"/>
                <a:gd name="adj2" fmla="val 112057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069335" y="7199110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American.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1939" end="1118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5047645-EF2D-EF29-168B-22D77AA32B3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667" r="667"/>
          <a:stretch/>
        </p:blipFill>
        <p:spPr>
          <a:xfrm>
            <a:off x="11506200" y="1562100"/>
            <a:ext cx="5641826" cy="4440927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chemeClr val="accent3">
                <a:satMod val="175000"/>
                <a:alpha val="40000"/>
              </a:scheme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5" name="TextBox 15">
            <a:extLst>
              <a:ext uri="{FF2B5EF4-FFF2-40B4-BE49-F238E27FC236}">
                <a16:creationId xmlns:a16="http://schemas.microsoft.com/office/drawing/2014/main" id="{8F6FAEB0-6EF5-2892-7F92-39454F5EB8B4}"/>
              </a:ext>
            </a:extLst>
          </p:cNvPr>
          <p:cNvSpPr txBox="1"/>
          <p:nvPr/>
        </p:nvSpPr>
        <p:spPr>
          <a:xfrm>
            <a:off x="5181600" y="-152596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96998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258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B5626362-D15D-8F1A-1D0C-1920873CE0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20771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FD335BB3-F7F2-C6DA-2DBC-67B2164CF230}"/>
              </a:ext>
            </a:extLst>
          </p:cNvPr>
          <p:cNvSpPr/>
          <p:nvPr/>
        </p:nvSpPr>
        <p:spPr>
          <a:xfrm rot="1275997">
            <a:off x="15237417" y="-13625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4F584019-177B-89B3-473D-967D33501446}"/>
              </a:ext>
            </a:extLst>
          </p:cNvPr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EBD1FBC9-F184-90BA-73D7-5C8B3A17B9C1}"/>
              </a:ext>
            </a:extLst>
          </p:cNvPr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9">
            <a:extLst>
              <a:ext uri="{FF2B5EF4-FFF2-40B4-BE49-F238E27FC236}">
                <a16:creationId xmlns:a16="http://schemas.microsoft.com/office/drawing/2014/main" id="{AC03EBA1-DC70-629A-4454-B971B3942FED}"/>
              </a:ext>
            </a:extLst>
          </p:cNvPr>
          <p:cNvSpPr/>
          <p:nvPr/>
        </p:nvSpPr>
        <p:spPr>
          <a:xfrm rot="-412981">
            <a:off x="124843" y="202576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9" name="Picture 18" descr="Cartoon of a child and child&#10;&#10;Description automatically generated">
            <a:extLst>
              <a:ext uri="{FF2B5EF4-FFF2-40B4-BE49-F238E27FC236}">
                <a16:creationId xmlns:a16="http://schemas.microsoft.com/office/drawing/2014/main" id="{A91D65FA-CACD-7E41-97A4-3495B15A921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0406" y="5231407"/>
            <a:ext cx="5986597" cy="3806176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18F47467-0F97-F8E3-F3E7-7BC87FA8CFFD}"/>
              </a:ext>
            </a:extLst>
          </p:cNvPr>
          <p:cNvGrpSpPr/>
          <p:nvPr/>
        </p:nvGrpSpPr>
        <p:grpSpPr>
          <a:xfrm>
            <a:off x="977555" y="2718199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EAC59910-CC1F-4DBB-5467-6FC4F47C684B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299"/>
                <a:gd name="adj2" fmla="val 10666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3" name="TextBox 36">
              <a:extLst>
                <a:ext uri="{FF2B5EF4-FFF2-40B4-BE49-F238E27FC236}">
                  <a16:creationId xmlns:a16="http://schemas.microsoft.com/office/drawing/2014/main" id="{0F6D9315-174B-0810-96CA-143CC9D60A0C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3EEEBF8B-6CCD-0BC5-E059-DA35EF69D93B}"/>
              </a:ext>
            </a:extLst>
          </p:cNvPr>
          <p:cNvGrpSpPr/>
          <p:nvPr/>
        </p:nvGrpSpPr>
        <p:grpSpPr>
          <a:xfrm>
            <a:off x="10280656" y="7031531"/>
            <a:ext cx="5804962" cy="1361849"/>
            <a:chOff x="2492270" y="2491121"/>
            <a:chExt cx="9357629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26" name="Speech Bubble: Oval 25">
              <a:extLst>
                <a:ext uri="{FF2B5EF4-FFF2-40B4-BE49-F238E27FC236}">
                  <a16:creationId xmlns:a16="http://schemas.microsoft.com/office/drawing/2014/main" id="{4B15C89D-64B2-48E3-27F1-651070CF2FA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59577"/>
                <a:gd name="adj2" fmla="val -45872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7" name="TextBox 36">
              <a:extLst>
                <a:ext uri="{FF2B5EF4-FFF2-40B4-BE49-F238E27FC236}">
                  <a16:creationId xmlns:a16="http://schemas.microsoft.com/office/drawing/2014/main" id="{C5637F9E-317C-FAAD-D92B-46AD6AC30CEE}"/>
                </a:ext>
              </a:extLst>
            </p:cNvPr>
            <p:cNvSpPr txBox="1"/>
            <p:nvPr/>
          </p:nvSpPr>
          <p:spPr>
            <a:xfrm>
              <a:off x="2553500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Japanese.</a:t>
              </a:r>
            </a:p>
          </p:txBody>
        </p:sp>
      </p:grpSp>
      <p:pic>
        <p:nvPicPr>
          <p:cNvPr id="29" name="Track 26">
            <a:hlinkClick r:id="" action="ppaction://media"/>
            <a:extLst>
              <a:ext uri="{FF2B5EF4-FFF2-40B4-BE49-F238E27FC236}">
                <a16:creationId xmlns:a16="http://schemas.microsoft.com/office/drawing/2014/main" id="{10808E19-3FC3-9F39-4BA1-FFD9EBC369D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11254" y="4128382"/>
            <a:ext cx="1570037" cy="1570037"/>
          </a:xfrm>
          <a:prstGeom prst="rect">
            <a:avLst/>
          </a:prstGeom>
        </p:spPr>
      </p:pic>
      <p:pic>
        <p:nvPicPr>
          <p:cNvPr id="30" name="Track 26">
            <a:hlinkClick r:id="" action="ppaction://media"/>
            <a:extLst>
              <a:ext uri="{FF2B5EF4-FFF2-40B4-BE49-F238E27FC236}">
                <a16:creationId xmlns:a16="http://schemas.microsoft.com/office/drawing/2014/main" id="{99D42461-DB78-3556-7F74-A7C48F17421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0913" end="214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63603" y="6563405"/>
            <a:ext cx="1570037" cy="157003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42FCFF9-33E8-6B1D-0A62-FEB952A2778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 l="1594" r="1594"/>
          <a:stretch/>
        </p:blipFill>
        <p:spPr>
          <a:xfrm>
            <a:off x="11281041" y="1560193"/>
            <a:ext cx="5901352" cy="4486863"/>
          </a:xfrm>
          <a:prstGeom prst="ellipse">
            <a:avLst/>
          </a:prstGeom>
          <a:ln w="190500" cap="rnd">
            <a:solidFill>
              <a:srgbClr val="00B050"/>
            </a:solidFill>
            <a:prstDash val="solid"/>
          </a:ln>
          <a:effectLst>
            <a:glow rad="381000">
              <a:srgbClr val="00B050">
                <a:alpha val="40000"/>
              </a:srgbClr>
            </a:glow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7" name="TextBox 15">
            <a:extLst>
              <a:ext uri="{FF2B5EF4-FFF2-40B4-BE49-F238E27FC236}">
                <a16:creationId xmlns:a16="http://schemas.microsoft.com/office/drawing/2014/main" id="{AF628CF0-8FC8-FBE2-316C-35F705760EBB}"/>
              </a:ext>
            </a:extLst>
          </p:cNvPr>
          <p:cNvSpPr txBox="1"/>
          <p:nvPr/>
        </p:nvSpPr>
        <p:spPr>
          <a:xfrm>
            <a:off x="5105400" y="-68920"/>
            <a:ext cx="7344443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49522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2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3321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9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12E85493-6DA8-DB74-759F-D7DB58A9AE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4636" y="0"/>
            <a:ext cx="18322636" cy="1028700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21268"/>
            <a:ext cx="16505649" cy="829423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rot="1462213">
            <a:off x="14313022" y="491036"/>
            <a:ext cx="4953527" cy="1075328"/>
          </a:xfrm>
          <a:custGeom>
            <a:avLst/>
            <a:gdLst/>
            <a:ahLst/>
            <a:cxnLst/>
            <a:rect l="l" t="t" r="r" b="b"/>
            <a:pathLst>
              <a:path w="4953527" h="1075328">
                <a:moveTo>
                  <a:pt x="0" y="0"/>
                </a:moveTo>
                <a:lnTo>
                  <a:pt x="4953528" y="0"/>
                </a:lnTo>
                <a:lnTo>
                  <a:pt x="4953528" y="1075328"/>
                </a:lnTo>
                <a:lnTo>
                  <a:pt x="0" y="107532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-2069043">
            <a:off x="16970736" y="8917320"/>
            <a:ext cx="1743352" cy="1852007"/>
          </a:xfrm>
          <a:custGeom>
            <a:avLst/>
            <a:gdLst/>
            <a:ahLst/>
            <a:cxnLst/>
            <a:rect l="l" t="t" r="r" b="b"/>
            <a:pathLst>
              <a:path w="2950690" h="2781026">
                <a:moveTo>
                  <a:pt x="0" y="0"/>
                </a:moveTo>
                <a:lnTo>
                  <a:pt x="2950690" y="0"/>
                </a:lnTo>
                <a:lnTo>
                  <a:pt x="2950690" y="2781026"/>
                </a:lnTo>
                <a:lnTo>
                  <a:pt x="0" y="278102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 rot="-350457">
            <a:off x="-564224" y="-190750"/>
            <a:ext cx="3185849" cy="2206200"/>
          </a:xfrm>
          <a:custGeom>
            <a:avLst/>
            <a:gdLst/>
            <a:ahLst/>
            <a:cxnLst/>
            <a:rect l="l" t="t" r="r" b="b"/>
            <a:pathLst>
              <a:path w="3185849" h="2206200">
                <a:moveTo>
                  <a:pt x="0" y="0"/>
                </a:moveTo>
                <a:lnTo>
                  <a:pt x="3185848" y="0"/>
                </a:lnTo>
                <a:lnTo>
                  <a:pt x="3185848" y="2206200"/>
                </a:lnTo>
                <a:lnTo>
                  <a:pt x="0" y="2206200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7" name="TextBox 15">
            <a:extLst>
              <a:ext uri="{FF2B5EF4-FFF2-40B4-BE49-F238E27FC236}">
                <a16:creationId xmlns:a16="http://schemas.microsoft.com/office/drawing/2014/main" id="{56A0DC9B-CD7B-4C64-A744-7458B0FA549A}"/>
              </a:ext>
            </a:extLst>
          </p:cNvPr>
          <p:cNvSpPr txBox="1"/>
          <p:nvPr/>
        </p:nvSpPr>
        <p:spPr>
          <a:xfrm>
            <a:off x="5578292" y="-69905"/>
            <a:ext cx="6741955" cy="12557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rgbClr val="000000"/>
                </a:solidFill>
                <a:latin typeface="Margin"/>
              </a:rPr>
              <a:t>ASK and ANSWER.</a:t>
            </a:r>
          </a:p>
        </p:txBody>
      </p:sp>
      <p:sp>
        <p:nvSpPr>
          <p:cNvPr id="10" name="Freeform 10"/>
          <p:cNvSpPr/>
          <p:nvPr/>
        </p:nvSpPr>
        <p:spPr>
          <a:xfrm>
            <a:off x="-465559" y="8755612"/>
            <a:ext cx="2079890" cy="2014435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1" y="0"/>
                </a:lnTo>
                <a:lnTo>
                  <a:pt x="1830991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Cartoon of a child and child&#10;&#10;Description automatically generated">
            <a:extLst>
              <a:ext uri="{FF2B5EF4-FFF2-40B4-BE49-F238E27FC236}">
                <a16:creationId xmlns:a16="http://schemas.microsoft.com/office/drawing/2014/main" id="{47485FAE-BD9E-832A-7F01-BC77D8148EE4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4932" y="4023931"/>
            <a:ext cx="4497070" cy="3253169"/>
          </a:xfrm>
          <a:prstGeom prst="rect">
            <a:avLst/>
          </a:prstGeom>
        </p:spPr>
      </p:pic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25205D30-4F93-6405-6BFE-7301CE8C95CE}"/>
              </a:ext>
            </a:extLst>
          </p:cNvPr>
          <p:cNvSpPr/>
          <p:nvPr/>
        </p:nvSpPr>
        <p:spPr>
          <a:xfrm>
            <a:off x="6400800" y="230108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290C27C8-0D72-927A-CFB8-12E3793DC466}"/>
              </a:ext>
            </a:extLst>
          </p:cNvPr>
          <p:cNvSpPr/>
          <p:nvPr/>
        </p:nvSpPr>
        <p:spPr>
          <a:xfrm>
            <a:off x="11731568" y="2309476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2DF16529-1007-2CB9-166B-DF0947D1FD35}"/>
              </a:ext>
            </a:extLst>
          </p:cNvPr>
          <p:cNvSpPr/>
          <p:nvPr/>
        </p:nvSpPr>
        <p:spPr>
          <a:xfrm>
            <a:off x="6400800" y="5801378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: Rounded Corners 28">
            <a:extLst>
              <a:ext uri="{FF2B5EF4-FFF2-40B4-BE49-F238E27FC236}">
                <a16:creationId xmlns:a16="http://schemas.microsoft.com/office/drawing/2014/main" id="{44B9938B-B100-9026-6414-EF5F9041D45D}"/>
              </a:ext>
            </a:extLst>
          </p:cNvPr>
          <p:cNvSpPr/>
          <p:nvPr/>
        </p:nvSpPr>
        <p:spPr>
          <a:xfrm>
            <a:off x="11731568" y="5820055"/>
            <a:ext cx="5096944" cy="3115042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 w="762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2" name="happy-cooking-show-111370">
            <a:hlinkClick r:id="" action="ppaction://media"/>
            <a:extLst>
              <a:ext uri="{FF2B5EF4-FFF2-40B4-BE49-F238E27FC236}">
                <a16:creationId xmlns:a16="http://schemas.microsoft.com/office/drawing/2014/main" id="{15856853-CEFF-4A74-76A2-2E552BAC7B3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12509622" y="235445"/>
            <a:ext cx="1005024" cy="1005024"/>
          </a:xfrm>
          <a:prstGeom prst="rect">
            <a:avLst/>
          </a:prstGeom>
          <a:effectLst>
            <a:glow rad="228600">
              <a:schemeClr val="accent5">
                <a:satMod val="175000"/>
                <a:alpha val="40000"/>
              </a:schemeClr>
            </a:glo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2BED2EE-8CE3-49E6-B143-BFD0B520282D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08989" y="2509099"/>
            <a:ext cx="4559674" cy="280923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31E6814-7184-B32B-74E2-174B2147675A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2013769" y="2509099"/>
            <a:ext cx="4585852" cy="2719583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3BBD931B-12BF-E298-F110-70A94CB349DB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788103" y="5943170"/>
            <a:ext cx="4480560" cy="284586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E43371B-B465-890C-750B-3074EC20213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12050345" y="5968970"/>
            <a:ext cx="4505671" cy="2820060"/>
          </a:xfrm>
          <a:prstGeom prst="rect">
            <a:avLst/>
          </a:prstGeom>
        </p:spPr>
      </p:pic>
      <p:sp>
        <p:nvSpPr>
          <p:cNvPr id="15" name="Rectangle: Rounded Corners 14">
            <a:extLst>
              <a:ext uri="{FF2B5EF4-FFF2-40B4-BE49-F238E27FC236}">
                <a16:creationId xmlns:a16="http://schemas.microsoft.com/office/drawing/2014/main" id="{D7178C2E-B1B0-FF30-BEB3-DC82687E9C00}"/>
              </a:ext>
            </a:extLst>
          </p:cNvPr>
          <p:cNvSpPr/>
          <p:nvPr/>
        </p:nvSpPr>
        <p:spPr>
          <a:xfrm>
            <a:off x="7802189" y="488383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Australian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98AC3AE6-9CF4-24C1-CFF5-645D1E929BDF}"/>
              </a:ext>
            </a:extLst>
          </p:cNvPr>
          <p:cNvSpPr/>
          <p:nvPr/>
        </p:nvSpPr>
        <p:spPr>
          <a:xfrm>
            <a:off x="13132958" y="4872234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Malaysian</a:t>
            </a:r>
          </a:p>
        </p:txBody>
      </p:sp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FBB8FFF9-8C31-89A7-571E-BA2956423C96}"/>
              </a:ext>
            </a:extLst>
          </p:cNvPr>
          <p:cNvSpPr/>
          <p:nvPr/>
        </p:nvSpPr>
        <p:spPr>
          <a:xfrm>
            <a:off x="7935863" y="8569311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American</a:t>
            </a: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ADE022B5-B49B-5035-BD59-850D64F583C7}"/>
              </a:ext>
            </a:extLst>
          </p:cNvPr>
          <p:cNvSpPr/>
          <p:nvPr/>
        </p:nvSpPr>
        <p:spPr>
          <a:xfrm>
            <a:off x="13251020" y="8532788"/>
            <a:ext cx="2294163" cy="497766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Japanese</a:t>
            </a:r>
          </a:p>
        </p:txBody>
      </p:sp>
    </p:spTree>
    <p:extLst>
      <p:ext uri="{BB962C8B-B14F-4D97-AF65-F5344CB8AC3E}">
        <p14:creationId xmlns:p14="http://schemas.microsoft.com/office/powerpoint/2010/main" val="145898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253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4B811C5-E60F-1BBE-5574-9BF0D858291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3" name="Freeform 3"/>
          <p:cNvSpPr/>
          <p:nvPr/>
        </p:nvSpPr>
        <p:spPr>
          <a:xfrm>
            <a:off x="13411921" y="5556090"/>
            <a:ext cx="3847379" cy="5654368"/>
          </a:xfrm>
          <a:custGeom>
            <a:avLst/>
            <a:gdLst/>
            <a:ahLst/>
            <a:cxnLst/>
            <a:rect l="l" t="t" r="r" b="b"/>
            <a:pathLst>
              <a:path w="3847379" h="5654368">
                <a:moveTo>
                  <a:pt x="0" y="0"/>
                </a:moveTo>
                <a:lnTo>
                  <a:pt x="3847379" y="0"/>
                </a:lnTo>
                <a:lnTo>
                  <a:pt x="3847379" y="5654368"/>
                </a:lnTo>
                <a:lnTo>
                  <a:pt x="0" y="5654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7" name="Group 7"/>
          <p:cNvGrpSpPr/>
          <p:nvPr/>
        </p:nvGrpSpPr>
        <p:grpSpPr>
          <a:xfrm>
            <a:off x="4800600" y="6591300"/>
            <a:ext cx="5257799" cy="1249888"/>
            <a:chOff x="0" y="0"/>
            <a:chExt cx="1160929" cy="32918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160929" cy="329189"/>
            </a:xfrm>
            <a:custGeom>
              <a:avLst/>
              <a:gdLst/>
              <a:ahLst/>
              <a:cxnLst/>
              <a:rect l="l" t="t" r="r" b="b"/>
              <a:pathLst>
                <a:path w="1160929" h="329189">
                  <a:moveTo>
                    <a:pt x="89575" y="0"/>
                  </a:moveTo>
                  <a:lnTo>
                    <a:pt x="1071354" y="0"/>
                  </a:lnTo>
                  <a:cubicBezTo>
                    <a:pt x="1095111" y="0"/>
                    <a:pt x="1117895" y="9437"/>
                    <a:pt x="1134693" y="26236"/>
                  </a:cubicBezTo>
                  <a:cubicBezTo>
                    <a:pt x="1151492" y="43034"/>
                    <a:pt x="1160929" y="65818"/>
                    <a:pt x="1160929" y="89575"/>
                  </a:cubicBezTo>
                  <a:lnTo>
                    <a:pt x="1160929" y="239614"/>
                  </a:lnTo>
                  <a:cubicBezTo>
                    <a:pt x="1160929" y="263370"/>
                    <a:pt x="1151492" y="286154"/>
                    <a:pt x="1134693" y="302953"/>
                  </a:cubicBezTo>
                  <a:cubicBezTo>
                    <a:pt x="1117895" y="319751"/>
                    <a:pt x="1095111" y="329189"/>
                    <a:pt x="1071354" y="329189"/>
                  </a:cubicBezTo>
                  <a:lnTo>
                    <a:pt x="89575" y="329189"/>
                  </a:lnTo>
                  <a:cubicBezTo>
                    <a:pt x="65818" y="329189"/>
                    <a:pt x="43034" y="319751"/>
                    <a:pt x="26236" y="302953"/>
                  </a:cubicBezTo>
                  <a:cubicBezTo>
                    <a:pt x="9437" y="286154"/>
                    <a:pt x="0" y="263370"/>
                    <a:pt x="0" y="239614"/>
                  </a:cubicBezTo>
                  <a:lnTo>
                    <a:pt x="0" y="89575"/>
                  </a:lnTo>
                  <a:cubicBezTo>
                    <a:pt x="0" y="65818"/>
                    <a:pt x="9437" y="43034"/>
                    <a:pt x="26236" y="26236"/>
                  </a:cubicBezTo>
                  <a:cubicBezTo>
                    <a:pt x="43034" y="9437"/>
                    <a:pt x="65818" y="0"/>
                    <a:pt x="89575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16092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5155913" y="6863583"/>
            <a:ext cx="4537985" cy="7206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Australia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4927947" y="2165893"/>
            <a:ext cx="47187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</a:t>
            </a:r>
          </a:p>
        </p:txBody>
      </p:sp>
      <p:sp>
        <p:nvSpPr>
          <p:cNvPr id="12" name="Freeform 12"/>
          <p:cNvSpPr/>
          <p:nvPr/>
        </p:nvSpPr>
        <p:spPr>
          <a:xfrm>
            <a:off x="4958427" y="3206869"/>
            <a:ext cx="4932958" cy="3141046"/>
          </a:xfrm>
          <a:custGeom>
            <a:avLst/>
            <a:gdLst/>
            <a:ahLst/>
            <a:cxnLst/>
            <a:rect l="l" t="t" r="r" b="b"/>
            <a:pathLst>
              <a:path w="3148620" h="1771098">
                <a:moveTo>
                  <a:pt x="0" y="0"/>
                </a:moveTo>
                <a:lnTo>
                  <a:pt x="3148619" y="0"/>
                </a:lnTo>
                <a:lnTo>
                  <a:pt x="3148619" y="1771099"/>
                </a:lnTo>
                <a:lnTo>
                  <a:pt x="0" y="1771099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4" name="Track 7">
            <a:hlinkClick r:id="" action="ppaction://media"/>
            <a:extLst>
              <a:ext uri="{FF2B5EF4-FFF2-40B4-BE49-F238E27FC236}">
                <a16:creationId xmlns:a16="http://schemas.microsoft.com/office/drawing/2014/main" id="{47DA8E6C-6B84-798F-44F4-7816C4E3EBB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8485" end="350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36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5546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04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34631" y="5053087"/>
            <a:ext cx="14218738" cy="15042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96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Let’s talk.</a:t>
            </a:r>
          </a:p>
        </p:txBody>
      </p:sp>
    </p:spTree>
    <p:extLst>
      <p:ext uri="{BB962C8B-B14F-4D97-AF65-F5344CB8AC3E}">
        <p14:creationId xmlns:p14="http://schemas.microsoft.com/office/powerpoint/2010/main" val="37433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2" name="camera.wav"/>
          </p:stSnd>
        </p:sndAc>
      </p:transition>
    </mc:Choice>
    <mc:Fallback xmlns="">
      <p:transition spd="slow">
        <p:random/>
        <p:sndAc>
          <p:stSnd>
            <p:snd r:embed="rId5" name="camera.wav"/>
          </p:stSnd>
        </p:sndAc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51390"/>
            <a:ext cx="16505649" cy="812326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67448" y="-32453"/>
            <a:ext cx="57531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660B46D-FEBD-0D69-502F-DEAAAE5AE23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000" y="1430166"/>
            <a:ext cx="16082948" cy="7944484"/>
          </a:xfrm>
          <a:prstGeom prst="rect">
            <a:avLst/>
          </a:prstGeom>
        </p:spPr>
      </p:pic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4919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280842"/>
            <a:ext cx="16787225" cy="809380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249291" y="-12424"/>
            <a:ext cx="59817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9E03-DFAB-5481-2580-5D81DCF7C676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9" b="1449"/>
          <a:stretch/>
        </p:blipFill>
        <p:spPr>
          <a:xfrm>
            <a:off x="1066879" y="2001132"/>
            <a:ext cx="7315122" cy="609332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990200" y="2249458"/>
            <a:ext cx="8406624" cy="1459592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4093"/>
                <a:gd name="adj2" fmla="val 10919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980419" y="5293279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400" cy="1625492"/>
            </a:xfrm>
            <a:prstGeom prst="wedgeEllipseCallout">
              <a:avLst>
                <a:gd name="adj1" fmla="val -37637"/>
                <a:gd name="adj2" fmla="val 10785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Malaysian.</a:t>
              </a:r>
            </a:p>
          </p:txBody>
        </p:sp>
      </p:grpSp>
      <p:pic>
        <p:nvPicPr>
          <p:cNvPr id="17" name="Track 26">
            <a:hlinkClick r:id="" action="ppaction://media"/>
            <a:extLst>
              <a:ext uri="{FF2B5EF4-FFF2-40B4-BE49-F238E27FC236}">
                <a16:creationId xmlns:a16="http://schemas.microsoft.com/office/drawing/2014/main" id="{2378900D-E6C5-84F2-D4C1-8C93149AE09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436024" y="3460724"/>
            <a:ext cx="1570037" cy="1570037"/>
          </a:xfrm>
          <a:prstGeom prst="rect">
            <a:avLst/>
          </a:prstGeom>
        </p:spPr>
      </p:pic>
      <p:pic>
        <p:nvPicPr>
          <p:cNvPr id="18" name="Track 26">
            <a:hlinkClick r:id="" action="ppaction://media"/>
            <a:extLst>
              <a:ext uri="{FF2B5EF4-FFF2-40B4-BE49-F238E27FC236}">
                <a16:creationId xmlns:a16="http://schemas.microsoft.com/office/drawing/2014/main" id="{6899355D-EF9D-5AA6-3120-AE18AC5ABFD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596" end="198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88373" y="5895747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1086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9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3" y="1496312"/>
            <a:ext cx="16505649" cy="807524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096000" y="0"/>
            <a:ext cx="557488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629783" y="5580988"/>
            <a:ext cx="5766980" cy="1361849"/>
            <a:chOff x="2553499" y="2444357"/>
            <a:chExt cx="9296401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553499" y="2444357"/>
              <a:ext cx="9296400" cy="1625492"/>
            </a:xfrm>
            <a:prstGeom prst="wedgeEllipseCallout">
              <a:avLst>
                <a:gd name="adj1" fmla="val -38759"/>
                <a:gd name="adj2" fmla="val 9362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Australian.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929B9B7D-CA74-EEA8-BCE2-92288219B2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37" b="1737"/>
          <a:stretch/>
        </p:blipFill>
        <p:spPr>
          <a:xfrm>
            <a:off x="1676400" y="2173591"/>
            <a:ext cx="6477000" cy="661709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610600" y="2632292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3136"/>
                <a:gd name="adj2" fmla="val 71538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74234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03188"/>
            <a:ext cx="16505649" cy="7971462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158855" y="76271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019800" y="7997"/>
            <a:ext cx="58293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2801220" y="5432291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39181"/>
                <a:gd name="adj2" fmla="val 9085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She’s American.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1262120" y="2519317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43965"/>
                <a:gd name="adj2" fmla="val 83340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2AAFC505-3D15-0940-5446-8ED54DF3ACE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3" b="2303"/>
          <a:stretch/>
        </p:blipFill>
        <p:spPr>
          <a:xfrm>
            <a:off x="10231399" y="2110521"/>
            <a:ext cx="6692253" cy="655111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27243641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17949" y="1604604"/>
            <a:ext cx="16505649" cy="8110896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395035" y="154974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6339605" y="120837"/>
            <a:ext cx="5462335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LOOK and SAY.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930BED05-BA9D-5A43-DB2D-62D959A17BEB}"/>
              </a:ext>
            </a:extLst>
          </p:cNvPr>
          <p:cNvGrpSpPr/>
          <p:nvPr/>
        </p:nvGrpSpPr>
        <p:grpSpPr>
          <a:xfrm>
            <a:off x="10591800" y="5620167"/>
            <a:ext cx="5804963" cy="1361849"/>
            <a:chOff x="2492270" y="2491121"/>
            <a:chExt cx="9357630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C7E182C0-49B4-497D-89FB-8D3B452D2184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37173"/>
                <a:gd name="adj2" fmla="val 8691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FD88441A-3E2E-FF75-4D3E-F76127B24B09}"/>
                </a:ext>
              </a:extLst>
            </p:cNvPr>
            <p:cNvSpPr txBox="1"/>
            <p:nvPr/>
          </p:nvSpPr>
          <p:spPr>
            <a:xfrm>
              <a:off x="2553501" y="2751984"/>
              <a:ext cx="9296399" cy="1010240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He’s </a:t>
              </a:r>
              <a:r>
                <a:rPr lang="en-US" sz="5400" dirty="0" err="1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Janpanese</a:t>
              </a: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.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7C8AA190-0882-6CE0-D2F3-47F58F00F2DD}"/>
              </a:ext>
            </a:extLst>
          </p:cNvPr>
          <p:cNvGrpSpPr/>
          <p:nvPr/>
        </p:nvGrpSpPr>
        <p:grpSpPr>
          <a:xfrm>
            <a:off x="8610600" y="2632292"/>
            <a:ext cx="8700562" cy="169431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219E7E24-9914-EEA6-4176-5A8390188DB2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41856"/>
                <a:gd name="adj2" fmla="val 83411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5863EE09-1D50-43F9-E867-8F9BB5C73AB9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610007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he?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A9B7D7D-AF97-2BDF-D2DC-6291045AB63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77" b="1577"/>
          <a:stretch/>
        </p:blipFill>
        <p:spPr>
          <a:xfrm>
            <a:off x="1891237" y="1783282"/>
            <a:ext cx="6436288" cy="762741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  <p:extLst>
      <p:ext uri="{BB962C8B-B14F-4D97-AF65-F5344CB8AC3E}">
        <p14:creationId xmlns:p14="http://schemas.microsoft.com/office/powerpoint/2010/main" val="3533730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3A2662D-4444-382F-B94B-75464CF093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1314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1430165"/>
            <a:ext cx="16505649" cy="8341307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>
            <a:off x="16669726" y="8801100"/>
            <a:ext cx="1901349" cy="1887088"/>
          </a:xfrm>
          <a:custGeom>
            <a:avLst/>
            <a:gdLst/>
            <a:ahLst/>
            <a:cxnLst/>
            <a:rect l="l" t="t" r="r" b="b"/>
            <a:pathLst>
              <a:path w="1901349" h="1887088">
                <a:moveTo>
                  <a:pt x="0" y="0"/>
                </a:moveTo>
                <a:lnTo>
                  <a:pt x="1901349" y="0"/>
                </a:lnTo>
                <a:lnTo>
                  <a:pt x="1901349" y="1887089"/>
                </a:lnTo>
                <a:lnTo>
                  <a:pt x="0" y="1887089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2907468">
            <a:off x="-160075" y="8223229"/>
            <a:ext cx="1661411" cy="2734832"/>
          </a:xfrm>
          <a:custGeom>
            <a:avLst/>
            <a:gdLst/>
            <a:ahLst/>
            <a:cxnLst/>
            <a:rect l="l" t="t" r="r" b="b"/>
            <a:pathLst>
              <a:path w="1661411" h="2734832">
                <a:moveTo>
                  <a:pt x="0" y="0"/>
                </a:moveTo>
                <a:lnTo>
                  <a:pt x="1661411" y="0"/>
                </a:lnTo>
                <a:lnTo>
                  <a:pt x="1661411" y="2734832"/>
                </a:lnTo>
                <a:lnTo>
                  <a:pt x="0" y="273483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 rot="799395">
            <a:off x="16425147" y="-155309"/>
            <a:ext cx="2538647" cy="2529127"/>
          </a:xfrm>
          <a:custGeom>
            <a:avLst/>
            <a:gdLst/>
            <a:ahLst/>
            <a:cxnLst/>
            <a:rect l="l" t="t" r="r" b="b"/>
            <a:pathLst>
              <a:path w="2538647" h="2529127">
                <a:moveTo>
                  <a:pt x="0" y="0"/>
                </a:moveTo>
                <a:lnTo>
                  <a:pt x="2538647" y="0"/>
                </a:lnTo>
                <a:lnTo>
                  <a:pt x="2538647" y="2529127"/>
                </a:lnTo>
                <a:lnTo>
                  <a:pt x="0" y="2529127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83076" y="515527"/>
            <a:ext cx="3084296" cy="1187454"/>
          </a:xfrm>
          <a:custGeom>
            <a:avLst/>
            <a:gdLst/>
            <a:ahLst/>
            <a:cxnLst/>
            <a:rect l="l" t="t" r="r" b="b"/>
            <a:pathLst>
              <a:path w="3084296" h="1187454">
                <a:moveTo>
                  <a:pt x="0" y="0"/>
                </a:moveTo>
                <a:lnTo>
                  <a:pt x="3084296" y="0"/>
                </a:lnTo>
                <a:lnTo>
                  <a:pt x="3084296" y="1187454"/>
                </a:lnTo>
                <a:lnTo>
                  <a:pt x="0" y="1187454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2" name="TextBox 15">
            <a:extLst>
              <a:ext uri="{FF2B5EF4-FFF2-40B4-BE49-F238E27FC236}">
                <a16:creationId xmlns:a16="http://schemas.microsoft.com/office/drawing/2014/main" id="{188545C8-596C-37AE-D328-F70BEC270E01}"/>
              </a:ext>
            </a:extLst>
          </p:cNvPr>
          <p:cNvSpPr txBox="1"/>
          <p:nvPr/>
        </p:nvSpPr>
        <p:spPr>
          <a:xfrm>
            <a:off x="5602232" y="69259"/>
            <a:ext cx="7200901" cy="1255728"/>
          </a:xfrm>
          <a:prstGeom prst="rect">
            <a:avLst/>
          </a:prstGeom>
          <a:solidFill>
            <a:srgbClr val="00B050"/>
          </a:solidFill>
          <a:ln w="76200">
            <a:solidFill>
              <a:schemeClr val="bg1"/>
            </a:solidFill>
          </a:ln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7500" dirty="0">
                <a:solidFill>
                  <a:schemeClr val="bg1"/>
                </a:solidFill>
                <a:latin typeface="Margin"/>
              </a:rPr>
              <a:t>ASK and ANSWER.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399E03-DFAB-5481-2580-5D81DCF7C67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491" b="11491"/>
          <a:stretch/>
        </p:blipFill>
        <p:spPr>
          <a:xfrm>
            <a:off x="1323221" y="3047498"/>
            <a:ext cx="15745579" cy="6723974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130175" cap="sq">
            <a:solidFill>
              <a:srgbClr val="0070C0"/>
            </a:solidFill>
            <a:miter lim="800000"/>
          </a:ln>
          <a:effectLst>
            <a:glow rad="228600">
              <a:schemeClr val="accent5">
                <a:satMod val="175000"/>
                <a:alpha val="40000"/>
              </a:schemeClr>
            </a:glow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FF14FC9C-04BC-25AB-DF44-921DE8E18208}"/>
              </a:ext>
            </a:extLst>
          </p:cNvPr>
          <p:cNvGrpSpPr/>
          <p:nvPr/>
        </p:nvGrpSpPr>
        <p:grpSpPr>
          <a:xfrm>
            <a:off x="587907" y="1592220"/>
            <a:ext cx="10028649" cy="1362685"/>
            <a:chOff x="2534222" y="2694402"/>
            <a:chExt cx="9406926" cy="1221125"/>
          </a:xfrm>
          <a:solidFill>
            <a:srgbClr val="0070C0"/>
          </a:solidFill>
          <a:effectLst>
            <a:glow rad="228600">
              <a:schemeClr val="accent2">
                <a:satMod val="175000"/>
                <a:alpha val="40000"/>
              </a:schemeClr>
            </a:glow>
          </a:effectLst>
        </p:grpSpPr>
        <p:sp>
          <p:nvSpPr>
            <p:cNvPr id="7" name="Speech Bubble: Oval 6">
              <a:extLst>
                <a:ext uri="{FF2B5EF4-FFF2-40B4-BE49-F238E27FC236}">
                  <a16:creationId xmlns:a16="http://schemas.microsoft.com/office/drawing/2014/main" id="{81C54277-486A-831B-59ED-F59BF7CB5487}"/>
                </a:ext>
              </a:extLst>
            </p:cNvPr>
            <p:cNvSpPr/>
            <p:nvPr/>
          </p:nvSpPr>
          <p:spPr>
            <a:xfrm>
              <a:off x="2534222" y="2694402"/>
              <a:ext cx="9296399" cy="1221125"/>
            </a:xfrm>
            <a:prstGeom prst="wedgeEllipseCallout">
              <a:avLst>
                <a:gd name="adj1" fmla="val 38399"/>
                <a:gd name="adj2" fmla="val 100289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" name="TextBox 36">
              <a:extLst>
                <a:ext uri="{FF2B5EF4-FFF2-40B4-BE49-F238E27FC236}">
                  <a16:creationId xmlns:a16="http://schemas.microsoft.com/office/drawing/2014/main" id="{452E9DBD-C11F-9706-FA56-0D4860C0AB8F}"/>
                </a:ext>
              </a:extLst>
            </p:cNvPr>
            <p:cNvSpPr txBox="1"/>
            <p:nvPr/>
          </p:nvSpPr>
          <p:spPr>
            <a:xfrm>
              <a:off x="2644749" y="2958257"/>
              <a:ext cx="9296399" cy="758461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What nationality is she / he?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E3B84470-4091-427E-BA21-CC1109700585}"/>
              </a:ext>
            </a:extLst>
          </p:cNvPr>
          <p:cNvGrpSpPr/>
          <p:nvPr/>
        </p:nvGrpSpPr>
        <p:grpSpPr>
          <a:xfrm>
            <a:off x="11963400" y="1935959"/>
            <a:ext cx="4706326" cy="846386"/>
            <a:chOff x="2492270" y="2491121"/>
            <a:chExt cx="9648763" cy="1625492"/>
          </a:xfrm>
          <a:solidFill>
            <a:srgbClr val="C00000"/>
          </a:solidFill>
          <a:effectLst>
            <a:glow rad="228600">
              <a:schemeClr val="accent1">
                <a:satMod val="175000"/>
                <a:alpha val="40000"/>
              </a:schemeClr>
            </a:glow>
          </a:effectLst>
        </p:grpSpPr>
        <p:sp>
          <p:nvSpPr>
            <p:cNvPr id="15" name="Speech Bubble: Oval 14">
              <a:extLst>
                <a:ext uri="{FF2B5EF4-FFF2-40B4-BE49-F238E27FC236}">
                  <a16:creationId xmlns:a16="http://schemas.microsoft.com/office/drawing/2014/main" id="{A9FD3AD0-4230-F84E-174C-36EC6577415B}"/>
                </a:ext>
              </a:extLst>
            </p:cNvPr>
            <p:cNvSpPr/>
            <p:nvPr/>
          </p:nvSpPr>
          <p:spPr>
            <a:xfrm>
              <a:off x="2492270" y="2491121"/>
              <a:ext cx="9296399" cy="1625492"/>
            </a:xfrm>
            <a:prstGeom prst="wedgeEllipseCallout">
              <a:avLst>
                <a:gd name="adj1" fmla="val -19561"/>
                <a:gd name="adj2" fmla="val 107185"/>
              </a:avLst>
            </a:prstGeom>
            <a:grpFill/>
            <a:ln w="38100">
              <a:solidFill>
                <a:schemeClr val="bg1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1053F763-E448-561C-6FCB-15B6C68BEA14}"/>
                </a:ext>
              </a:extLst>
            </p:cNvPr>
            <p:cNvSpPr txBox="1"/>
            <p:nvPr/>
          </p:nvSpPr>
          <p:spPr>
            <a:xfrm>
              <a:off x="2844633" y="2584423"/>
              <a:ext cx="9296400" cy="1256096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6551"/>
                </a:lnSpc>
              </a:pPr>
              <a:r>
                <a:rPr lang="en-US" sz="5400" dirty="0">
                  <a:solidFill>
                    <a:schemeClr val="bg1"/>
                  </a:solidFill>
                  <a:latin typeface="Dreaming Outloud Pro" panose="03050502040302030504" pitchFamily="66" charset="0"/>
                  <a:cs typeface="Dreaming Outloud Pro" panose="03050502040302030504" pitchFamily="66" charset="0"/>
                </a:rPr>
                <a:t>________.</a:t>
              </a:r>
            </a:p>
          </p:txBody>
        </p:sp>
      </p:grpSp>
      <p:pic>
        <p:nvPicPr>
          <p:cNvPr id="17" name="uplifting-africa-84075">
            <a:hlinkClick r:id="" action="ppaction://media"/>
            <a:extLst>
              <a:ext uri="{FF2B5EF4-FFF2-40B4-BE49-F238E27FC236}">
                <a16:creationId xmlns:a16="http://schemas.microsoft.com/office/drawing/2014/main" id="{45358DCB-0513-1E57-FFCE-0DD4B2E972B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16600" y="3268663"/>
            <a:ext cx="1874837" cy="1874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3046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0323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8A78FC9B-F153-2C09-3EAF-FBE211E2F5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4183"/>
            <a:ext cx="18358753" cy="10300917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783068" y="912349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9" name="Freeform 9"/>
          <p:cNvSpPr/>
          <p:nvPr/>
        </p:nvSpPr>
        <p:spPr>
          <a:xfrm rot="973704">
            <a:off x="16562487" y="7992973"/>
            <a:ext cx="2151961" cy="2763353"/>
          </a:xfrm>
          <a:custGeom>
            <a:avLst/>
            <a:gdLst/>
            <a:ahLst/>
            <a:cxnLst/>
            <a:rect l="l" t="t" r="r" b="b"/>
            <a:pathLst>
              <a:path w="2151961" h="2763353">
                <a:moveTo>
                  <a:pt x="0" y="0"/>
                </a:moveTo>
                <a:lnTo>
                  <a:pt x="2151961" y="0"/>
                </a:lnTo>
                <a:lnTo>
                  <a:pt x="2151961" y="2763353"/>
                </a:lnTo>
                <a:lnTo>
                  <a:pt x="0" y="276335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 rot="1700274">
            <a:off x="-380223" y="-357703"/>
            <a:ext cx="2331606" cy="2540106"/>
          </a:xfrm>
          <a:custGeom>
            <a:avLst/>
            <a:gdLst/>
            <a:ahLst/>
            <a:cxnLst/>
            <a:rect l="l" t="t" r="r" b="b"/>
            <a:pathLst>
              <a:path w="2331606" h="2540106">
                <a:moveTo>
                  <a:pt x="0" y="0"/>
                </a:moveTo>
                <a:lnTo>
                  <a:pt x="2331605" y="0"/>
                </a:lnTo>
                <a:lnTo>
                  <a:pt x="2331605" y="2540106"/>
                </a:lnTo>
                <a:lnTo>
                  <a:pt x="0" y="254010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2513458" y="8442481"/>
            <a:ext cx="4508567" cy="1820334"/>
          </a:xfrm>
          <a:custGeom>
            <a:avLst/>
            <a:gdLst/>
            <a:ahLst/>
            <a:cxnLst/>
            <a:rect l="l" t="t" r="r" b="b"/>
            <a:pathLst>
              <a:path w="4508567" h="1820334">
                <a:moveTo>
                  <a:pt x="0" y="0"/>
                </a:moveTo>
                <a:lnTo>
                  <a:pt x="4508567" y="0"/>
                </a:lnTo>
                <a:lnTo>
                  <a:pt x="4508567" y="1820334"/>
                </a:lnTo>
                <a:lnTo>
                  <a:pt x="0" y="182033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4" name="TextBox 15">
            <a:extLst>
              <a:ext uri="{FF2B5EF4-FFF2-40B4-BE49-F238E27FC236}">
                <a16:creationId xmlns:a16="http://schemas.microsoft.com/office/drawing/2014/main" id="{BD81E6EA-EC87-493A-282C-1B8444588598}"/>
              </a:ext>
            </a:extLst>
          </p:cNvPr>
          <p:cNvSpPr txBox="1"/>
          <p:nvPr/>
        </p:nvSpPr>
        <p:spPr>
          <a:xfrm>
            <a:off x="783068" y="3959330"/>
            <a:ext cx="6578581" cy="13465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0500"/>
              </a:lnSpc>
              <a:spcBef>
                <a:spcPct val="0"/>
              </a:spcBef>
            </a:pPr>
            <a:r>
              <a:rPr lang="en-US" sz="8800" dirty="0">
                <a:solidFill>
                  <a:srgbClr val="000000"/>
                </a:solidFill>
                <a:latin typeface="Margin"/>
              </a:rPr>
              <a:t>LET’S SPIN! </a:t>
            </a:r>
          </a:p>
        </p:txBody>
      </p:sp>
      <p:sp>
        <p:nvSpPr>
          <p:cNvPr id="11" name="Freeform 11"/>
          <p:cNvSpPr/>
          <p:nvPr/>
        </p:nvSpPr>
        <p:spPr>
          <a:xfrm rot="20668598">
            <a:off x="15742429" y="399465"/>
            <a:ext cx="2329159" cy="2059850"/>
          </a:xfrm>
          <a:custGeom>
            <a:avLst/>
            <a:gdLst/>
            <a:ahLst/>
            <a:cxnLst/>
            <a:rect l="l" t="t" r="r" b="b"/>
            <a:pathLst>
              <a:path w="2098056" h="2042108">
                <a:moveTo>
                  <a:pt x="0" y="0"/>
                </a:moveTo>
                <a:lnTo>
                  <a:pt x="2098056" y="0"/>
                </a:lnTo>
                <a:lnTo>
                  <a:pt x="2098056" y="2042108"/>
                </a:lnTo>
                <a:lnTo>
                  <a:pt x="0" y="204210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55A7D51-A239-4BD4-B3CA-A5969A16C2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66660" y="1590131"/>
            <a:ext cx="7777078" cy="7106738"/>
          </a:xfrm>
          <a:prstGeom prst="rect">
            <a:avLst/>
          </a:prstGeom>
          <a:ln w="76200" cap="sq" cmpd="thickThin">
            <a:solidFill>
              <a:srgbClr val="00B050"/>
            </a:solidFill>
            <a:prstDash val="solid"/>
            <a:miter lim="800000"/>
          </a:ln>
          <a:effectLst>
            <a:glow rad="228600">
              <a:schemeClr val="accent2">
                <a:satMod val="175000"/>
                <a:alpha val="40000"/>
              </a:schemeClr>
            </a:glow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290888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6" name="Group 6"/>
          <p:cNvGrpSpPr>
            <a:grpSpLocks noChangeAspect="1"/>
          </p:cNvGrpSpPr>
          <p:nvPr/>
        </p:nvGrpSpPr>
        <p:grpSpPr>
          <a:xfrm rot="550538">
            <a:off x="10139082" y="1878364"/>
            <a:ext cx="6652379" cy="6349443"/>
            <a:chOff x="-366471" y="-11891"/>
            <a:chExt cx="15572971" cy="14863810"/>
          </a:xfrm>
        </p:grpSpPr>
        <p:sp>
          <p:nvSpPr>
            <p:cNvPr id="7" name="Freeform 7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8" name="Freeform 8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chemeClr val="accent2">
                <a:lumMod val="50000"/>
              </a:schemeClr>
            </a:solidFill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" name="Freeform 10"/>
          <p:cNvSpPr/>
          <p:nvPr/>
        </p:nvSpPr>
        <p:spPr>
          <a:xfrm>
            <a:off x="4253561" y="7618757"/>
            <a:ext cx="1518528" cy="613106"/>
          </a:xfrm>
          <a:custGeom>
            <a:avLst/>
            <a:gdLst/>
            <a:ahLst/>
            <a:cxnLst/>
            <a:rect l="l" t="t" r="r" b="b"/>
            <a:pathLst>
              <a:path w="1518528" h="613106">
                <a:moveTo>
                  <a:pt x="0" y="0"/>
                </a:moveTo>
                <a:lnTo>
                  <a:pt x="1518528" y="0"/>
                </a:lnTo>
                <a:lnTo>
                  <a:pt x="1518528" y="613105"/>
                </a:lnTo>
                <a:lnTo>
                  <a:pt x="0" y="61310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52050493-3380-89B9-18BF-C8E3C2C7259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1405665">
            <a:off x="11089995" y="2250782"/>
            <a:ext cx="5112241" cy="5190093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4EB08D2E-6FAE-58A5-B8DE-12D5E0B6A601}"/>
              </a:ext>
            </a:extLst>
          </p:cNvPr>
          <p:cNvSpPr/>
          <p:nvPr/>
        </p:nvSpPr>
        <p:spPr>
          <a:xfrm>
            <a:off x="1779170" y="1714500"/>
            <a:ext cx="7728126" cy="5568802"/>
          </a:xfrm>
          <a:custGeom>
            <a:avLst/>
            <a:gdLst/>
            <a:ahLst/>
            <a:cxnLst/>
            <a:rect l="l" t="t" r="r" b="b"/>
            <a:pathLst>
              <a:path w="9122574" h="7092802">
                <a:moveTo>
                  <a:pt x="0" y="0"/>
                </a:moveTo>
                <a:lnTo>
                  <a:pt x="9122575" y="0"/>
                </a:lnTo>
                <a:lnTo>
                  <a:pt x="9122575" y="7092801"/>
                </a:lnTo>
                <a:lnTo>
                  <a:pt x="0" y="7092801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53873" y="6296796"/>
            <a:ext cx="1830991" cy="1766906"/>
          </a:xfrm>
          <a:custGeom>
            <a:avLst/>
            <a:gdLst/>
            <a:ahLst/>
            <a:cxnLst/>
            <a:rect l="l" t="t" r="r" b="b"/>
            <a:pathLst>
              <a:path w="1830991" h="1766906">
                <a:moveTo>
                  <a:pt x="0" y="0"/>
                </a:moveTo>
                <a:lnTo>
                  <a:pt x="1830990" y="0"/>
                </a:lnTo>
                <a:lnTo>
                  <a:pt x="1830990" y="1766906"/>
                </a:lnTo>
                <a:lnTo>
                  <a:pt x="0" y="176690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897762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C594F950-3694-C79F-F727-711F9E8755D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895690" y="6717651"/>
            <a:ext cx="5029200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41734" y="6982298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Viet Nam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D4C5D26-CCC7-3138-55BA-017D727A78A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742049" y="3083113"/>
            <a:ext cx="5336481" cy="3233117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4B1558AC-1081-A881-565A-0081A7F289D6}"/>
              </a:ext>
            </a:extLst>
          </p:cNvPr>
          <p:cNvSpPr txBox="1"/>
          <p:nvPr/>
        </p:nvSpPr>
        <p:spPr>
          <a:xfrm>
            <a:off x="4811234" y="2061324"/>
            <a:ext cx="5198110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8" name="Track 7">
            <a:hlinkClick r:id="" action="ppaction://media"/>
            <a:extLst>
              <a:ext uri="{FF2B5EF4-FFF2-40B4-BE49-F238E27FC236}">
                <a16:creationId xmlns:a16="http://schemas.microsoft.com/office/drawing/2014/main" id="{FB46A6D9-9CC8-E2F8-74D9-D02E03116AB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1901" end="20113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1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8888" b="-38888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" name="Group 3"/>
          <p:cNvGrpSpPr/>
          <p:nvPr/>
        </p:nvGrpSpPr>
        <p:grpSpPr>
          <a:xfrm>
            <a:off x="685800" y="912350"/>
            <a:ext cx="16505649" cy="8462300"/>
            <a:chOff x="0" y="0"/>
            <a:chExt cx="4347167" cy="222875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8137026" y="1374752"/>
            <a:ext cx="2013948" cy="1817588"/>
          </a:xfrm>
          <a:custGeom>
            <a:avLst/>
            <a:gdLst/>
            <a:ahLst/>
            <a:cxnLst/>
            <a:rect l="l" t="t" r="r" b="b"/>
            <a:pathLst>
              <a:path w="2013948" h="1817588">
                <a:moveTo>
                  <a:pt x="0" y="0"/>
                </a:moveTo>
                <a:lnTo>
                  <a:pt x="2013948" y="0"/>
                </a:lnTo>
                <a:lnTo>
                  <a:pt x="2013948" y="1817588"/>
                </a:lnTo>
                <a:lnTo>
                  <a:pt x="0" y="181758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5715000" y="2554436"/>
            <a:ext cx="6607873" cy="29165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4045"/>
              </a:lnSpc>
              <a:spcBef>
                <a:spcPct val="0"/>
              </a:spcBef>
            </a:pPr>
            <a:r>
              <a:rPr lang="en-US" sz="17175" u="none" dirty="0">
                <a:solidFill>
                  <a:srgbClr val="00B050"/>
                </a:solidFill>
                <a:latin typeface="Margin"/>
              </a:rPr>
              <a:t>05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954962" y="5295900"/>
            <a:ext cx="10378076" cy="309059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Fun corner</a:t>
            </a:r>
          </a:p>
          <a:p>
            <a:pPr algn="ctr">
              <a:lnSpc>
                <a:spcPts val="11758"/>
              </a:lnSpc>
              <a:spcBef>
                <a:spcPct val="0"/>
              </a:spcBef>
            </a:pPr>
            <a:r>
              <a:rPr lang="en-US" sz="11500" dirty="0">
                <a:solidFill>
                  <a:srgbClr val="0000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and wrap-up</a:t>
            </a:r>
          </a:p>
        </p:txBody>
      </p:sp>
    </p:spTree>
    <p:extLst>
      <p:ext uri="{BB962C8B-B14F-4D97-AF65-F5344CB8AC3E}">
        <p14:creationId xmlns:p14="http://schemas.microsoft.com/office/powerpoint/2010/main" val="296120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3" name="camera.wav"/>
          </p:stSnd>
        </p:sndAc>
      </p:transition>
    </mc:Choice>
    <mc:Fallback xmlns="">
      <p:transition spd="slow">
        <p:random/>
        <p:sndAc>
          <p:stSnd>
            <p:snd r:embed="rId6" name="camera.wav"/>
          </p:stSnd>
        </p:sndAc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05655" y="1385826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64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American.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87C848EF-CEE3-9EE1-C73C-E59A82304E84}"/>
              </a:ext>
            </a:extLst>
          </p:cNvPr>
          <p:cNvGrpSpPr/>
          <p:nvPr/>
        </p:nvGrpSpPr>
        <p:grpSpPr>
          <a:xfrm>
            <a:off x="2523362" y="3648205"/>
            <a:ext cx="5708477" cy="5202207"/>
            <a:chOff x="5052427" y="3791016"/>
            <a:chExt cx="5708477" cy="5202207"/>
          </a:xfrm>
        </p:grpSpPr>
        <p:grpSp>
          <p:nvGrpSpPr>
            <p:cNvPr id="5" name="Group 5"/>
            <p:cNvGrpSpPr>
              <a:grpSpLocks noChangeAspect="1"/>
            </p:cNvGrpSpPr>
            <p:nvPr/>
          </p:nvGrpSpPr>
          <p:grpSpPr>
            <a:xfrm rot="913122">
              <a:off x="5052427" y="3791016"/>
              <a:ext cx="5708477" cy="5202207"/>
              <a:chOff x="-366471" y="-11891"/>
              <a:chExt cx="15572971" cy="14863810"/>
            </a:xfrm>
          </p:grpSpPr>
          <p:sp>
            <p:nvSpPr>
              <p:cNvPr id="6" name="Freeform 6"/>
              <p:cNvSpPr/>
              <p:nvPr/>
            </p:nvSpPr>
            <p:spPr>
              <a:xfrm>
                <a:off x="-366471" y="-11891"/>
                <a:ext cx="15572971" cy="14863810"/>
              </a:xfrm>
              <a:custGeom>
                <a:avLst/>
                <a:gdLst/>
                <a:ahLst/>
                <a:cxnLst/>
                <a:rect l="l" t="t" r="r" b="b"/>
                <a:pathLst>
                  <a:path w="15572971" h="14863810">
                    <a:moveTo>
                      <a:pt x="7786486" y="11891"/>
                    </a:moveTo>
                    <a:cubicBezTo>
                      <a:pt x="5127664" y="0"/>
                      <a:pt x="2665709" y="1411641"/>
                      <a:pt x="1332855" y="3712286"/>
                    </a:cubicBezTo>
                    <a:cubicBezTo>
                      <a:pt x="0" y="6012931"/>
                      <a:pt x="0" y="8850880"/>
                      <a:pt x="1332855" y="11151525"/>
                    </a:cubicBezTo>
                    <a:cubicBezTo>
                      <a:pt x="2665709" y="13452170"/>
                      <a:pt x="5127664" y="14863811"/>
                      <a:pt x="7786486" y="14851920"/>
                    </a:cubicBezTo>
                    <a:cubicBezTo>
                      <a:pt x="10445306" y="14863811"/>
                      <a:pt x="12907262" y="13452170"/>
                      <a:pt x="14240117" y="11151525"/>
                    </a:cubicBezTo>
                    <a:cubicBezTo>
                      <a:pt x="15572971" y="8850880"/>
                      <a:pt x="15572971" y="6012931"/>
                      <a:pt x="14240117" y="3712286"/>
                    </a:cubicBezTo>
                    <a:cubicBezTo>
                      <a:pt x="12907262" y="1411641"/>
                      <a:pt x="10445306" y="0"/>
                      <a:pt x="7786486" y="11891"/>
                    </a:cubicBezTo>
                    <a:close/>
                  </a:path>
                </a:pathLst>
              </a:custGeom>
              <a:solidFill>
                <a:srgbClr val="000000"/>
              </a:solidFill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7" name="Freeform 7"/>
              <p:cNvSpPr/>
              <p:nvPr/>
            </p:nvSpPr>
            <p:spPr>
              <a:xfrm>
                <a:off x="-156193" y="188812"/>
                <a:ext cx="15152415" cy="14462405"/>
              </a:xfrm>
              <a:custGeom>
                <a:avLst/>
                <a:gdLst/>
                <a:ahLst/>
                <a:cxnLst/>
                <a:rect l="l" t="t" r="r" b="b"/>
                <a:pathLst>
                  <a:path w="15152415" h="14462405">
                    <a:moveTo>
                      <a:pt x="7576208" y="11570"/>
                    </a:moveTo>
                    <a:cubicBezTo>
                      <a:pt x="4989189" y="0"/>
                      <a:pt x="2593721" y="1373519"/>
                      <a:pt x="1296860" y="3612034"/>
                    </a:cubicBezTo>
                    <a:cubicBezTo>
                      <a:pt x="0" y="5850548"/>
                      <a:pt x="0" y="8611857"/>
                      <a:pt x="1296860" y="10850372"/>
                    </a:cubicBezTo>
                    <a:cubicBezTo>
                      <a:pt x="2593721" y="13088886"/>
                      <a:pt x="4989189" y="14462405"/>
                      <a:pt x="7576208" y="14450835"/>
                    </a:cubicBezTo>
                    <a:cubicBezTo>
                      <a:pt x="10163226" y="14462405"/>
                      <a:pt x="12558694" y="13088886"/>
                      <a:pt x="13855555" y="10850372"/>
                    </a:cubicBezTo>
                    <a:cubicBezTo>
                      <a:pt x="15152416" y="8611857"/>
                      <a:pt x="15152416" y="5850548"/>
                      <a:pt x="13855555" y="3612034"/>
                    </a:cubicBezTo>
                    <a:cubicBezTo>
                      <a:pt x="12558694" y="1373519"/>
                      <a:pt x="10163226" y="0"/>
                      <a:pt x="7576208" y="11570"/>
                    </a:cubicBezTo>
                    <a:close/>
                  </a:path>
                </a:pathLst>
              </a:custGeom>
              <a:solidFill>
                <a:srgbClr val="FDD23B"/>
              </a:solidFill>
            </p:spPr>
            <p:txBody>
              <a:bodyPr/>
              <a:lstStyle/>
              <a:p>
                <a:endParaRPr lang="en-US"/>
              </a:p>
            </p:txBody>
          </p:sp>
        </p:grpSp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27EF878-29D7-1D12-25AD-1F9AF1C8E0A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468" r="7468"/>
            <a:stretch/>
          </p:blipFill>
          <p:spPr>
            <a:xfrm>
              <a:off x="5347581" y="3960008"/>
              <a:ext cx="5102333" cy="4818027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2766018">
            <a:off x="2577462" y="3504327"/>
            <a:ext cx="5577840" cy="5577840"/>
          </a:xfrm>
          <a:prstGeom prst="pie">
            <a:avLst>
              <a:gd name="adj1" fmla="val 7529991"/>
              <a:gd name="adj2" fmla="val 5066337"/>
            </a:avLst>
          </a:prstGeom>
          <a:solidFill>
            <a:srgbClr val="00B050"/>
          </a:solidFill>
          <a:ln>
            <a:solidFill>
              <a:schemeClr val="tx1"/>
            </a:solidFill>
          </a:ln>
          <a:effectLst>
            <a:glow rad="381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38" name="Track 26">
            <a:hlinkClick r:id="" action="ppaction://media"/>
            <a:extLst>
              <a:ext uri="{FF2B5EF4-FFF2-40B4-BE49-F238E27FC236}">
                <a16:creationId xmlns:a16="http://schemas.microsoft.com/office/drawing/2014/main" id="{278BE4B8-7FA6-B999-77EC-A23BE4398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2641" end="11180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617743" y="4782988"/>
            <a:ext cx="1570037" cy="1570037"/>
          </a:xfrm>
          <a:prstGeom prst="rect">
            <a:avLst/>
          </a:prstGeom>
        </p:spPr>
      </p:pic>
      <p:pic>
        <p:nvPicPr>
          <p:cNvPr id="39" name="Track 26">
            <a:hlinkClick r:id="" action="ppaction://media"/>
            <a:extLst>
              <a:ext uri="{FF2B5EF4-FFF2-40B4-BE49-F238E27FC236}">
                <a16:creationId xmlns:a16="http://schemas.microsoft.com/office/drawing/2014/main" id="{D6E73A22-1FE8-6A56-9959-9A9934DB0D9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517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56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420920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439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Japanese.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38" name="Track 26">
            <a:hlinkClick r:id="" action="ppaction://media"/>
            <a:extLst>
              <a:ext uri="{FF2B5EF4-FFF2-40B4-BE49-F238E27FC236}">
                <a16:creationId xmlns:a16="http://schemas.microsoft.com/office/drawing/2014/main" id="{278BE4B8-7FA6-B999-77EC-A23BE439853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61107" end="1945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617743" y="4782988"/>
            <a:ext cx="1570037" cy="15700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454DDA5-DB66-5F93-EBC0-5A24D6BD9FF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33" r="4233"/>
          <a:stretch/>
        </p:blipFill>
        <p:spPr>
          <a:xfrm>
            <a:off x="2838496" y="3778362"/>
            <a:ext cx="5084872" cy="48703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5834469">
            <a:off x="2650743" y="3390711"/>
            <a:ext cx="5577840" cy="5577840"/>
          </a:xfrm>
          <a:prstGeom prst="pie">
            <a:avLst>
              <a:gd name="adj1" fmla="val 7630441"/>
              <a:gd name="adj2" fmla="val 5066337"/>
            </a:avLst>
          </a:prstGeom>
          <a:solidFill>
            <a:srgbClr val="FFFF00"/>
          </a:solidFill>
          <a:ln>
            <a:solidFill>
              <a:schemeClr val="tx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5" name="Track 26">
            <a:hlinkClick r:id="" action="ppaction://media"/>
            <a:extLst>
              <a:ext uri="{FF2B5EF4-FFF2-40B4-BE49-F238E27FC236}">
                <a16:creationId xmlns:a16="http://schemas.microsoft.com/office/drawing/2014/main" id="{13612239-8677-B034-B400-DA78F51C574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2003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325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504163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43998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He’s Australian.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3" name="Track 26">
            <a:hlinkClick r:id="" action="ppaction://media"/>
            <a:extLst>
              <a:ext uri="{FF2B5EF4-FFF2-40B4-BE49-F238E27FC236}">
                <a16:creationId xmlns:a16="http://schemas.microsoft.com/office/drawing/2014/main" id="{FFCF9269-98B3-8325-A279-FF469D334386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1641" end="31536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63984" y="2394948"/>
            <a:ext cx="1570037" cy="1570037"/>
          </a:xfrm>
          <a:prstGeom prst="rect">
            <a:avLst/>
          </a:prstGeom>
        </p:spPr>
      </p:pic>
      <p:pic>
        <p:nvPicPr>
          <p:cNvPr id="16" name="Track 26">
            <a:hlinkClick r:id="" action="ppaction://media"/>
            <a:extLst>
              <a:ext uri="{FF2B5EF4-FFF2-40B4-BE49-F238E27FC236}">
                <a16:creationId xmlns:a16="http://schemas.microsoft.com/office/drawing/2014/main" id="{A321E9CD-AF47-9A35-EAE4-D822AC274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4546" end="28360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4129" y="4888636"/>
            <a:ext cx="1570037" cy="1570037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2574FE6-BEC4-C241-0592-84B89DA06F8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9" r="7009"/>
          <a:stretch/>
        </p:blipFill>
        <p:spPr>
          <a:xfrm>
            <a:off x="2774696" y="3809819"/>
            <a:ext cx="5148672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3947031">
            <a:off x="2588680" y="3589291"/>
            <a:ext cx="5577840" cy="5577840"/>
          </a:xfrm>
          <a:prstGeom prst="pie">
            <a:avLst>
              <a:gd name="adj1" fmla="val 7667895"/>
              <a:gd name="adj2" fmla="val 5066337"/>
            </a:avLst>
          </a:prstGeom>
          <a:solidFill>
            <a:srgbClr val="00B0F0"/>
          </a:solidFill>
          <a:ln>
            <a:solidFill>
              <a:schemeClr val="tx1"/>
            </a:solidFill>
          </a:ln>
          <a:effectLst>
            <a:glow rad="381000">
              <a:schemeClr val="accent2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25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0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347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19AFEA89-E52E-105D-6106-3C3FCF0D9EA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55888" y="-53667"/>
            <a:ext cx="18343888" cy="11038790"/>
          </a:xfrm>
          <a:prstGeom prst="rect">
            <a:avLst/>
          </a:prstGeom>
        </p:spPr>
      </p:pic>
      <p:grpSp>
        <p:nvGrpSpPr>
          <p:cNvPr id="2" name="Group 2"/>
          <p:cNvGrpSpPr/>
          <p:nvPr/>
        </p:nvGrpSpPr>
        <p:grpSpPr>
          <a:xfrm>
            <a:off x="891175" y="912350"/>
            <a:ext cx="16505649" cy="8462300"/>
            <a:chOff x="0" y="0"/>
            <a:chExt cx="4347167" cy="222875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47167" cy="2228754"/>
            </a:xfrm>
            <a:custGeom>
              <a:avLst/>
              <a:gdLst/>
              <a:ahLst/>
              <a:cxnLst/>
              <a:rect l="l" t="t" r="r" b="b"/>
              <a:pathLst>
                <a:path w="4347167" h="2228754">
                  <a:moveTo>
                    <a:pt x="18762" y="0"/>
                  </a:moveTo>
                  <a:lnTo>
                    <a:pt x="4328405" y="0"/>
                  </a:lnTo>
                  <a:cubicBezTo>
                    <a:pt x="4338767" y="0"/>
                    <a:pt x="4347167" y="8400"/>
                    <a:pt x="4347167" y="18762"/>
                  </a:cubicBezTo>
                  <a:lnTo>
                    <a:pt x="4347167" y="2209992"/>
                  </a:lnTo>
                  <a:cubicBezTo>
                    <a:pt x="4347167" y="2214968"/>
                    <a:pt x="4345190" y="2219740"/>
                    <a:pt x="4341671" y="2223259"/>
                  </a:cubicBezTo>
                  <a:cubicBezTo>
                    <a:pt x="4338153" y="2226777"/>
                    <a:pt x="4333381" y="2228754"/>
                    <a:pt x="4328405" y="2228754"/>
                  </a:cubicBezTo>
                  <a:lnTo>
                    <a:pt x="18762" y="2228754"/>
                  </a:lnTo>
                  <a:cubicBezTo>
                    <a:pt x="13786" y="2228754"/>
                    <a:pt x="9014" y="2226777"/>
                    <a:pt x="5495" y="2223259"/>
                  </a:cubicBezTo>
                  <a:cubicBezTo>
                    <a:pt x="1977" y="2219740"/>
                    <a:pt x="0" y="2214968"/>
                    <a:pt x="0" y="2209992"/>
                  </a:cubicBezTo>
                  <a:lnTo>
                    <a:pt x="0" y="18762"/>
                  </a:lnTo>
                  <a:cubicBezTo>
                    <a:pt x="0" y="8400"/>
                    <a:pt x="8400" y="0"/>
                    <a:pt x="18762" y="0"/>
                  </a:cubicBezTo>
                  <a:close/>
                </a:path>
              </a:pathLst>
            </a:custGeom>
            <a:solidFill>
              <a:srgbClr val="FFFFFF"/>
            </a:solidFill>
            <a:ln w="76200" cap="rnd">
              <a:solidFill>
                <a:srgbClr val="000000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47167" cy="227637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10"/>
          <p:cNvSpPr/>
          <p:nvPr/>
        </p:nvSpPr>
        <p:spPr>
          <a:xfrm rot="1275997">
            <a:off x="-1727285" y="-525416"/>
            <a:ext cx="3454570" cy="2097212"/>
          </a:xfrm>
          <a:custGeom>
            <a:avLst/>
            <a:gdLst/>
            <a:ahLst/>
            <a:cxnLst/>
            <a:rect l="l" t="t" r="r" b="b"/>
            <a:pathLst>
              <a:path w="3454570" h="2097212">
                <a:moveTo>
                  <a:pt x="0" y="0"/>
                </a:moveTo>
                <a:lnTo>
                  <a:pt x="3454570" y="0"/>
                </a:lnTo>
                <a:lnTo>
                  <a:pt x="3454570" y="2097212"/>
                </a:lnTo>
                <a:lnTo>
                  <a:pt x="0" y="2097212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11"/>
          <p:cNvSpPr/>
          <p:nvPr/>
        </p:nvSpPr>
        <p:spPr>
          <a:xfrm>
            <a:off x="14790592" y="8848622"/>
            <a:ext cx="4164109" cy="1681259"/>
          </a:xfrm>
          <a:custGeom>
            <a:avLst/>
            <a:gdLst/>
            <a:ahLst/>
            <a:cxnLst/>
            <a:rect l="l" t="t" r="r" b="b"/>
            <a:pathLst>
              <a:path w="4164109" h="1681259">
                <a:moveTo>
                  <a:pt x="0" y="0"/>
                </a:moveTo>
                <a:lnTo>
                  <a:pt x="4164109" y="0"/>
                </a:lnTo>
                <a:lnTo>
                  <a:pt x="4164109" y="1681259"/>
                </a:lnTo>
                <a:lnTo>
                  <a:pt x="0" y="168125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12"/>
          <p:cNvSpPr/>
          <p:nvPr/>
        </p:nvSpPr>
        <p:spPr>
          <a:xfrm>
            <a:off x="-873477" y="7880035"/>
            <a:ext cx="3245413" cy="3006064"/>
          </a:xfrm>
          <a:custGeom>
            <a:avLst/>
            <a:gdLst/>
            <a:ahLst/>
            <a:cxnLst/>
            <a:rect l="l" t="t" r="r" b="b"/>
            <a:pathLst>
              <a:path w="3245413" h="3006064">
                <a:moveTo>
                  <a:pt x="0" y="0"/>
                </a:moveTo>
                <a:lnTo>
                  <a:pt x="3245414" y="0"/>
                </a:lnTo>
                <a:lnTo>
                  <a:pt x="3245414" y="3006064"/>
                </a:lnTo>
                <a:lnTo>
                  <a:pt x="0" y="3006064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5" name="TextBox 11">
            <a:extLst>
              <a:ext uri="{FF2B5EF4-FFF2-40B4-BE49-F238E27FC236}">
                <a16:creationId xmlns:a16="http://schemas.microsoft.com/office/drawing/2014/main" id="{EFD768E7-1BC5-BCBC-A74E-26B18E1F71DE}"/>
              </a:ext>
            </a:extLst>
          </p:cNvPr>
          <p:cNvSpPr txBox="1"/>
          <p:nvPr/>
        </p:nvSpPr>
        <p:spPr>
          <a:xfrm>
            <a:off x="1166224" y="1526941"/>
            <a:ext cx="16230600" cy="11586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829"/>
              </a:lnSpc>
            </a:pPr>
            <a:r>
              <a:rPr lang="en-US" sz="7200" dirty="0">
                <a:ln>
                  <a:solidFill>
                    <a:schemeClr val="tx1"/>
                  </a:solidFill>
                </a:ln>
                <a:solidFill>
                  <a:srgbClr val="C00000"/>
                </a:solidFill>
                <a:latin typeface="Fredoka One" panose="02000000000000000000" pitchFamily="2" charset="0"/>
                <a:ea typeface="Segoe UI Black" panose="020B0A02040204020203" pitchFamily="34" charset="0"/>
              </a:rPr>
              <a:t>What nationality is she?</a:t>
            </a:r>
          </a:p>
        </p:txBody>
      </p:sp>
      <p:sp>
        <p:nvSpPr>
          <p:cNvPr id="33" name="Rounded Rectangle 9">
            <a:extLst>
              <a:ext uri="{FF2B5EF4-FFF2-40B4-BE49-F238E27FC236}">
                <a16:creationId xmlns:a16="http://schemas.microsoft.com/office/drawing/2014/main" id="{8AC8E477-15A3-DB5E-51DE-AEB200D377F2}"/>
              </a:ext>
            </a:extLst>
          </p:cNvPr>
          <p:cNvSpPr/>
          <p:nvPr/>
        </p:nvSpPr>
        <p:spPr>
          <a:xfrm>
            <a:off x="8814544" y="5143500"/>
            <a:ext cx="7949456" cy="1681259"/>
          </a:xfrm>
          <a:prstGeom prst="roundRect">
            <a:avLst/>
          </a:prstGeom>
          <a:solidFill>
            <a:schemeClr val="accent6">
              <a:lumMod val="40000"/>
              <a:lumOff val="6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id="{9AC1CFEF-A892-AE43-BEBC-35500B02F2EB}"/>
              </a:ext>
            </a:extLst>
          </p:cNvPr>
          <p:cNvSpPr/>
          <p:nvPr/>
        </p:nvSpPr>
        <p:spPr>
          <a:xfrm>
            <a:off x="9116056" y="5350677"/>
            <a:ext cx="7647944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0">
                  <a:noFill/>
                </a:ln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Rounded MT Bold" panose="020F0704030504030204" pitchFamily="34" charset="0"/>
              </a:rPr>
              <a:t>She’s Malaysian.</a:t>
            </a:r>
          </a:p>
        </p:txBody>
      </p:sp>
      <p:sp>
        <p:nvSpPr>
          <p:cNvPr id="9" name="Freeform 9"/>
          <p:cNvSpPr/>
          <p:nvPr/>
        </p:nvSpPr>
        <p:spPr>
          <a:xfrm rot="-412981">
            <a:off x="16056291" y="293449"/>
            <a:ext cx="2005845" cy="2036391"/>
          </a:xfrm>
          <a:custGeom>
            <a:avLst/>
            <a:gdLst/>
            <a:ahLst/>
            <a:cxnLst/>
            <a:rect l="l" t="t" r="r" b="b"/>
            <a:pathLst>
              <a:path w="2005845" h="2036391">
                <a:moveTo>
                  <a:pt x="0" y="0"/>
                </a:moveTo>
                <a:lnTo>
                  <a:pt x="2005846" y="0"/>
                </a:lnTo>
                <a:lnTo>
                  <a:pt x="2005846" y="2036392"/>
                </a:lnTo>
                <a:lnTo>
                  <a:pt x="0" y="2036392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5" name="Group 5"/>
          <p:cNvGrpSpPr>
            <a:grpSpLocks noChangeAspect="1"/>
          </p:cNvGrpSpPr>
          <p:nvPr/>
        </p:nvGrpSpPr>
        <p:grpSpPr>
          <a:xfrm rot="913122">
            <a:off x="2523362" y="3648205"/>
            <a:ext cx="5708477" cy="5202207"/>
            <a:chOff x="-366471" y="-11891"/>
            <a:chExt cx="15572971" cy="14863810"/>
          </a:xfrm>
        </p:grpSpPr>
        <p:sp>
          <p:nvSpPr>
            <p:cNvPr id="6" name="Freeform 6"/>
            <p:cNvSpPr/>
            <p:nvPr/>
          </p:nvSpPr>
          <p:spPr>
            <a:xfrm>
              <a:off x="-366471" y="-11891"/>
              <a:ext cx="15572971" cy="14863810"/>
            </a:xfrm>
            <a:custGeom>
              <a:avLst/>
              <a:gdLst/>
              <a:ahLst/>
              <a:cxnLst/>
              <a:rect l="l" t="t" r="r" b="b"/>
              <a:pathLst>
                <a:path w="15572971" h="14863810">
                  <a:moveTo>
                    <a:pt x="7786486" y="11891"/>
                  </a:moveTo>
                  <a:cubicBezTo>
                    <a:pt x="5127664" y="0"/>
                    <a:pt x="2665709" y="1411641"/>
                    <a:pt x="1332855" y="3712286"/>
                  </a:cubicBezTo>
                  <a:cubicBezTo>
                    <a:pt x="0" y="6012931"/>
                    <a:pt x="0" y="8850880"/>
                    <a:pt x="1332855" y="11151525"/>
                  </a:cubicBezTo>
                  <a:cubicBezTo>
                    <a:pt x="2665709" y="13452170"/>
                    <a:pt x="5127664" y="14863811"/>
                    <a:pt x="7786486" y="14851920"/>
                  </a:cubicBezTo>
                  <a:cubicBezTo>
                    <a:pt x="10445306" y="14863811"/>
                    <a:pt x="12907262" y="13452170"/>
                    <a:pt x="14240117" y="11151525"/>
                  </a:cubicBezTo>
                  <a:cubicBezTo>
                    <a:pt x="15572971" y="8850880"/>
                    <a:pt x="15572971" y="6012931"/>
                    <a:pt x="14240117" y="3712286"/>
                  </a:cubicBezTo>
                  <a:cubicBezTo>
                    <a:pt x="12907262" y="1411641"/>
                    <a:pt x="10445306" y="0"/>
                    <a:pt x="7786486" y="11891"/>
                  </a:cubicBez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Freeform 7"/>
            <p:cNvSpPr/>
            <p:nvPr/>
          </p:nvSpPr>
          <p:spPr>
            <a:xfrm>
              <a:off x="-156193" y="188812"/>
              <a:ext cx="15152415" cy="14462405"/>
            </a:xfrm>
            <a:custGeom>
              <a:avLst/>
              <a:gdLst/>
              <a:ahLst/>
              <a:cxnLst/>
              <a:rect l="l" t="t" r="r" b="b"/>
              <a:pathLst>
                <a:path w="15152415" h="14462405">
                  <a:moveTo>
                    <a:pt x="7576208" y="11570"/>
                  </a:moveTo>
                  <a:cubicBezTo>
                    <a:pt x="4989189" y="0"/>
                    <a:pt x="2593721" y="1373519"/>
                    <a:pt x="1296860" y="3612034"/>
                  </a:cubicBezTo>
                  <a:cubicBezTo>
                    <a:pt x="0" y="5850548"/>
                    <a:pt x="0" y="8611857"/>
                    <a:pt x="1296860" y="10850372"/>
                  </a:cubicBezTo>
                  <a:cubicBezTo>
                    <a:pt x="2593721" y="13088886"/>
                    <a:pt x="4989189" y="14462405"/>
                    <a:pt x="7576208" y="14450835"/>
                  </a:cubicBezTo>
                  <a:cubicBezTo>
                    <a:pt x="10163226" y="14462405"/>
                    <a:pt x="12558694" y="13088886"/>
                    <a:pt x="13855555" y="10850372"/>
                  </a:cubicBezTo>
                  <a:cubicBezTo>
                    <a:pt x="15152416" y="8611857"/>
                    <a:pt x="15152416" y="5850548"/>
                    <a:pt x="13855555" y="3612034"/>
                  </a:cubicBezTo>
                  <a:cubicBezTo>
                    <a:pt x="12558694" y="1373519"/>
                    <a:pt x="10163226" y="0"/>
                    <a:pt x="7576208" y="11570"/>
                  </a:cubicBezTo>
                  <a:close/>
                </a:path>
              </a:pathLst>
            </a:custGeom>
            <a:solidFill>
              <a:srgbClr val="FDD23B"/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6" name="Track 26">
            <a:hlinkClick r:id="" action="ppaction://media"/>
            <a:extLst>
              <a:ext uri="{FF2B5EF4-FFF2-40B4-BE49-F238E27FC236}">
                <a16:creationId xmlns:a16="http://schemas.microsoft.com/office/drawing/2014/main" id="{A321E9CD-AF47-9A35-EAE4-D822AC2740D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3614" end="20194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394129" y="4888636"/>
            <a:ext cx="1570037" cy="15700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B44CBD-4746-CBC6-67EF-DC48180BF5E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6" r="14256"/>
          <a:stretch/>
        </p:blipFill>
        <p:spPr>
          <a:xfrm>
            <a:off x="2743200" y="3733730"/>
            <a:ext cx="5180168" cy="4991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2" name="Pie 8">
            <a:extLst>
              <a:ext uri="{FF2B5EF4-FFF2-40B4-BE49-F238E27FC236}">
                <a16:creationId xmlns:a16="http://schemas.microsoft.com/office/drawing/2014/main" id="{7C20BC50-91BD-FB13-992D-F84D4EE04FF9}"/>
              </a:ext>
            </a:extLst>
          </p:cNvPr>
          <p:cNvSpPr/>
          <p:nvPr/>
        </p:nvSpPr>
        <p:spPr>
          <a:xfrm rot="17424673">
            <a:off x="2544364" y="3440395"/>
            <a:ext cx="5577840" cy="5577840"/>
          </a:xfrm>
          <a:prstGeom prst="pie">
            <a:avLst>
              <a:gd name="adj1" fmla="val 7613130"/>
              <a:gd name="adj2" fmla="val 5066337"/>
            </a:avLst>
          </a:prstGeom>
          <a:solidFill>
            <a:srgbClr val="C00000"/>
          </a:solidFill>
          <a:ln>
            <a:solidFill>
              <a:schemeClr val="tx1"/>
            </a:solidFill>
          </a:ln>
          <a:effectLst>
            <a:glow rad="381000">
              <a:schemeClr val="accent3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7" name="Track 26">
            <a:hlinkClick r:id="" action="ppaction://media"/>
            <a:extLst>
              <a:ext uri="{FF2B5EF4-FFF2-40B4-BE49-F238E27FC236}">
                <a16:creationId xmlns:a16="http://schemas.microsoft.com/office/drawing/2014/main" id="{F8DB79EE-99B9-A2B4-A292-899BB2B5502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0362" end="22433.156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544672" y="1965152"/>
            <a:ext cx="1570037" cy="157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749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xit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569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34" grpId="0"/>
      <p:bldP spid="3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B3CAC653-E279-B130-FCA2-AE6FF45D3CE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509136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724400" y="6753860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Malaysia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346BBC84-4E6B-5CE1-8295-607BB7A7E3F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44956" y="2996317"/>
            <a:ext cx="6096000" cy="3115889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A1D997D1-6654-7AEA-0338-704F1A4EC9DA}"/>
              </a:ext>
            </a:extLst>
          </p:cNvPr>
          <p:cNvSpPr txBox="1"/>
          <p:nvPr/>
        </p:nvSpPr>
        <p:spPr>
          <a:xfrm>
            <a:off x="4544956" y="2070639"/>
            <a:ext cx="5131068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___. </a:t>
            </a:r>
          </a:p>
        </p:txBody>
      </p:sp>
      <p:pic>
        <p:nvPicPr>
          <p:cNvPr id="19" name="Track 11">
            <a:hlinkClick r:id="" action="ppaction://media"/>
            <a:extLst>
              <a:ext uri="{FF2B5EF4-FFF2-40B4-BE49-F238E27FC236}">
                <a16:creationId xmlns:a16="http://schemas.microsoft.com/office/drawing/2014/main" id="{5942885E-4E38-51E6-7D0F-CB950353C81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7643" end="45116.5625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123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5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FEF459A-0D3D-BB11-D3CE-44A7620DC4B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8288000" cy="103251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75730" y="648868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07431" y="6770075"/>
            <a:ext cx="5737112" cy="7205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Britain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8FBE285-4ED8-4FD9-3986-249E0822B24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48285" y="3097247"/>
            <a:ext cx="5737112" cy="3102119"/>
          </a:xfrm>
          <a:prstGeom prst="rect">
            <a:avLst/>
          </a:prstGeom>
        </p:spPr>
      </p:pic>
      <p:sp>
        <p:nvSpPr>
          <p:cNvPr id="17" name="TextBox 11">
            <a:extLst>
              <a:ext uri="{FF2B5EF4-FFF2-40B4-BE49-F238E27FC236}">
                <a16:creationId xmlns:a16="http://schemas.microsoft.com/office/drawing/2014/main" id="{8977527A-0187-0A43-28F7-22152A49B896}"/>
              </a:ext>
            </a:extLst>
          </p:cNvPr>
          <p:cNvSpPr txBox="1"/>
          <p:nvPr/>
        </p:nvSpPr>
        <p:spPr>
          <a:xfrm>
            <a:off x="5330444" y="2122710"/>
            <a:ext cx="3779689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...</a:t>
            </a:r>
          </a:p>
        </p:txBody>
      </p:sp>
      <p:pic>
        <p:nvPicPr>
          <p:cNvPr id="20" name="Track 7">
            <a:hlinkClick r:id="" action="ppaction://media"/>
            <a:extLst>
              <a:ext uri="{FF2B5EF4-FFF2-40B4-BE49-F238E27FC236}">
                <a16:creationId xmlns:a16="http://schemas.microsoft.com/office/drawing/2014/main" id="{273FFBFD-379E-322E-D591-213CBC8A71B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33859" end="29292.0312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486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573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2" y="-294108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47866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499084" y="6750708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Thailand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FD9BB77-5398-4FF7-4D72-817928C3B8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993590" y="3044621"/>
            <a:ext cx="4833397" cy="3208375"/>
          </a:xfrm>
          <a:prstGeom prst="rect">
            <a:avLst/>
          </a:prstGeom>
          <a:ln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20B0235-67CE-4FB1-29A8-ECE429638AA8}"/>
              </a:ext>
            </a:extLst>
          </p:cNvPr>
          <p:cNvSpPr txBox="1"/>
          <p:nvPr/>
        </p:nvSpPr>
        <p:spPr>
          <a:xfrm>
            <a:off x="5330444" y="2122710"/>
            <a:ext cx="3779689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...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E0DA2FA3-BF3D-01F8-3FAD-76A52509FCCE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2480" end="40767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5844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3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558797" y="6357355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57076" y="6689572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Singapore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8D43196-7DB6-3216-1056-A1228E58120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800600" y="2939318"/>
            <a:ext cx="5051078" cy="3214059"/>
          </a:xfrm>
          <a:prstGeom prst="rect">
            <a:avLst/>
          </a:prstGeom>
          <a:ln w="12700">
            <a:solidFill>
              <a:srgbClr val="FF0000"/>
            </a:solidFill>
          </a:ln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CC3B9DD2-AE8A-6049-325E-26110763A426}"/>
              </a:ext>
            </a:extLst>
          </p:cNvPr>
          <p:cNvSpPr txBox="1"/>
          <p:nvPr/>
        </p:nvSpPr>
        <p:spPr>
          <a:xfrm>
            <a:off x="4646113" y="2064927"/>
            <a:ext cx="5737112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____.</a:t>
            </a:r>
          </a:p>
        </p:txBody>
      </p:sp>
      <p:pic>
        <p:nvPicPr>
          <p:cNvPr id="17" name="Track 11">
            <a:hlinkClick r:id="" action="ppaction://media"/>
            <a:extLst>
              <a:ext uri="{FF2B5EF4-FFF2-40B4-BE49-F238E27FC236}">
                <a16:creationId xmlns:a16="http://schemas.microsoft.com/office/drawing/2014/main" id="{16DF69DC-4AC7-E8E0-24D2-6F95FCF1F2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353" end="50019.5625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897600" y="2101439"/>
            <a:ext cx="2050015" cy="2050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282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3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69A5A3DA-0466-E3FA-F5A6-EEE8A2F77A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5612"/>
            <a:ext cx="18288000" cy="10292612"/>
          </a:xfrm>
          <a:prstGeom prst="rect">
            <a:avLst/>
          </a:prstGeom>
        </p:spPr>
      </p:pic>
      <p:sp>
        <p:nvSpPr>
          <p:cNvPr id="2" name="AutoShape 2"/>
          <p:cNvSpPr/>
          <p:nvPr/>
        </p:nvSpPr>
        <p:spPr>
          <a:xfrm flipV="1">
            <a:off x="3748803" y="6475988"/>
            <a:ext cx="7322975" cy="17465"/>
          </a:xfrm>
          <a:prstGeom prst="line">
            <a:avLst/>
          </a:prstGeom>
          <a:ln w="85725" cap="flat">
            <a:solidFill>
              <a:srgbClr val="342E5D"/>
            </a:solidFill>
            <a:prstDash val="sysDash"/>
            <a:headEnd type="none" w="sm" len="sm"/>
            <a:tailEnd type="none" w="sm" len="sm"/>
          </a:ln>
        </p:spPr>
        <p:txBody>
          <a:bodyPr/>
          <a:lstStyle/>
          <a:p>
            <a:endParaRPr lang="en-US" dirty="0"/>
          </a:p>
        </p:txBody>
      </p:sp>
      <p:pic>
        <p:nvPicPr>
          <p:cNvPr id="3" name="Picture 3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13421355" y="5322831"/>
            <a:ext cx="3978547" cy="6091123"/>
          </a:xfrm>
          <a:custGeom>
            <a:avLst/>
            <a:gdLst/>
            <a:ahLst/>
            <a:cxnLst/>
            <a:rect l="l" t="t" r="r" b="b"/>
            <a:pathLst>
              <a:path w="3978547" h="6091123">
                <a:moveTo>
                  <a:pt x="0" y="0"/>
                </a:moveTo>
                <a:lnTo>
                  <a:pt x="3978547" y="0"/>
                </a:lnTo>
                <a:lnTo>
                  <a:pt x="3978547" y="6091123"/>
                </a:lnTo>
                <a:lnTo>
                  <a:pt x="0" y="609112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>
            <a:off x="13556581" y="2862518"/>
            <a:ext cx="3337326" cy="1296009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 rot="-3697165" flipH="1">
            <a:off x="-740322" y="8760405"/>
            <a:ext cx="3538044" cy="2115685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 rot="-5400000">
            <a:off x="3194373" y="-267743"/>
            <a:ext cx="8431835" cy="1062025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4724400" y="6395558"/>
            <a:ext cx="5737112" cy="1249888"/>
            <a:chOff x="0" y="0"/>
            <a:chExt cx="1511009" cy="329189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511009" cy="329189"/>
            </a:xfrm>
            <a:custGeom>
              <a:avLst/>
              <a:gdLst/>
              <a:ahLst/>
              <a:cxnLst/>
              <a:rect l="l" t="t" r="r" b="b"/>
              <a:pathLst>
                <a:path w="1511009" h="329189">
                  <a:moveTo>
                    <a:pt x="68822" y="0"/>
                  </a:moveTo>
                  <a:lnTo>
                    <a:pt x="1442187" y="0"/>
                  </a:lnTo>
                  <a:cubicBezTo>
                    <a:pt x="1480196" y="0"/>
                    <a:pt x="1511009" y="30813"/>
                    <a:pt x="1511009" y="68822"/>
                  </a:cubicBezTo>
                  <a:lnTo>
                    <a:pt x="1511009" y="260367"/>
                  </a:lnTo>
                  <a:cubicBezTo>
                    <a:pt x="1511009" y="298376"/>
                    <a:pt x="1480196" y="329189"/>
                    <a:pt x="1442187" y="329189"/>
                  </a:cubicBezTo>
                  <a:lnTo>
                    <a:pt x="68822" y="329189"/>
                  </a:lnTo>
                  <a:cubicBezTo>
                    <a:pt x="30813" y="329189"/>
                    <a:pt x="0" y="298376"/>
                    <a:pt x="0" y="260367"/>
                  </a:cubicBezTo>
                  <a:lnTo>
                    <a:pt x="0" y="68822"/>
                  </a:lnTo>
                  <a:cubicBezTo>
                    <a:pt x="0" y="30813"/>
                    <a:pt x="30813" y="0"/>
                    <a:pt x="68822" y="0"/>
                  </a:cubicBezTo>
                  <a:close/>
                </a:path>
              </a:pathLst>
            </a:custGeom>
            <a:solidFill>
              <a:srgbClr val="D9D9D9"/>
            </a:solidFill>
          </p:spPr>
          <p:txBody>
            <a:bodyPr/>
            <a:lstStyle/>
            <a:p>
              <a:endParaRPr lang="en-US" dirty="0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-76200"/>
              <a:ext cx="1511009" cy="40538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4532831" y="6709153"/>
            <a:ext cx="5737112" cy="720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00"/>
              </a:lnSpc>
              <a:spcBef>
                <a:spcPct val="0"/>
              </a:spcBef>
            </a:pPr>
            <a:r>
              <a:rPr lang="en-US" sz="6600" dirty="0">
                <a:solidFill>
                  <a:srgbClr val="DD2E44"/>
                </a:solidFill>
                <a:latin typeface="Segoe UI Black" panose="020B0A02040204020203" pitchFamily="34" charset="0"/>
                <a:ea typeface="Segoe UI Black" panose="020B0A02040204020203" pitchFamily="34" charset="0"/>
              </a:rPr>
              <a:t>America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927B4B3-06D5-BF38-8008-30744ECA603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12925" y="3094777"/>
            <a:ext cx="5748142" cy="3002466"/>
          </a:xfrm>
          <a:prstGeom prst="rect">
            <a:avLst/>
          </a:prstGeom>
        </p:spPr>
      </p:pic>
      <p:sp>
        <p:nvSpPr>
          <p:cNvPr id="15" name="TextBox 11">
            <a:extLst>
              <a:ext uri="{FF2B5EF4-FFF2-40B4-BE49-F238E27FC236}">
                <a16:creationId xmlns:a16="http://schemas.microsoft.com/office/drawing/2014/main" id="{90B97818-221E-37A9-16AA-08F2341BAB60}"/>
              </a:ext>
            </a:extLst>
          </p:cNvPr>
          <p:cNvSpPr txBox="1"/>
          <p:nvPr/>
        </p:nvSpPr>
        <p:spPr>
          <a:xfrm>
            <a:off x="4746672" y="2122710"/>
            <a:ext cx="5480647" cy="7975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950"/>
              </a:lnSpc>
              <a:spcBef>
                <a:spcPct val="0"/>
              </a:spcBef>
            </a:pPr>
            <a:r>
              <a:rPr lang="en-US" sz="6600" dirty="0">
                <a:solidFill>
                  <a:srgbClr val="36315E"/>
                </a:solidFill>
                <a:latin typeface="Abadi" panose="020B0604020104020204" pitchFamily="34" charset="0"/>
              </a:rPr>
              <a:t>I’m from _____.</a:t>
            </a:r>
          </a:p>
        </p:txBody>
      </p:sp>
      <p:pic>
        <p:nvPicPr>
          <p:cNvPr id="17" name="Track 7">
            <a:hlinkClick r:id="" action="ppaction://media"/>
            <a:extLst>
              <a:ext uri="{FF2B5EF4-FFF2-40B4-BE49-F238E27FC236}">
                <a16:creationId xmlns:a16="http://schemas.microsoft.com/office/drawing/2014/main" id="{287D3A9B-6B78-B33D-A7B2-E13320D460C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0107" end="12048.0312"/>
                </p14:media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8738024" y="1716182"/>
            <a:ext cx="2408238" cy="2408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86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69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809</TotalTime>
  <Words>423</Words>
  <Application>Microsoft Office PowerPoint</Application>
  <PresentationFormat>Custom</PresentationFormat>
  <Paragraphs>141</Paragraphs>
  <Slides>44</Slides>
  <Notes>29</Notes>
  <HiddenSlides>0</HiddenSlides>
  <MMClips>48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55" baseType="lpstr">
      <vt:lpstr>Aharoni</vt:lpstr>
      <vt:lpstr>Segoe UI Black</vt:lpstr>
      <vt:lpstr>Abadi</vt:lpstr>
      <vt:lpstr>Arial Rounded MT Bold</vt:lpstr>
      <vt:lpstr>Margin</vt:lpstr>
      <vt:lpstr>Calibri</vt:lpstr>
      <vt:lpstr>Fredoka One</vt:lpstr>
      <vt:lpstr>Arial</vt:lpstr>
      <vt:lpstr>Times New Roman</vt:lpstr>
      <vt:lpstr>Dreaming Outloud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 Nguyen</dc:creator>
  <cp:lastModifiedBy>ASUS</cp:lastModifiedBy>
  <cp:revision>54</cp:revision>
  <dcterms:created xsi:type="dcterms:W3CDTF">2006-08-16T00:00:00Z</dcterms:created>
  <dcterms:modified xsi:type="dcterms:W3CDTF">2024-10-08T08:58:04Z</dcterms:modified>
  <dc:identifier>DAF2SKbqxMw</dc:identifier>
</cp:coreProperties>
</file>