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5" r:id="rId2"/>
  </p:sldMasterIdLst>
  <p:notesMasterIdLst>
    <p:notesMasterId r:id="rId28"/>
  </p:notesMasterIdLst>
  <p:sldIdLst>
    <p:sldId id="390" r:id="rId3"/>
    <p:sldId id="328" r:id="rId4"/>
    <p:sldId id="257" r:id="rId5"/>
    <p:sldId id="329" r:id="rId6"/>
    <p:sldId id="330" r:id="rId7"/>
    <p:sldId id="331" r:id="rId8"/>
    <p:sldId id="332" r:id="rId9"/>
    <p:sldId id="338" r:id="rId10"/>
    <p:sldId id="339" r:id="rId11"/>
    <p:sldId id="340" r:id="rId12"/>
    <p:sldId id="333" r:id="rId13"/>
    <p:sldId id="335" r:id="rId14"/>
    <p:sldId id="336" r:id="rId15"/>
    <p:sldId id="343" r:id="rId16"/>
    <p:sldId id="344" r:id="rId17"/>
    <p:sldId id="289" r:id="rId18"/>
    <p:sldId id="337" r:id="rId19"/>
    <p:sldId id="345" r:id="rId20"/>
    <p:sldId id="348" r:id="rId21"/>
    <p:sldId id="349" r:id="rId22"/>
    <p:sldId id="350" r:id="rId23"/>
    <p:sldId id="352" r:id="rId24"/>
    <p:sldId id="353" r:id="rId25"/>
    <p:sldId id="351" r:id="rId26"/>
    <p:sldId id="3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8" d="100"/>
          <a:sy n="18" d="100"/>
        </p:scale>
        <p:origin x="28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4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98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Divide the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class into 2 teams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standing in lines.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Have a pupil in the front row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choose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 number. The pupil MUST give the answer before the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time’s up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. If they answer correctly, they will get stars. If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their answer is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wrong or given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after the time meter goes off, they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will have to go to the back of the line.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How to use time-meter: After clicking a number, simply click on the time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meter to start it.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Click the STAR at the corner to turn back to the Select Menu.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Give points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to the pupils (corresponding to the stars on the pictures).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rky'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GV</a:t>
            </a:r>
            <a:r>
              <a:rPr lang="en-GB" baseline="0" dirty="0" smtClean="0"/>
              <a:t> chia </a:t>
            </a:r>
            <a:r>
              <a:rPr lang="en-GB" baseline="0" dirty="0" err="1" smtClean="0"/>
              <a:t>cả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(Nam </a:t>
            </a:r>
            <a:r>
              <a:rPr lang="en-GB" baseline="0" dirty="0" err="1" smtClean="0"/>
              <a:t>hoặc</a:t>
            </a:r>
            <a:r>
              <a:rPr lang="en-GB" baseline="0" dirty="0" smtClean="0"/>
              <a:t> Mary) </a:t>
            </a:r>
            <a:r>
              <a:rPr lang="en-GB" baseline="0" dirty="0" err="1" smtClean="0"/>
              <a:t>làm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diện</a:t>
            </a:r>
            <a:endParaRPr lang="en-GB" baseline="0" dirty="0" smtClean="0"/>
          </a:p>
          <a:p>
            <a:r>
              <a:rPr lang="en-GB" dirty="0" smtClean="0"/>
              <a:t>3.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err="1" smtClean="0"/>
              <a:t>Nếu</a:t>
            </a:r>
            <a:r>
              <a:rPr lang="en-GB" baseline="0" dirty="0" smtClean="0"/>
              <a:t> </a:t>
            </a:r>
            <a:r>
              <a:rPr lang="en-GB" dirty="0" smtClean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smtClean="0"/>
              <a:t>HS </a:t>
            </a:r>
            <a:r>
              <a:rPr lang="en-GB" dirty="0"/>
              <a:t>quay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smtClean="0"/>
              <a:t>Menu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quân</a:t>
            </a:r>
            <a:r>
              <a:rPr lang="en-GB" dirty="0"/>
              <a:t> </a:t>
            </a:r>
            <a:r>
              <a:rPr lang="en-GB" dirty="0" err="1"/>
              <a:t>xúc</a:t>
            </a:r>
            <a:r>
              <a:rPr lang="en-GB" dirty="0"/>
              <a:t> </a:t>
            </a:r>
            <a:r>
              <a:rPr lang="en-GB" dirty="0" err="1"/>
              <a:t>xắc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(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ngựa</a:t>
            </a:r>
            <a:r>
              <a:rPr lang="en-GB" dirty="0"/>
              <a:t>)</a:t>
            </a:r>
          </a:p>
          <a:p>
            <a:r>
              <a:rPr lang="en-GB" dirty="0"/>
              <a:t>3.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</a:t>
            </a:r>
            <a:r>
              <a:rPr lang="en-GB" dirty="0" err="1"/>
              <a:t>màu</a:t>
            </a:r>
            <a:r>
              <a:rPr lang="en-GB" dirty="0"/>
              <a:t>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ứng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vật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tương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ứng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chấm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xúc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xắc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.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dirty="0" err="1" smtClean="0"/>
              <a:t>nào</a:t>
            </a:r>
            <a:r>
              <a:rPr lang="en-GB" dirty="0" smtClean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đích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 smtClean="0"/>
              <a:t>thắng</a:t>
            </a:r>
            <a:r>
              <a:rPr lang="en-GB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5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0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8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17" r:id="rId18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0" name="breeze.wav"/>
          </p:stSnd>
        </p:sndAc>
      </p:transition>
    </mc:Choice>
    <mc:Fallback xmlns="">
      <p:transition spd="med">
        <p:fade/>
        <p:sndAc>
          <p:stSnd>
            <p:snd r:embed="rId22" name="breeze.wav"/>
          </p:stSnd>
        </p:sndAc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18" Type="http://schemas.openxmlformats.org/officeDocument/2006/relationships/image" Target="../media/image45.png"/><Relationship Id="rId3" Type="http://schemas.openxmlformats.org/officeDocument/2006/relationships/image" Target="../media/image47.jpg"/><Relationship Id="rId21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62.png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png"/><Relationship Id="rId5" Type="http://schemas.openxmlformats.org/officeDocument/2006/relationships/image" Target="../media/image49.jpeg"/><Relationship Id="rId1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48.jpe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60.png"/><Relationship Id="rId18" Type="http://schemas.openxmlformats.org/officeDocument/2006/relationships/audio" Target="../media/audio1.wav"/><Relationship Id="rId3" Type="http://schemas.openxmlformats.org/officeDocument/2006/relationships/image" Target="../media/image67.jpg"/><Relationship Id="rId7" Type="http://schemas.microsoft.com/office/2007/relationships/hdphoto" Target="../media/hdphoto4.wdp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0.gif"/><Relationship Id="rId5" Type="http://schemas.openxmlformats.org/officeDocument/2006/relationships/image" Target="../media/image47.jpg"/><Relationship Id="rId15" Type="http://schemas.openxmlformats.org/officeDocument/2006/relationships/image" Target="../media/image71.png"/><Relationship Id="rId10" Type="http://schemas.openxmlformats.org/officeDocument/2006/relationships/image" Target="../media/image69.gif"/><Relationship Id="rId4" Type="http://schemas.openxmlformats.org/officeDocument/2006/relationships/image" Target="../media/image68.jpg"/><Relationship Id="rId9" Type="http://schemas.microsoft.com/office/2007/relationships/hdphoto" Target="../media/hdphoto3.wdp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11" Type="http://schemas.openxmlformats.org/officeDocument/2006/relationships/image" Target="../media/image83.sv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2.pn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8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slide" Target="slide12.xml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18" Type="http://schemas.microsoft.com/office/2007/relationships/hdphoto" Target="../media/hdphoto9.wdp"/><Relationship Id="rId26" Type="http://schemas.openxmlformats.org/officeDocument/2006/relationships/image" Target="../media/image93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90.png"/><Relationship Id="rId34" Type="http://schemas.openxmlformats.org/officeDocument/2006/relationships/slide" Target="slide23.xml"/><Relationship Id="rId7" Type="http://schemas.openxmlformats.org/officeDocument/2006/relationships/image" Target="../media/image82.jpg"/><Relationship Id="rId12" Type="http://schemas.microsoft.com/office/2007/relationships/hdphoto" Target="../media/hdphoto6.wdp"/><Relationship Id="rId17" Type="http://schemas.openxmlformats.org/officeDocument/2006/relationships/image" Target="../media/image88.png"/><Relationship Id="rId25" Type="http://schemas.openxmlformats.org/officeDocument/2006/relationships/image" Target="../media/image92.tiff"/><Relationship Id="rId33" Type="http://schemas.openxmlformats.org/officeDocument/2006/relationships/slide" Target="slide22.xml"/><Relationship Id="rId2" Type="http://schemas.openxmlformats.org/officeDocument/2006/relationships/audio" Target="../media/media3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18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85.png"/><Relationship Id="rId24" Type="http://schemas.microsoft.com/office/2007/relationships/hdphoto" Target="../media/hdphoto12.wdp"/><Relationship Id="rId32" Type="http://schemas.openxmlformats.org/officeDocument/2006/relationships/slide" Target="slide20.xml"/><Relationship Id="rId37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87.png"/><Relationship Id="rId23" Type="http://schemas.openxmlformats.org/officeDocument/2006/relationships/image" Target="../media/image91.png"/><Relationship Id="rId28" Type="http://schemas.openxmlformats.org/officeDocument/2006/relationships/slide" Target="slide17.xml"/><Relationship Id="rId36" Type="http://schemas.openxmlformats.org/officeDocument/2006/relationships/slide" Target="slide2.xml"/><Relationship Id="rId10" Type="http://schemas.microsoft.com/office/2007/relationships/hdphoto" Target="../media/hdphoto5.wdp"/><Relationship Id="rId19" Type="http://schemas.openxmlformats.org/officeDocument/2006/relationships/image" Target="../media/image89.png"/><Relationship Id="rId31" Type="http://schemas.openxmlformats.org/officeDocument/2006/relationships/slide" Target="slide19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94.tiff"/><Relationship Id="rId30" Type="http://schemas.openxmlformats.org/officeDocument/2006/relationships/slide" Target="slide21.xml"/><Relationship Id="rId35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97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98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99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12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0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1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1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2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1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3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4.png"/><Relationship Id="rId5" Type="http://schemas.openxmlformats.org/officeDocument/2006/relationships/audio" Target="../media/audio5.wav"/><Relationship Id="rId10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6.png"/><Relationship Id="rId24" Type="http://schemas.openxmlformats.org/officeDocument/2006/relationships/audio" Target="../media/audio1.wav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slide" Target="slide5.xml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7.xml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image" Target="../media/image25.jp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24.jp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30.gif"/><Relationship Id="rId5" Type="http://schemas.openxmlformats.org/officeDocument/2006/relationships/image" Target="../media/image36.png"/><Relationship Id="rId15" Type="http://schemas.openxmlformats.org/officeDocument/2006/relationships/slide" Target="slide3.xml"/><Relationship Id="rId10" Type="http://schemas.openxmlformats.org/officeDocument/2006/relationships/image" Target="../media/image38.png"/><Relationship Id="rId19" Type="http://schemas.openxmlformats.org/officeDocument/2006/relationships/audio" Target="../media/audio1.wav"/><Relationship Id="rId4" Type="http://schemas.openxmlformats.org/officeDocument/2006/relationships/image" Target="../media/image35.jpg"/><Relationship Id="rId9" Type="http://schemas.microsoft.com/office/2007/relationships/hdphoto" Target="../media/hdphoto3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41.jpg"/><Relationship Id="rId21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43.jpg"/><Relationship Id="rId1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image" Target="../media/image42.jp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18" Type="http://schemas.openxmlformats.org/officeDocument/2006/relationships/image" Target="../media/image56.png"/><Relationship Id="rId3" Type="http://schemas.openxmlformats.org/officeDocument/2006/relationships/image" Target="../media/image47.jpg"/><Relationship Id="rId7" Type="http://schemas.microsoft.com/office/2007/relationships/hdphoto" Target="../media/hdphoto3.wdp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49.jpeg"/><Relationship Id="rId15" Type="http://schemas.openxmlformats.org/officeDocument/2006/relationships/image" Target="../media/image53.png"/><Relationship Id="rId10" Type="http://schemas.openxmlformats.org/officeDocument/2006/relationships/image" Target="../media/image50.jpeg"/><Relationship Id="rId19" Type="http://schemas.openxmlformats.org/officeDocument/2006/relationships/audio" Target="../media/audio1.wav"/><Relationship Id="rId4" Type="http://schemas.openxmlformats.org/officeDocument/2006/relationships/image" Target="../media/image48.jpe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18" Type="http://schemas.openxmlformats.org/officeDocument/2006/relationships/image" Target="../media/image59.png"/><Relationship Id="rId3" Type="http://schemas.openxmlformats.org/officeDocument/2006/relationships/image" Target="../media/image35.jpg"/><Relationship Id="rId7" Type="http://schemas.microsoft.com/office/2007/relationships/hdphoto" Target="../media/hdphoto4.wdp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37.jpg"/><Relationship Id="rId15" Type="http://schemas.openxmlformats.org/officeDocument/2006/relationships/image" Target="../media/image57.png"/><Relationship Id="rId10" Type="http://schemas.openxmlformats.org/officeDocument/2006/relationships/image" Target="../media/image50.jpeg"/><Relationship Id="rId19" Type="http://schemas.openxmlformats.org/officeDocument/2006/relationships/audio" Target="../media/audio1.wav"/><Relationship Id="rId4" Type="http://schemas.openxmlformats.org/officeDocument/2006/relationships/image" Target="../media/image3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18" Type="http://schemas.openxmlformats.org/officeDocument/2006/relationships/image" Target="../media/image65.png"/><Relationship Id="rId3" Type="http://schemas.openxmlformats.org/officeDocument/2006/relationships/image" Target="../media/image41.jpg"/><Relationship Id="rId7" Type="http://schemas.microsoft.com/office/2007/relationships/hdphoto" Target="../media/hdphoto4.wdp"/><Relationship Id="rId12" Type="http://schemas.openxmlformats.org/officeDocument/2006/relationships/image" Target="../media/image62.pn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png"/><Relationship Id="rId5" Type="http://schemas.openxmlformats.org/officeDocument/2006/relationships/image" Target="../media/image43.jp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19" Type="http://schemas.openxmlformats.org/officeDocument/2006/relationships/audio" Target="../media/audio1.wav"/><Relationship Id="rId4" Type="http://schemas.openxmlformats.org/officeDocument/2006/relationships/image" Target="../media/image42.jp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065941" y="218027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187726" y="700450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31" y="3349830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r>
                <a:rPr kumimoji="0" lang="en-US" sz="3600" b="0" i="0" u="none" strike="noStrike" kern="0" cap="none" spc="0" normalizeH="0" baseline="0" noProof="0" dirty="0" smtClean="0">
                  <a:ln w="28575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orky's" pitchFamily="2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889140" y="85523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Mary.</a:t>
              </a: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Bill</a:t>
              </a: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1310ADE6-3F16-4258-A664-53D9F74B0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D64C92-A404-4188-A7E7-27563D3F6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035" y="1877405"/>
            <a:ext cx="2195994" cy="692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01749C-9B22-4D36-BE08-B40636DFE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806462" cy="12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DB767D-DBEA-4E2D-912D-4765E107A5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600" y="1835455"/>
            <a:ext cx="2207209" cy="103295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6B65EA50-C119-48BF-ACF4-4CA134220B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9571" y="2779527"/>
            <a:ext cx="3013850" cy="2379745"/>
            <a:chOff x="1839571" y="2779527"/>
            <a:chExt cx="3013850" cy="2379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15" y="2779527"/>
              <a:ext cx="1687006" cy="2029239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62363">
              <a:off x="1883700" y="4608820"/>
              <a:ext cx="506323" cy="5945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10929" y="2677540"/>
            <a:ext cx="2941451" cy="2401789"/>
            <a:chOff x="5010929" y="2677540"/>
            <a:chExt cx="2941451" cy="240178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73313">
              <a:off x="5060916" y="4455799"/>
              <a:ext cx="573543" cy="67351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" t="3297" r="2568" b="31036"/>
            <a:stretch/>
          </p:blipFill>
          <p:spPr>
            <a:xfrm>
              <a:off x="6291479" y="2677540"/>
              <a:ext cx="1660901" cy="18782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817523" y="2794886"/>
            <a:ext cx="2795555" cy="2455800"/>
            <a:chOff x="8817523" y="2794886"/>
            <a:chExt cx="2795555" cy="24558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8188">
              <a:off x="8867510" y="4627156"/>
              <a:ext cx="573543" cy="6735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8" t="6440" r="10227" b="18564"/>
            <a:stretch/>
          </p:blipFill>
          <p:spPr>
            <a:xfrm>
              <a:off x="10178271" y="2794886"/>
              <a:ext cx="1434807" cy="1879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3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AE06955E-CD01-48CD-BBCC-4C7648DF63DE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31C227AB-52E3-4560-9D7E-CB819C2A155D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99B74F46-0FBE-42A1-8F7F-A7A2AE6A0E6A}"/>
              </a:ext>
            </a:extLst>
          </p:cNvPr>
          <p:cNvGrpSpPr/>
          <p:nvPr/>
        </p:nvGrpSpPr>
        <p:grpSpPr>
          <a:xfrm>
            <a:off x="1431698" y="844627"/>
            <a:ext cx="3017520" cy="4572000"/>
            <a:chOff x="1448725" y="836846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549B075-7E91-4438-91F6-9DA5689F0A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48725" y="836846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D529AF-E40D-4BE8-8C2A-9927C2B4383F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2E87485F-E549-498E-9A09-E8E638161ABB}"/>
              </a:ext>
            </a:extLst>
          </p:cNvPr>
          <p:cNvGrpSpPr/>
          <p:nvPr/>
        </p:nvGrpSpPr>
        <p:grpSpPr>
          <a:xfrm>
            <a:off x="4901794" y="841906"/>
            <a:ext cx="3017520" cy="4572000"/>
            <a:chOff x="4890566" y="1633650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E6D40C3C-B820-453B-858C-B937B6AD9D5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890566" y="163365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54E345-5741-4AA4-9F7E-A0979F1B30A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73B541F9-EC31-4EF6-9A91-19B66B800F95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0811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D37736B4-D747-46A0-8713-D73046086BE5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0811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107A8B-46EE-49CC-B734-C0DAE8B0F97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1FF0E6AC-5FD1-420A-B76D-DC9B415E3D05}"/>
              </a:ext>
            </a:extLst>
          </p:cNvPr>
          <p:cNvGrpSpPr/>
          <p:nvPr/>
        </p:nvGrpSpPr>
        <p:grpSpPr>
          <a:xfrm>
            <a:off x="1395874" y="832573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ADE9DA90-4569-49F3-AEE9-C67913E5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A0AEE-71F2-4D26-A4C0-B941D1CF6AD8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effectLst/>
                  <a:uLnTx/>
                  <a:uFillTx/>
                  <a:latin typeface="Porky's" pitchFamily="2" charset="0"/>
                </a:rPr>
                <a:t>How do you spell your name?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AF2C2-5824-42B4-B968-983E88CCFBA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414" y="3755597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3 back">
            <a:extLst>
              <a:ext uri="{FF2B5EF4-FFF2-40B4-BE49-F238E27FC236}">
                <a16:creationId xmlns:a16="http://schemas.microsoft.com/office/drawing/2014/main" id="{AF6B248E-C801-40EE-90C8-D6E75BA8C75B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1CA186A4-F0CF-40EE-AE53-09E843BDD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7528-FB5C-4E4A-9191-6C3B4A09D220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Good afternoon.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808500-BC50-4EDF-B66E-F13A2BAF3838}"/>
                </a:ext>
              </a:extLst>
            </p:cNvPr>
            <p:cNvPicPr>
              <a:picLocks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7823" y="3674708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2 back">
            <a:extLst>
              <a:ext uri="{FF2B5EF4-FFF2-40B4-BE49-F238E27FC236}">
                <a16:creationId xmlns:a16="http://schemas.microsoft.com/office/drawing/2014/main" id="{E02EA0AD-FD4A-4A53-B471-EB7866D2CF67}"/>
              </a:ext>
            </a:extLst>
          </p:cNvPr>
          <p:cNvGrpSpPr/>
          <p:nvPr/>
        </p:nvGrpSpPr>
        <p:grpSpPr>
          <a:xfrm>
            <a:off x="4866997" y="833632"/>
            <a:ext cx="3048000" cy="4572000"/>
            <a:chOff x="4889140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A7E9AFCC-CA50-49B4-AB4F-31936B75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3F2C4-E920-40F3-90E2-D4947E6F6BEE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How old are you?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AA2A94-A6A9-4EBC-A3F7-9374D086782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1744" y="3688118"/>
              <a:ext cx="1828800" cy="1342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Pin on Cute love gif">
            <a:extLst>
              <a:ext uri="{FF2B5EF4-FFF2-40B4-BE49-F238E27FC236}">
                <a16:creationId xmlns:a16="http://schemas.microsoft.com/office/drawing/2014/main" id="{DC0B0DB3-35A6-4CBD-880A-7543F905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16A3B7-2390-422F-9854-661AB8AF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0191" y="2625192"/>
            <a:ext cx="2195994" cy="692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5ADD7B-94FA-411D-8864-515E85F222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421" y="2373475"/>
            <a:ext cx="1667677" cy="1152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E6B2A6-5E78-4072-B69C-94FD43599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2990" y="2365058"/>
            <a:ext cx="1880937" cy="1207414"/>
          </a:xfrm>
          <a:prstGeom prst="rect">
            <a:avLst/>
          </a:prstGeom>
        </p:spPr>
      </p:pic>
      <p:pic>
        <p:nvPicPr>
          <p:cNvPr id="2048" name="Picture 2047">
            <a:hlinkClick r:id="rId16" action="ppaction://hlinksldjump"/>
            <a:extLst>
              <a:ext uri="{FF2B5EF4-FFF2-40B4-BE49-F238E27FC236}">
                <a16:creationId xmlns:a16="http://schemas.microsoft.com/office/drawing/2014/main" id="{2724955C-3E68-4A31-8577-8B561C518F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6" name="Track 027">
            <a:hlinkClick r:id="" action="ppaction://media"/>
            <a:extLst>
              <a:ext uri="{FF2B5EF4-FFF2-40B4-BE49-F238E27FC236}">
                <a16:creationId xmlns:a16="http://schemas.microsoft.com/office/drawing/2014/main" id="{D698490C-5865-4B44-A78A-F90C4829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6400" y="140659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ction Button: Go Home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008C678-94C5-4D69-8A3A-24B30CBB5900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56680" b="86374"/>
          <a:stretch/>
        </p:blipFill>
        <p:spPr>
          <a:xfrm>
            <a:off x="2130710" y="1614110"/>
            <a:ext cx="3355690" cy="576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511" y="2190540"/>
            <a:ext cx="7247374" cy="360507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2213" y="5252561"/>
            <a:ext cx="457970" cy="45797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5417" y="3429000"/>
            <a:ext cx="457970" cy="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C920950-0840-4B7A-A11B-9DEB2DC4D866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46" r="44552" b="82296"/>
          <a:stretch/>
        </p:blipFill>
        <p:spPr>
          <a:xfrm>
            <a:off x="2633827" y="1523617"/>
            <a:ext cx="5084466" cy="70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365" y="2459531"/>
            <a:ext cx="46101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E5937-2D21-458B-9610-11471038E55F}"/>
              </a:ext>
            </a:extLst>
          </p:cNvPr>
          <p:cNvSpPr txBox="1"/>
          <p:nvPr/>
        </p:nvSpPr>
        <p:spPr>
          <a:xfrm>
            <a:off x="4021577" y="4557764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3EEB5-57F7-454B-8084-4F552C6EB1F6}"/>
              </a:ext>
            </a:extLst>
          </p:cNvPr>
          <p:cNvSpPr txBox="1"/>
          <p:nvPr/>
        </p:nvSpPr>
        <p:spPr>
          <a:xfrm>
            <a:off x="3015484" y="495574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Hi/Hello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415" r="6142" b="4910"/>
          <a:stretch/>
        </p:blipFill>
        <p:spPr>
          <a:xfrm>
            <a:off x="6292601" y="2034391"/>
            <a:ext cx="4344068" cy="299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DB83B-2267-4267-BA09-02AF6381D595}"/>
              </a:ext>
            </a:extLst>
          </p:cNvPr>
          <p:cNvSpPr txBox="1"/>
          <p:nvPr/>
        </p:nvSpPr>
        <p:spPr>
          <a:xfrm>
            <a:off x="8226592" y="4032923"/>
            <a:ext cx="107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04EEF-EC87-40A5-B001-9DEE553ABD7D}"/>
              </a:ext>
            </a:extLst>
          </p:cNvPr>
          <p:cNvSpPr txBox="1"/>
          <p:nvPr/>
        </p:nvSpPr>
        <p:spPr>
          <a:xfrm>
            <a:off x="7414656" y="453015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13"/>
          <a:stretch/>
        </p:blipFill>
        <p:spPr>
          <a:xfrm>
            <a:off x="0" y="457034"/>
            <a:ext cx="12192000" cy="6400966"/>
          </a:xfrm>
          <a:prstGeom prst="rect">
            <a:avLst/>
          </a:prstGeom>
        </p:spPr>
      </p:pic>
      <p:pic>
        <p:nvPicPr>
          <p:cNvPr id="6" name="Track 028">
            <a:hlinkClick r:id="" action="ppaction://media"/>
            <a:extLst>
              <a:ext uri="{FF2B5EF4-FFF2-40B4-BE49-F238E27FC236}">
                <a16:creationId xmlns:a16="http://schemas.microsoft.com/office/drawing/2014/main" id="{79275FE4-A029-420A-889A-AA6B72D84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332" y="457034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5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543C1-2ABC-47D4-B325-2B73FC2B507B}"/>
              </a:ext>
            </a:extLst>
          </p:cNvPr>
          <p:cNvGrpSpPr/>
          <p:nvPr/>
        </p:nvGrpSpPr>
        <p:grpSpPr>
          <a:xfrm>
            <a:off x="2917309" y="791505"/>
            <a:ext cx="6596805" cy="802888"/>
            <a:chOff x="5477069" y="1553404"/>
            <a:chExt cx="4719128" cy="802888"/>
          </a:xfrm>
        </p:grpSpPr>
        <p:sp>
          <p:nvSpPr>
            <p:cNvPr id="7" name="Freeform: 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A998B09-FFDC-413C-BBAC-979C272A6D5A}"/>
                </a:ext>
              </a:extLst>
            </p:cNvPr>
            <p:cNvSpPr/>
            <p:nvPr/>
          </p:nvSpPr>
          <p:spPr>
            <a:xfrm>
              <a:off x="5701515" y="1553404"/>
              <a:ext cx="4494682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Fun </a:t>
              </a:r>
              <a:r>
                <a:rPr lang="en-GB" sz="4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Wrap-up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80059B-DE98-4C23-88DB-268CFBCA87A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936CFD9-58EF-444E-92F0-E1B88654ABAA}"/>
              </a:ext>
            </a:extLst>
          </p:cNvPr>
          <p:cNvSpPr/>
          <p:nvPr/>
        </p:nvSpPr>
        <p:spPr>
          <a:xfrm rot="1865282">
            <a:off x="2410673" y="3924521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5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75E40D-4941-4F48-AC6C-2807C1B16EB5}"/>
              </a:ext>
            </a:extLst>
          </p:cNvPr>
          <p:cNvSpPr/>
          <p:nvPr/>
        </p:nvSpPr>
        <p:spPr>
          <a:xfrm>
            <a:off x="10421920" y="6050111"/>
            <a:ext cx="1481830" cy="627650"/>
          </a:xfrm>
          <a:prstGeom prst="homePlate">
            <a:avLst/>
          </a:pr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87A2201-3DF1-4FC0-BCDB-7226979F4521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1713-2C14-457F-ABE8-9FB87B0E3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315" y="3294326"/>
            <a:ext cx="4479706" cy="25212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379C2C7-3C7E-4182-A3A8-00A0CEBA252B}"/>
              </a:ext>
            </a:extLst>
          </p:cNvPr>
          <p:cNvSpPr/>
          <p:nvPr/>
        </p:nvSpPr>
        <p:spPr>
          <a:xfrm rot="12785163" flipV="1">
            <a:off x="7465387" y="3966438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0356742-0D4F-4F27-8E3A-88CE3308DBD7}"/>
              </a:ext>
            </a:extLst>
          </p:cNvPr>
          <p:cNvSpPr/>
          <p:nvPr/>
        </p:nvSpPr>
        <p:spPr>
          <a:xfrm rot="7745278" flipV="1">
            <a:off x="6132456" y="2708556"/>
            <a:ext cx="1063522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445" y="51115"/>
            <a:ext cx="1004290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2000" l="2660" r="93085">
                        <a14:foregroundMark x1="32979" y1="27000" x2="19149" y2="37500"/>
                        <a14:foregroundMark x1="62766" y1="81000" x2="71809" y2="77500"/>
                        <a14:foregroundMark x1="89362" y1="58500" x2="84574" y2="77500"/>
                        <a14:foregroundMark x1="84574" y1="77500" x2="72340" y2="86000"/>
                        <a14:foregroundMark x1="43085" y1="12500" x2="26064" y2="22500"/>
                        <a14:foregroundMark x1="26064" y1="22500" x2="12234" y2="40500"/>
                        <a14:foregroundMark x1="12234" y1="40500" x2="7979" y2="59000"/>
                        <a14:foregroundMark x1="7979" y1="59000" x2="12766" y2="78500"/>
                        <a14:foregroundMark x1="4787" y1="61000" x2="4787" y2="53500"/>
                        <a14:foregroundMark x1="91489" y1="60000" x2="91489" y2="60000"/>
                        <a14:foregroundMark x1="48404" y1="91000" x2="48404" y2="91000"/>
                        <a14:foregroundMark x1="23975" y1="85377" x2="16887" y2="83799"/>
                        <a14:foregroundMark x1="53723" y1="92000" x2="28207" y2="86319"/>
                        <a14:foregroundMark x1="12035" y1="81319" x2="6915" y2="74500"/>
                        <a14:foregroundMark x1="26027" y1="88709" x2="42021" y2="89500"/>
                        <a14:foregroundMark x1="42021" y1="89500" x2="66489" y2="89000"/>
                        <a14:foregroundMark x1="66489" y1="89000" x2="73936" y2="85500"/>
                        <a14:foregroundMark x1="68085" y1="89500" x2="85106" y2="79500"/>
                        <a14:foregroundMark x1="85106" y1="79500" x2="85638" y2="78000"/>
                        <a14:foregroundMark x1="86702" y1="78000" x2="73936" y2="88000"/>
                        <a14:foregroundMark x1="85638" y1="80000" x2="79255" y2="85000"/>
                        <a14:foregroundMark x1="93085" y1="56500" x2="90426" y2="75500"/>
                        <a14:foregroundMark x1="90426" y1="75500" x2="89362" y2="77500"/>
                        <a14:foregroundMark x1="6915" y1="74000" x2="5319" y2="54500"/>
                        <a14:foregroundMark x1="5319" y1="54500" x2="5851" y2="54000"/>
                        <a14:foregroundMark x1="92553" y1="65000" x2="90957" y2="71000"/>
                        <a14:foregroundMark x1="93085" y1="65000" x2="92021" y2="71500"/>
                        <a14:backgroundMark x1="21809" y1="90000" x2="21809" y2="90000"/>
                        <a14:backgroundMark x1="20213" y1="89500" x2="23936" y2="91000"/>
                        <a14:backgroundMark x1="10106" y1="83000" x2="14362" y2="86000"/>
                      </a14:backgroundRemoval>
                    </a14:imgEffect>
                  </a14:imgLayer>
                </a14:imgProps>
              </a:ext>
            </a:extLst>
          </a:blip>
          <a:srcRect t="9999" r="3742" b="4007"/>
          <a:stretch/>
        </p:blipFill>
        <p:spPr>
          <a:xfrm>
            <a:off x="6752932" y="98066"/>
            <a:ext cx="1039094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108" y="8704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5" name="Rectangle 74">
            <a:hlinkClick r:id="rId29" action="ppaction://hlinksldjump"/>
            <a:extLst>
              <a:ext uri="{FF2B5EF4-FFF2-40B4-BE49-F238E27FC236}">
                <a16:creationId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6" name="Rectangle 75">
            <a:hlinkClick r:id="rId30" action="ppaction://hlinksldjump"/>
            <a:extLst>
              <a:ext uri="{FF2B5EF4-FFF2-40B4-BE49-F238E27FC236}">
                <a16:creationId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hlinkClick r:id="rId31" action="ppaction://hlinksldjump"/>
            <a:extLst>
              <a:ext uri="{FF2B5EF4-FFF2-40B4-BE49-F238E27FC236}">
                <a16:creationId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8" name="Rectangle 77">
            <a:hlinkClick r:id="rId32" action="ppaction://hlinksldjump"/>
            <a:extLst>
              <a:ext uri="{FF2B5EF4-FFF2-40B4-BE49-F238E27FC236}">
                <a16:creationId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hlinkClick r:id="rId33" action="ppaction://hlinksldjump"/>
            <a:extLst>
              <a:ext uri="{FF2B5EF4-FFF2-40B4-BE49-F238E27FC236}">
                <a16:creationId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0" name="Rectangle 79">
            <a:hlinkClick r:id="rId34" action="ppaction://hlinksldjump"/>
            <a:extLst>
              <a:ext uri="{FF2B5EF4-FFF2-40B4-BE49-F238E27FC236}">
                <a16:creationId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1" name="Rectangle 80">
            <a:hlinkClick r:id="rId35" action="ppaction://hlinksldjump"/>
            <a:extLst>
              <a:ext uri="{FF2B5EF4-FFF2-40B4-BE49-F238E27FC236}">
                <a16:creationId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2" name="Action Button: Go Home 81">
            <a:hlinkClick r:id="rId36" action="ppaction://hlinksldjump" highlightClick="1"/>
            <a:extLst>
              <a:ext uri="{FF2B5EF4-FFF2-40B4-BE49-F238E27FC236}">
                <a16:creationId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origami"/>
        <p:sndAc>
          <p:stSnd>
            <p:snd r:embed="rId5" name="breeze.wav"/>
          </p:stSnd>
        </p:sndAc>
      </p:transition>
    </mc:Choice>
    <mc:Fallback xmlns="">
      <p:transition spd="med" advClick="0">
        <p:fade/>
        <p:sndAc>
          <p:stSnd>
            <p:snd r:embed="rId3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Mary: Ben,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 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51" y="682660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__________Minh.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Minh.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387109" y="5935077"/>
            <a:ext cx="45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30630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 smtClean="0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1E2EB-DAA6-4972-9ADF-65370808C2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24" y="572698"/>
            <a:ext cx="3973875" cy="234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5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sing.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CE551-36C2-445C-8807-DD477C73B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77" y="775078"/>
            <a:ext cx="4195658" cy="214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464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Linh: Ben, __________Mr 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6F23C-3B87-4AE6-A680-7A74D3DE48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3" y="706623"/>
            <a:ext cx="4298109" cy="221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9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Ben, __________Linh.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Linh.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26B25-FA3B-4DA6-A7D0-42546F535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19" y="526473"/>
            <a:ext cx="5211410" cy="245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421920" y="6050111"/>
            <a:ext cx="1659244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 Minh, __________Lucy.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Minh: __________, Lucy.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5E63C-99E7-4299-93D3-6C01FE9D5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642" y="406085"/>
            <a:ext cx="5359341" cy="262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9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227859" y="5935076"/>
            <a:ext cx="531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227859" y="4706412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227859" y="5288745"/>
            <a:ext cx="497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BA258-A991-4411-AC39-330B78A63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2" y="244699"/>
            <a:ext cx="5250853" cy="270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24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1827D9-EC3F-4124-8552-6683E48D29DF}"/>
              </a:ext>
            </a:extLst>
          </p:cNvPr>
          <p:cNvGrpSpPr/>
          <p:nvPr/>
        </p:nvGrpSpPr>
        <p:grpSpPr>
          <a:xfrm>
            <a:off x="3815920" y="375302"/>
            <a:ext cx="4547853" cy="802888"/>
            <a:chOff x="5477069" y="1553404"/>
            <a:chExt cx="4547853" cy="802888"/>
          </a:xfrm>
        </p:grpSpPr>
        <p:sp>
          <p:nvSpPr>
            <p:cNvPr id="3" name="Freeform: Shap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C5FF9289-8021-4951-B58B-68D22F12615B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Warm-up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4052E6-410B-4415-8256-0E8DEE5CACA5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DA5420F-7670-41FB-9FC9-7C245E35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310" y="4193956"/>
            <a:ext cx="3397664" cy="177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0C0FF0-E80F-45CC-8B15-5E1CA608F5EB}"/>
              </a:ext>
            </a:extLst>
          </p:cNvPr>
          <p:cNvSpPr/>
          <p:nvPr/>
        </p:nvSpPr>
        <p:spPr>
          <a:xfrm>
            <a:off x="8008185" y="4783016"/>
            <a:ext cx="661030" cy="4484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398C54-8F17-41B7-B677-4D1C63412471}"/>
              </a:ext>
            </a:extLst>
          </p:cNvPr>
          <p:cNvSpPr/>
          <p:nvPr/>
        </p:nvSpPr>
        <p:spPr>
          <a:xfrm rot="18429402">
            <a:off x="8940168" y="5858866"/>
            <a:ext cx="661030" cy="44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2" name="Oval 0">
            <a:extLst>
              <a:ext uri="{FF2B5EF4-FFF2-40B4-BE49-F238E27FC236}">
                <a16:creationId xmlns:a16="http://schemas.microsoft.com/office/drawing/2014/main" id="{8FE98BFE-B066-4647-9481-88F05B6E1F61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2039CF1C-A716-47D4-8948-5256A7518AB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2ACF1C95-B7D3-4D28-9DEB-D2F6AEF4764C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C40751FE-E601-4D0A-851B-97D238B615AE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28FC06B-7A1C-4268-A103-B09F32890E0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4B8566F5-338E-4E30-A8FB-97EA5C9B334A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15CA45A6-4F6D-4CA6-935F-BFC177E8ECE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0AC1FBFE-7DAE-4574-9F2A-14288B279D2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370AF1E-562F-4D88-A047-1FF0F11355F7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ABFD938C-D015-4DC3-956F-731CA912F9C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:a16="http://schemas.microsoft.com/office/drawing/2014/main" id="{E075233E-A871-47A3-8D6E-870C7793C4E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568CF3C4-17F6-4F0E-BB62-2C212CA5C9C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BB8A14EA-A0AE-4283-BA56-E946FBC7848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BC75F38C-DBB5-4178-A856-19D7D49D327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EB0E744B-96F7-4214-B06E-B2E9C6A628F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D4517AEB-38AD-4AF8-B4C3-C9AA6A994DB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08A0303F-93E1-4F72-8679-16EAC7677DB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BC1292AB-C71C-4783-AC14-BE82651D70E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:a16="http://schemas.microsoft.com/office/drawing/2014/main" id="{DCA8B29D-1EC4-487A-95EC-734C1C8E114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0DC6F1C5-6879-4671-B26D-B79368642D3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:a16="http://schemas.microsoft.com/office/drawing/2014/main" id="{198B11D1-B6F7-448E-8805-75935116C9C7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3AE0A92D-530E-4317-81B9-949858DA316A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07AA5D58-BCA9-4D41-8E38-5198B784A914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4FB86777-372F-4DCB-9D40-BC7D5F0358F3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89A7B352-9298-4C79-8A20-86A6C7A42436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B86DFBE5-5B10-49BF-9365-FC09ADAA465E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:a16="http://schemas.microsoft.com/office/drawing/2014/main" id="{CDE8AD8C-8868-4B08-8FC8-20E14BB9CDBC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C008F06C-FB2B-4169-90F9-6D8259E655DB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FB440C87-838F-4749-8560-47BEB10D20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:a16="http://schemas.microsoft.com/office/drawing/2014/main" id="{C3F0C41C-579C-4A48-B00B-D51E4539CF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52" name="Dice0">
            <a:extLst>
              <a:ext uri="{FF2B5EF4-FFF2-40B4-BE49-F238E27FC236}">
                <a16:creationId xmlns:a16="http://schemas.microsoft.com/office/drawing/2014/main" id="{2235FB78-6265-4BE8-8575-611185487B18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3" name="Dice1">
            <a:extLst>
              <a:ext uri="{FF2B5EF4-FFF2-40B4-BE49-F238E27FC236}">
                <a16:creationId xmlns:a16="http://schemas.microsoft.com/office/drawing/2014/main" id="{8AECE9E4-C370-4227-B1EF-6BE274E2BDF4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4" name="Dice2">
            <a:extLst>
              <a:ext uri="{FF2B5EF4-FFF2-40B4-BE49-F238E27FC236}">
                <a16:creationId xmlns:a16="http://schemas.microsoft.com/office/drawing/2014/main" id="{E0E9501A-5CB5-4026-B2D9-1481EC751772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5" name="Dice3">
            <a:extLst>
              <a:ext uri="{FF2B5EF4-FFF2-40B4-BE49-F238E27FC236}">
                <a16:creationId xmlns:a16="http://schemas.microsoft.com/office/drawing/2014/main" id="{70129FFA-6064-43FF-BE89-5D3F460A1D3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6" name="Dice4">
            <a:extLst>
              <a:ext uri="{FF2B5EF4-FFF2-40B4-BE49-F238E27FC236}">
                <a16:creationId xmlns:a16="http://schemas.microsoft.com/office/drawing/2014/main" id="{12ACC770-352C-4349-8CC5-5733F51DDA13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7" name="Dice5">
            <a:extLst>
              <a:ext uri="{FF2B5EF4-FFF2-40B4-BE49-F238E27FC236}">
                <a16:creationId xmlns:a16="http://schemas.microsoft.com/office/drawing/2014/main" id="{8E99F878-6AA5-471B-9C1B-0A3A25249A1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8" name="Dice6">
            <a:extLst>
              <a:ext uri="{FF2B5EF4-FFF2-40B4-BE49-F238E27FC236}">
                <a16:creationId xmlns:a16="http://schemas.microsoft.com/office/drawing/2014/main" id="{17DF83B4-828B-412E-AA39-C91A7775E42F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9" name="Dice7">
            <a:extLst>
              <a:ext uri="{FF2B5EF4-FFF2-40B4-BE49-F238E27FC236}">
                <a16:creationId xmlns:a16="http://schemas.microsoft.com/office/drawing/2014/main" id="{FE0905EF-6EE6-4C7A-A98F-3601F8246A41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0" name="Dice8">
            <a:extLst>
              <a:ext uri="{FF2B5EF4-FFF2-40B4-BE49-F238E27FC236}">
                <a16:creationId xmlns:a16="http://schemas.microsoft.com/office/drawing/2014/main" id="{D5AEF3CC-E78A-4233-88AE-8DADBA43A545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1" name="Dice9">
            <a:extLst>
              <a:ext uri="{FF2B5EF4-FFF2-40B4-BE49-F238E27FC236}">
                <a16:creationId xmlns:a16="http://schemas.microsoft.com/office/drawing/2014/main" id="{7610368C-7DD1-4CBC-A2E1-7EC6841DDCC0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2" name="Dice0">
            <a:extLst>
              <a:ext uri="{FF2B5EF4-FFF2-40B4-BE49-F238E27FC236}">
                <a16:creationId xmlns:a16="http://schemas.microsoft.com/office/drawing/2014/main" id="{E963C5F3-6AF7-42DE-8D33-72C81AE1A1F6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3" name="Dice1">
            <a:extLst>
              <a:ext uri="{FF2B5EF4-FFF2-40B4-BE49-F238E27FC236}">
                <a16:creationId xmlns:a16="http://schemas.microsoft.com/office/drawing/2014/main" id="{8A6DF383-2FC5-47F8-8F21-8EE2A39D2BF4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4" name="Dice2">
            <a:extLst>
              <a:ext uri="{FF2B5EF4-FFF2-40B4-BE49-F238E27FC236}">
                <a16:creationId xmlns:a16="http://schemas.microsoft.com/office/drawing/2014/main" id="{68E0DD46-D793-48BA-9207-C715FBAC983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5" name="Dice3">
            <a:extLst>
              <a:ext uri="{FF2B5EF4-FFF2-40B4-BE49-F238E27FC236}">
                <a16:creationId xmlns:a16="http://schemas.microsoft.com/office/drawing/2014/main" id="{DAB0FC36-F882-4713-B507-959F3C4672F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6" name="Dice4">
            <a:extLst>
              <a:ext uri="{FF2B5EF4-FFF2-40B4-BE49-F238E27FC236}">
                <a16:creationId xmlns:a16="http://schemas.microsoft.com/office/drawing/2014/main" id="{D7FDD64F-66BF-46B5-B899-C16E664246D7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7" name="Dice5">
            <a:extLst>
              <a:ext uri="{FF2B5EF4-FFF2-40B4-BE49-F238E27FC236}">
                <a16:creationId xmlns:a16="http://schemas.microsoft.com/office/drawing/2014/main" id="{B6DC82FD-7375-4981-9169-58BEA6B4E1F2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8" name="Dice6">
            <a:extLst>
              <a:ext uri="{FF2B5EF4-FFF2-40B4-BE49-F238E27FC236}">
                <a16:creationId xmlns:a16="http://schemas.microsoft.com/office/drawing/2014/main" id="{8CFC0EA5-BD2E-4939-A422-9BE8072EE505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9" name="Dice7">
            <a:extLst>
              <a:ext uri="{FF2B5EF4-FFF2-40B4-BE49-F238E27FC236}">
                <a16:creationId xmlns:a16="http://schemas.microsoft.com/office/drawing/2014/main" id="{963EF4D7-DC22-4777-836B-3744DC36272C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0" name="Dice8">
            <a:extLst>
              <a:ext uri="{FF2B5EF4-FFF2-40B4-BE49-F238E27FC236}">
                <a16:creationId xmlns:a16="http://schemas.microsoft.com/office/drawing/2014/main" id="{D72F7FCB-B0D7-465B-B079-211A92D1DA98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1" name="Dice9">
            <a:extLst>
              <a:ext uri="{FF2B5EF4-FFF2-40B4-BE49-F238E27FC236}">
                <a16:creationId xmlns:a16="http://schemas.microsoft.com/office/drawing/2014/main" id="{38DEF830-07F8-4262-8330-194085E6D133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2" name="Dice0">
            <a:extLst>
              <a:ext uri="{FF2B5EF4-FFF2-40B4-BE49-F238E27FC236}">
                <a16:creationId xmlns:a16="http://schemas.microsoft.com/office/drawing/2014/main" id="{E10966A0-8719-477F-A8BD-5C4475E31FC5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3" name="Dice1">
            <a:extLst>
              <a:ext uri="{FF2B5EF4-FFF2-40B4-BE49-F238E27FC236}">
                <a16:creationId xmlns:a16="http://schemas.microsoft.com/office/drawing/2014/main" id="{27F80F27-26BE-43E1-8529-9E060A2A3271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4" name="Dice2">
            <a:extLst>
              <a:ext uri="{FF2B5EF4-FFF2-40B4-BE49-F238E27FC236}">
                <a16:creationId xmlns:a16="http://schemas.microsoft.com/office/drawing/2014/main" id="{5162A393-0392-4557-8697-C1C948D830C3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5" name="Dice3">
            <a:extLst>
              <a:ext uri="{FF2B5EF4-FFF2-40B4-BE49-F238E27FC236}">
                <a16:creationId xmlns:a16="http://schemas.microsoft.com/office/drawing/2014/main" id="{AE109656-C60C-4F08-84B2-168A19C750C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6" name="Dice4">
            <a:extLst>
              <a:ext uri="{FF2B5EF4-FFF2-40B4-BE49-F238E27FC236}">
                <a16:creationId xmlns:a16="http://schemas.microsoft.com/office/drawing/2014/main" id="{9105E859-876D-4BC9-BC80-9C426D02001C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7" name="Dice5">
            <a:extLst>
              <a:ext uri="{FF2B5EF4-FFF2-40B4-BE49-F238E27FC236}">
                <a16:creationId xmlns:a16="http://schemas.microsoft.com/office/drawing/2014/main" id="{C61F6ABC-DAF1-48D6-8C4E-6E96D3E612C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8" name="Dice6">
            <a:extLst>
              <a:ext uri="{FF2B5EF4-FFF2-40B4-BE49-F238E27FC236}">
                <a16:creationId xmlns:a16="http://schemas.microsoft.com/office/drawing/2014/main" id="{2BA1A5BD-433D-463B-AED4-B92DF7B908B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9" name="Dice7">
            <a:extLst>
              <a:ext uri="{FF2B5EF4-FFF2-40B4-BE49-F238E27FC236}">
                <a16:creationId xmlns:a16="http://schemas.microsoft.com/office/drawing/2014/main" id="{3FCD3434-F6E5-46D7-B49D-C603FD97C23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0" name="Dice8">
            <a:extLst>
              <a:ext uri="{FF2B5EF4-FFF2-40B4-BE49-F238E27FC236}">
                <a16:creationId xmlns:a16="http://schemas.microsoft.com/office/drawing/2014/main" id="{F103798C-3A84-43E6-BA04-A6C1497E0E8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1" name="Dice9">
            <a:extLst>
              <a:ext uri="{FF2B5EF4-FFF2-40B4-BE49-F238E27FC236}">
                <a16:creationId xmlns:a16="http://schemas.microsoft.com/office/drawing/2014/main" id="{8E5337C6-A5C1-4992-897A-19357DE1387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67CB4-698D-49AE-A942-8C6EDA7BC298}"/>
              </a:ext>
            </a:extLst>
          </p:cNvPr>
          <p:cNvSpPr/>
          <p:nvPr/>
        </p:nvSpPr>
        <p:spPr>
          <a:xfrm>
            <a:off x="2093640" y="1664840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2EE1086-F5A1-418A-9822-EA6B95F6E760}"/>
              </a:ext>
            </a:extLst>
          </p:cNvPr>
          <p:cNvSpPr/>
          <p:nvPr/>
        </p:nvSpPr>
        <p:spPr>
          <a:xfrm>
            <a:off x="2112314" y="248124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  <p:pic>
        <p:nvPicPr>
          <p:cNvPr id="84" name="Picture 83">
            <a:hlinkClick r:id="rId8" action="ppaction://hlinksldjump"/>
            <a:extLst>
              <a:ext uri="{FF2B5EF4-FFF2-40B4-BE49-F238E27FC236}">
                <a16:creationId xmlns:a16="http://schemas.microsoft.com/office/drawing/2014/main" id="{59043B0E-7CAC-425E-97EF-20845976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276" y="3501742"/>
            <a:ext cx="1181523" cy="999325"/>
          </a:xfrm>
          <a:prstGeom prst="rect">
            <a:avLst/>
          </a:prstGeom>
        </p:spPr>
      </p:pic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:a16="http://schemas.microsoft.com/office/drawing/2014/main" id="{C9F19D59-EAD5-498C-96BB-92FA3E86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402" y="3508883"/>
            <a:ext cx="1060430" cy="992184"/>
          </a:xfrm>
          <a:prstGeom prst="rect">
            <a:avLst/>
          </a:prstGeom>
        </p:spPr>
      </p:pic>
      <p:pic>
        <p:nvPicPr>
          <p:cNvPr id="88" name="Picture 87">
            <a:hlinkClick r:id="rId12" action="ppaction://hlinksldjump"/>
            <a:extLst>
              <a:ext uri="{FF2B5EF4-FFF2-40B4-BE49-F238E27FC236}">
                <a16:creationId xmlns:a16="http://schemas.microsoft.com/office/drawing/2014/main" id="{5C3E1190-90B9-4D8F-A581-8B00AB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7214" y="3501742"/>
            <a:ext cx="1099586" cy="992184"/>
          </a:xfrm>
          <a:prstGeom prst="rect">
            <a:avLst/>
          </a:prstGeom>
        </p:spPr>
      </p:pic>
      <p:pic>
        <p:nvPicPr>
          <p:cNvPr id="90" name="Picture 89">
            <a:hlinkClick r:id="rId14" action="ppaction://hlinksldjump"/>
            <a:extLst>
              <a:ext uri="{FF2B5EF4-FFF2-40B4-BE49-F238E27FC236}">
                <a16:creationId xmlns:a16="http://schemas.microsoft.com/office/drawing/2014/main" id="{81AD3C4C-1289-4AA0-93FE-0168AEE8B24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549" y="3508883"/>
            <a:ext cx="1134065" cy="999325"/>
          </a:xfrm>
          <a:prstGeom prst="rect">
            <a:avLst/>
          </a:prstGeom>
        </p:spPr>
      </p:pic>
      <p:pic>
        <p:nvPicPr>
          <p:cNvPr id="92" name="Picture 91">
            <a:hlinkClick r:id="rId16" action="ppaction://hlinksldjump"/>
            <a:extLst>
              <a:ext uri="{FF2B5EF4-FFF2-40B4-BE49-F238E27FC236}">
                <a16:creationId xmlns:a16="http://schemas.microsoft.com/office/drawing/2014/main" id="{E58897D4-C96F-454A-A130-1B3DB0D06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491" y="4695408"/>
            <a:ext cx="1067542" cy="1062482"/>
          </a:xfrm>
          <a:prstGeom prst="rect">
            <a:avLst/>
          </a:prstGeom>
        </p:spPr>
      </p:pic>
      <p:pic>
        <p:nvPicPr>
          <p:cNvPr id="94" name="Picture 93">
            <a:hlinkClick r:id="rId18" action="ppaction://hlinksldjump"/>
            <a:extLst>
              <a:ext uri="{FF2B5EF4-FFF2-40B4-BE49-F238E27FC236}">
                <a16:creationId xmlns:a16="http://schemas.microsoft.com/office/drawing/2014/main" id="{DE91D8C7-295D-4E2D-A528-43081CDA7B4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773" y="4733085"/>
            <a:ext cx="1000051" cy="1024805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  <a:extLst>
              <a:ext uri="{FF2B5EF4-FFF2-40B4-BE49-F238E27FC236}">
                <a16:creationId xmlns:a16="http://schemas.microsoft.com/office/drawing/2014/main" id="{D749563B-557E-458B-B5DC-9FC8C1CD6FF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372" y="4736308"/>
            <a:ext cx="1102149" cy="1024805"/>
          </a:xfrm>
          <a:prstGeom prst="rect">
            <a:avLst/>
          </a:prstGeom>
        </p:spPr>
      </p:pic>
      <p:pic>
        <p:nvPicPr>
          <p:cNvPr id="1027" name="Picture 1026">
            <a:hlinkClick r:id="rId22" action="ppaction://hlinksldjump"/>
            <a:extLst>
              <a:ext uri="{FF2B5EF4-FFF2-40B4-BE49-F238E27FC236}">
                <a16:creationId xmlns:a16="http://schemas.microsoft.com/office/drawing/2014/main" id="{813725F1-3C30-4ABC-B190-D23600D35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646" y="4764775"/>
            <a:ext cx="1196831" cy="993115"/>
          </a:xfrm>
          <a:prstGeom prst="rect">
            <a:avLst/>
          </a:prstGeom>
        </p:spPr>
      </p:pic>
      <p:sp>
        <p:nvSpPr>
          <p:cNvPr id="1028" name="Action Button: Go Home 102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2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398"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20173" r="28691" b="4665"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30233" y="912902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….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414140" y="846290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is …. Linh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854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That….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2E9518B6-E392-430F-A608-B2B7AFCB3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tars PNG">
            <a:extLst>
              <a:ext uri="{FF2B5EF4-FFF2-40B4-BE49-F238E27FC236}">
                <a16:creationId xmlns:a16="http://schemas.microsoft.com/office/drawing/2014/main" id="{15132003-FAD5-464B-B958-1B82A30F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20" y="2172763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artoon Stars N2 free image download">
            <a:extLst>
              <a:ext uri="{FF2B5EF4-FFF2-40B4-BE49-F238E27FC236}">
                <a16:creationId xmlns:a16="http://schemas.microsoft.com/office/drawing/2014/main" id="{CBC48A0F-35D2-4809-AE00-B510724A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5" y="2084240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Saratoga Pledge – Saratoga Elementary School">
            <a:extLst>
              <a:ext uri="{FF2B5EF4-FFF2-40B4-BE49-F238E27FC236}">
                <a16:creationId xmlns:a16="http://schemas.microsoft.com/office/drawing/2014/main" id="{E423769A-A5FA-418F-A03C-06A695E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94" y="2218599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3" action="ppaction://hlinksldjump"/>
            <a:extLst>
              <a:ext uri="{FF2B5EF4-FFF2-40B4-BE49-F238E27FC236}">
                <a16:creationId xmlns:a16="http://schemas.microsoft.com/office/drawing/2014/main" id="{747A37FC-326E-4A17-ABCF-D68B372DA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60" y="2933844"/>
            <a:ext cx="3009514" cy="201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13" y="2484618"/>
            <a:ext cx="1324749" cy="192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6412" t="3356" r="6044" b="3693"/>
          <a:stretch/>
        </p:blipFill>
        <p:spPr>
          <a:xfrm>
            <a:off x="9245031" y="3293904"/>
            <a:ext cx="1699536" cy="1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904380" y="841906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3583" y="842965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EF92EEEF-562E-4211-9891-7C266FB60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6146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8C8678-6E4B-4378-A908-EE13C613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03" y="862710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0F5EB0-397E-4F6A-B009-93ED1229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188" y="896847"/>
            <a:ext cx="1090765" cy="1166976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:a16="http://schemas.microsoft.com/office/drawing/2014/main" id="{074C27DA-1F6D-461B-9320-47AAD467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708" y="1102973"/>
            <a:ext cx="1721696" cy="826294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  <a:extLst>
              <a:ext uri="{FF2B5EF4-FFF2-40B4-BE49-F238E27FC236}">
                <a16:creationId xmlns:a16="http://schemas.microsoft.com/office/drawing/2014/main" id="{7365DF20-8477-476F-BADB-CC31998FC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00679" y="2604779"/>
            <a:ext cx="2128393" cy="2333795"/>
            <a:chOff x="4379386" y="2024291"/>
            <a:chExt cx="2128393" cy="2333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5"/>
            <a:srcRect l="14511" t="4459" r="6207" b="8028"/>
            <a:stretch/>
          </p:blipFill>
          <p:spPr>
            <a:xfrm>
              <a:off x="4780348" y="2024291"/>
              <a:ext cx="1727431" cy="2333795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4429373" y="3687305"/>
              <a:ext cx="573543" cy="6735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48814" y="2521125"/>
            <a:ext cx="3244601" cy="2340077"/>
            <a:chOff x="4707779" y="2604779"/>
            <a:chExt cx="3244601" cy="23400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3" t="6708" r="25406"/>
            <a:stretch/>
          </p:blipFill>
          <p:spPr>
            <a:xfrm>
              <a:off x="5672300" y="2604779"/>
              <a:ext cx="2280080" cy="1644105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8729">
              <a:off x="4757766" y="4321326"/>
              <a:ext cx="573543" cy="67351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730855" y="2567748"/>
            <a:ext cx="2258643" cy="2062098"/>
            <a:chOff x="8632401" y="2855836"/>
            <a:chExt cx="2258643" cy="20620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7708" y="2855836"/>
              <a:ext cx="1873336" cy="1897150"/>
            </a:xfrm>
            <a:prstGeom prst="rect">
              <a:avLst/>
            </a:prstGeom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8682388" y="4294404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41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9140" y="840171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98900" y="869909"/>
            <a:ext cx="3048000" cy="4572000"/>
            <a:chOff x="8394916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29291E47-FFA4-4A3E-9ECC-32F928C36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DEB8B0-6B11-44BB-B0F4-A04222D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70" y="1425566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66193-F188-4613-B6B5-DEFE06679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327" y="1316720"/>
            <a:ext cx="1090765" cy="116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3EFBEE-5292-43FA-9CD6-EA82C117F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7253" y="1543112"/>
            <a:ext cx="1721696" cy="82629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C4EDB5AD-17A5-4241-989B-08B65DA00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2270" r="27263" b="11790"/>
          <a:stretch/>
        </p:blipFill>
        <p:spPr>
          <a:xfrm>
            <a:off x="1815056" y="2859852"/>
            <a:ext cx="2218077" cy="21126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31733" y="2490537"/>
            <a:ext cx="2905407" cy="2552934"/>
            <a:chOff x="5031733" y="2490537"/>
            <a:chExt cx="2905407" cy="25529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22859" y="2490537"/>
              <a:ext cx="1514281" cy="2266164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081720" y="4419941"/>
              <a:ext cx="573543" cy="67351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3" y="3302734"/>
            <a:ext cx="2777543" cy="1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01714" y="853479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lang="en-US" sz="3600" b="1" kern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i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s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is Ben.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Minh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D1906FE2-2BBB-432D-B4BE-D53870E4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DFB5C-B491-42F0-84B9-D899027E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0071" y="2390908"/>
            <a:ext cx="2195994" cy="69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F79CE-F76A-436A-9F61-624AD2561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903812" cy="1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CA304-E5CD-412C-9F0A-174276AE71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040" y="1933963"/>
            <a:ext cx="2455878" cy="1149329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BE3894A9-54A6-4A1A-B7A2-4125D4F03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87657" y="3352733"/>
            <a:ext cx="2102537" cy="1682774"/>
            <a:chOff x="5387657" y="3352733"/>
            <a:chExt cx="2102537" cy="1682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/>
            <a:srcRect l="19113"/>
            <a:stretch/>
          </p:blipFill>
          <p:spPr>
            <a:xfrm>
              <a:off x="5777802" y="3352733"/>
              <a:ext cx="1712392" cy="1676948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437644" y="4411977"/>
              <a:ext cx="573543" cy="673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999020" y="2912125"/>
            <a:ext cx="1845225" cy="2211436"/>
            <a:chOff x="8999020" y="2912125"/>
            <a:chExt cx="1845225" cy="221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798" y="2912125"/>
              <a:ext cx="1629447" cy="2187620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9049007" y="4500031"/>
              <a:ext cx="573543" cy="6735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03978" y="3263206"/>
            <a:ext cx="2158321" cy="1816522"/>
            <a:chOff x="1603978" y="3263206"/>
            <a:chExt cx="2158321" cy="1816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9767" y="3263206"/>
              <a:ext cx="1732532" cy="1779357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1653965" y="445619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06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736</Words>
  <Application>Microsoft Office PowerPoint</Application>
  <PresentationFormat>Widescreen</PresentationFormat>
  <Paragraphs>250</Paragraphs>
  <Slides>25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215000E</vt:lpstr>
      <vt:lpstr>Double Feature</vt:lpstr>
      <vt:lpstr>Forte</vt:lpstr>
      <vt:lpstr>Porky's</vt:lpstr>
      <vt:lpstr>Sport Day</vt:lpstr>
      <vt:lpstr>Tw Cen MT</vt:lpstr>
      <vt:lpstr>Arial</vt:lpstr>
      <vt:lpstr>Arial Black</vt:lpstr>
      <vt:lpstr>Calibri</vt:lpstr>
      <vt:lpstr>Calibri Light</vt:lpstr>
      <vt:lpstr>Cambria</vt:lpstr>
      <vt:lpstr>Comic Sans MS</vt:lpstr>
      <vt:lpstr>Montserrat</vt:lpstr>
      <vt:lpstr>Times New Roman</vt:lpstr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106</cp:revision>
  <dcterms:created xsi:type="dcterms:W3CDTF">2021-12-14T02:43:34Z</dcterms:created>
  <dcterms:modified xsi:type="dcterms:W3CDTF">2024-10-09T12:29:23Z</dcterms:modified>
</cp:coreProperties>
</file>