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86" r:id="rId3"/>
  </p:sldMasterIdLst>
  <p:sldIdLst>
    <p:sldId id="295" r:id="rId4"/>
    <p:sldId id="292" r:id="rId5"/>
    <p:sldId id="291" r:id="rId6"/>
    <p:sldId id="293" r:id="rId7"/>
    <p:sldId id="294" r:id="rId8"/>
    <p:sldId id="2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84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888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866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399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969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490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342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4039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30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CB7474-AC18-4462-9967-766FB798D0E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D9A019-0009-41E6-843E-D66C74BC76A4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189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48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980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F288E0-7875-42C4-84C8-98DBBD3BF4D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2024/11/1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BB5D0-35E4-459D-AEF3-FE4D7C45CC19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39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3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0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6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2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59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75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33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11/1/2024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482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660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 userDrawn="1"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Design by: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Hương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1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11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843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gif"/><Relationship Id="rId9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83401" y="1503317"/>
            <a:ext cx="7381060" cy="144562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  <a:sym typeface="+mn-ea"/>
              </a:rPr>
              <a:t>Chào</a:t>
            </a: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  <a:sym typeface="+mn-ea"/>
              </a:rPr>
              <a:t>mừng</a:t>
            </a: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  <a:sym typeface="+mn-ea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  <a:sym typeface="+mn-ea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  <a:sym typeface="+mn-ea"/>
              </a:rPr>
              <a:t>đến</a:t>
            </a: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  <a:sym typeface="+mn-ea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  <a:sym typeface="+mn-ea"/>
              </a:rPr>
              <a:t>với</a:t>
            </a:r>
            <a:r>
              <a:rPr kumimoji="0" lang="en-US" sz="4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  <a:sym typeface="+mn-ea"/>
              </a:rPr>
              <a:t> </a:t>
            </a:r>
            <a:r>
              <a:rPr kumimoji="0" lang="vi-VN" sz="4800" b="1" i="0" u="none" strike="noStrike" kern="1200" cap="none" spc="0" normalizeH="0" baseline="0" noProof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  <a:sym typeface="+mn-ea"/>
              </a:rPr>
              <a:t>tiết</a:t>
            </a:r>
            <a:r>
              <a:rPr kumimoji="0" lang="en-US" altLang="vi-VN" sz="4800" b="1" i="0" u="none" strike="noStrike" kern="1200" cap="none" spc="0" normalizeH="0" baseline="0" noProof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  <a:sym typeface="+mn-ea"/>
              </a:rPr>
              <a:t> </a:t>
            </a:r>
            <a:r>
              <a:rPr lang="en-US" altLang="vi-VN" sz="4800" b="1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-Rounded" panose="020B0500000000000000" charset="0"/>
                <a:cs typeface="Arial-Rounded" panose="020B0500000000000000" charset="0"/>
                <a:sym typeface="+mn-ea"/>
              </a:rPr>
              <a:t>Âm nhạc</a:t>
            </a:r>
            <a:r>
              <a:rPr kumimoji="0" lang="en-US" altLang="vi-VN" sz="4800" b="1" i="0" u="none" strike="noStrike" kern="1200" cap="none" spc="0" normalizeH="0" baseline="0" noProof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  <a:sym typeface="+mn-ea"/>
              </a:rPr>
              <a:t>- </a:t>
            </a:r>
            <a:r>
              <a:rPr kumimoji="0" lang="en-US" altLang="vi-VN" sz="4800" b="1" i="0" u="none" strike="noStrike" kern="1200" cap="none" spc="0" normalizeH="0" baseline="0" noProof="0" err="1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  <a:sym typeface="+mn-ea"/>
              </a:rPr>
              <a:t>Lớp</a:t>
            </a:r>
            <a:r>
              <a:rPr kumimoji="0" lang="en-US" altLang="vi-VN" sz="4800" b="1" i="0" u="none" strike="noStrike" kern="1200" cap="none" spc="0" normalizeH="0" baseline="0" noProof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  <a:sym typeface="+mn-ea"/>
              </a:rPr>
              <a:t> </a:t>
            </a:r>
            <a:r>
              <a:rPr kumimoji="0" lang="en-US" altLang="vi-VN" sz="4800" b="1" i="0" u="none" strike="noStrike" kern="1200" cap="none" spc="0" normalizeH="0" baseline="0" noProof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Arial-Rounded" panose="020B0500000000000000" charset="0"/>
                <a:ea typeface="+mj-ea"/>
                <a:cs typeface="Arial-Rounded" panose="020B0500000000000000" charset="0"/>
                <a:sym typeface="+mn-ea"/>
              </a:rPr>
              <a:t>4</a:t>
            </a:r>
            <a:endParaRPr kumimoji="0" lang="en-US" altLang="vi-VN" sz="4800" b="1" i="0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-Rounded" panose="020B0500000000000000" charset="0"/>
              <a:ea typeface="+mj-ea"/>
              <a:cs typeface="Arial-Rounded" panose="020B0500000000000000" charset="0"/>
              <a:sym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7539" y="2948940"/>
            <a:ext cx="8390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8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TỔ</a:t>
            </a:r>
            <a:r>
              <a:rPr kumimoji="0" lang="en-US" sz="32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CHỨC VẬN DỤNG SÁNG TẠO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8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47" y="4197801"/>
            <a:ext cx="1493800" cy="2420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7031" y="282812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đầu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315" y="1029317"/>
            <a:ext cx="7873242" cy="19063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724273" y="3477126"/>
            <a:ext cx="3092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tên các nốt lặp lại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68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147" y="4197801"/>
            <a:ext cx="1493800" cy="242017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3732" cy="80721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30437" y="256561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18" y="1626346"/>
            <a:ext cx="8097982" cy="1916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56" y="4592782"/>
            <a:ext cx="1237180" cy="20044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76" y="0"/>
            <a:ext cx="7669224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1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2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56" y="4592782"/>
            <a:ext cx="1237180" cy="2004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590788" cy="1340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073" y="0"/>
            <a:ext cx="7276050" cy="498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0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33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44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Arial-Rounded</vt:lpstr>
      <vt:lpstr>宋体</vt:lpstr>
      <vt:lpstr>Arial</vt:lpstr>
      <vt:lpstr>Calibri</vt:lpstr>
      <vt:lpstr>Tahoma</vt:lpstr>
      <vt:lpstr>Times New Roman</vt:lpstr>
      <vt:lpstr>6_Office Theme</vt:lpstr>
      <vt:lpstr>5_Office Theme</vt:lpstr>
      <vt:lpstr>4_Office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Bang Thu Ha</dc:creator>
  <cp:lastModifiedBy>Admin</cp:lastModifiedBy>
  <cp:revision>2</cp:revision>
  <dcterms:created xsi:type="dcterms:W3CDTF">2023-08-04T02:33:28Z</dcterms:created>
  <dcterms:modified xsi:type="dcterms:W3CDTF">2024-11-01T02:39:15Z</dcterms:modified>
</cp:coreProperties>
</file>