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3349" r:id="rId4"/>
    <p:sldId id="3350" r:id="rId5"/>
    <p:sldId id="256" r:id="rId6"/>
    <p:sldId id="258" r:id="rId7"/>
    <p:sldId id="3351" r:id="rId8"/>
    <p:sldId id="259" r:id="rId9"/>
    <p:sldId id="3352" r:id="rId10"/>
    <p:sldId id="260" r:id="rId11"/>
    <p:sldId id="580" r:id="rId12"/>
    <p:sldId id="261" r:id="rId13"/>
    <p:sldId id="263" r:id="rId14"/>
    <p:sldId id="264" r:id="rId15"/>
    <p:sldId id="335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FF30-D935-400D-9B40-E513EE046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5FC0A-CBF0-4179-9EAA-7B9A996EC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F1236-7828-4039-B58C-07CA4185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D84DD-E71A-4E4D-BA9E-8232089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F081-44BD-49DA-8CC5-DF03CD3C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80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14D9-A048-4D37-8472-AA6724E6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A7478-B9D6-49A9-B250-CCF32FE9E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AF7D-B825-426E-8412-27A42426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5197-2294-4946-B0C7-D832E774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36C1-E82D-4966-B617-42FDB1CA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81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0B0CC-0201-4B1A-9E92-3D22D980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7649B-7AE8-4069-808B-577C1AC34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DF22-102A-4F89-A73A-29D913A3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E6A4-F36A-4AD5-A741-3740C443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D5E70-5560-4126-9AB6-9B8C9B57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90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0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77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C1CE-A99C-4833-B1C3-CAF9F62D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03536-4A36-4BAE-B851-E8C33508F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66457-5FCB-418D-BD34-86D42849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A150-CF0E-4DB1-B861-D731314A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52FF-77DA-4A88-BD58-D84DAAA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38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4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DBD4-B45A-4EFC-9B0E-C4D33118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F36AE-4750-4C6C-95CD-CD152853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79CD-CAE5-422C-9069-89B65B84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DB76-6A49-447D-A450-8A9F926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2193-32DC-45B4-90DB-E78EF22D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72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6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5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8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6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1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067E-3E70-459F-BB91-E8E211D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8522-E7AA-4B2B-9CAD-3513B8C03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AC43A-7ADD-41E2-8239-C77C87C1A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DE4-8B96-4D7A-90F3-378A1CA7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A4AFB-ED9E-4124-8E12-E31DE5BD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FC13-BB3B-4F0E-8F9A-3017491F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8B1B-15A6-482B-8E81-DD870A92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FFC3-79CC-4CEE-BF66-694DBC3A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8F649-0B0A-48FD-AB84-A937E2AD0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4334-C3E7-4693-B68B-2F00AE682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074EC-0A2D-4991-A0E2-67A174293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E8AA9-F1DF-4873-93F4-F9B69876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687C2-E817-4EAC-9213-CAA99684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46E2-7977-4336-8989-17715A67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76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3338-7F47-453C-AC2D-E83F6E1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BBC3F-1501-47E7-8105-D782A369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4953-7F6D-4026-B3AD-D5893BE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9D77-E377-43EC-BE6C-8F16DA59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6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4DF2-97F2-47C0-B217-762C492D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DB0DC-E4D3-4F72-B10E-81770538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39072-FA21-4B45-8573-56A48292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0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3CE9-ADB0-4F05-85F4-EF148CE4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EC4D-E35C-41C8-A5DF-A70821EDE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0CBFB-60BD-493A-957C-BF128E86E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3FE8-34CB-4002-8DA8-4889A4E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FA41-1337-43D8-B641-234A0703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9DDCA-7748-40B7-BAEE-28DB9558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2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AADF-9F49-42ED-97DB-8FC8F903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0A0DC-94D6-4B99-85D6-C893AD00D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762E-C0C7-4C39-9C24-95473D6C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36848-D42B-4371-A017-C8BD2227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B3BB-8F26-448A-8A90-3E0CF8F5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F9CC9-AEB6-4A34-91CE-3FB9E6B3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2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2C5531-7956-4E41-A5FE-8E0BD436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0E7F-2722-4124-9ACF-D064DAB44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A6A68-DD06-42DB-AF6C-C550DEFF5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3F444-4576-4D06-B15A-1D4CC98EB054}" type="datetimeFigureOut">
              <a:rPr lang="vi-VN" smtClean="0"/>
              <a:t>11/06/2024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C8F-51E0-4EE8-AB57-80480D601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77933-69DC-4078-ACC0-301E4123A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2024/6/11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5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p3"/><Relationship Id="rId7" Type="http://schemas.openxmlformats.org/officeDocument/2006/relationships/image" Target="../media/image24.sv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" y="4293097"/>
            <a:ext cx="4806173" cy="2437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6188E-FE31-4613-A1BA-5709C9457389}"/>
              </a:ext>
            </a:extLst>
          </p:cNvPr>
          <p:cNvSpPr/>
          <p:nvPr/>
        </p:nvSpPr>
        <p:spPr>
          <a:xfrm>
            <a:off x="2818956" y="2394767"/>
            <a:ext cx="5665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54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BA733A-D25B-4107-896C-EA9451E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4991" y="339697"/>
            <a:ext cx="2147667" cy="17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7D84C-8EF7-44CC-96C5-30E360442F09}"/>
              </a:ext>
            </a:extLst>
          </p:cNvPr>
          <p:cNvSpPr/>
          <p:nvPr/>
        </p:nvSpPr>
        <p:spPr>
          <a:xfrm>
            <a:off x="1071272" y="1816057"/>
            <a:ext cx="896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nhóm lên trình bày hòa tấu 2 loại nhạc cụ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74FF58-0E4A-40F9-A0F2-8D6144A37A07}"/>
              </a:ext>
            </a:extLst>
          </p:cNvPr>
          <p:cNvSpPr/>
          <p:nvPr/>
        </p:nvSpPr>
        <p:spPr>
          <a:xfrm>
            <a:off x="207529" y="1925007"/>
            <a:ext cx="93762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 ở địa phương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mà em biết qua hình ảnh hoặc hình thức khác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008CF-7D91-4CD1-8ABB-5036312A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2" y="1095762"/>
            <a:ext cx="9566543" cy="4670999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581620"/>
            <a:ext cx="12192000" cy="1276379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46" y="5372929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60" y="5478853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CA8052-C94A-4B38-9562-23AA6932B660}"/>
              </a:ext>
            </a:extLst>
          </p:cNvPr>
          <p:cNvSpPr/>
          <p:nvPr/>
        </p:nvSpPr>
        <p:spPr>
          <a:xfrm>
            <a:off x="1594004" y="220661"/>
            <a:ext cx="676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</a:t>
            </a:r>
            <a:r>
              <a:rPr kumimoji="0" lang="vi-VN" sz="2800" b="1" i="0" u="none" strike="noStrike" kern="1200" cap="none" spc="0" normalizeH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các em: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Giai điệu quê hương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A5A5A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5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2">
            <a:hlinkClick r:id="" action="ppaction://media"/>
            <a:extLst>
              <a:ext uri="{FF2B5EF4-FFF2-40B4-BE49-F238E27FC236}">
                <a16:creationId xmlns:a16="http://schemas.microsoft.com/office/drawing/2014/main" id="{CC8F756D-F599-4827-9457-E95A30C0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21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Giai điệu quê hương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  <a:p>
            <a:pPr algn="ctr"/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lang="en-US" sz="32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0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EC5D92-B847-4763-8841-85A187AA71AF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2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840782-A472-45E4-AC73-317DF69BC18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8E6A-8FD2-47E0-9264-22112A02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93" y="993569"/>
            <a:ext cx="9587840" cy="363046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664546" y="332541"/>
            <a:ext cx="8807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2 loại nhạc cụ: Trống nhỏ và song loan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ud">
            <a:hlinkClick r:id="" action="ppaction://media"/>
            <a:extLst>
              <a:ext uri="{FF2B5EF4-FFF2-40B4-BE49-F238E27FC236}">
                <a16:creationId xmlns:a16="http://schemas.microsoft.com/office/drawing/2014/main" id="{311B02F1-FFD7-473F-86AB-D6D51A82D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305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Lí đất giồng</a:t>
            </a:r>
            <a:endParaRPr lang="en-US" sz="2667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Dân ca Nam Bộ</a:t>
            </a:r>
          </a:p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 lời: Đỗ Minh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Vừa phải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01C3CD55-5488-4F5E-B037-16A682CBE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191" y="980597"/>
            <a:ext cx="670403" cy="6704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227</Words>
  <Application>Microsoft Office PowerPoint</Application>
  <PresentationFormat>Widescreen</PresentationFormat>
  <Paragraphs>29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更多模版请关注:尚佳素材公社shop64427429.taobao.com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5</cp:revision>
  <dcterms:created xsi:type="dcterms:W3CDTF">2024-06-11T09:28:57Z</dcterms:created>
  <dcterms:modified xsi:type="dcterms:W3CDTF">2024-06-11T10:13:18Z</dcterms:modified>
</cp:coreProperties>
</file>