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74" r:id="rId6"/>
    <p:sldMasterId id="2147483686" r:id="rId7"/>
    <p:sldMasterId id="2147483698" r:id="rId8"/>
    <p:sldMasterId id="2147483710" r:id="rId9"/>
    <p:sldMasterId id="2147483722" r:id="rId10"/>
    <p:sldMasterId id="2147483734" r:id="rId11"/>
    <p:sldMasterId id="2147483746" r:id="rId12"/>
  </p:sldMasterIdLst>
  <p:notesMasterIdLst>
    <p:notesMasterId r:id="rId13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</p:sldIdLst>
  <p:sldSz cy="10287000" cx="18288000"/>
  <p:notesSz cx="6858000" cy="9144000"/>
  <p:embeddedFontLst>
    <p:embeddedFont>
      <p:font typeface="Caveat"/>
      <p:regular r:id="rId35"/>
      <p:bold r:id="rId36"/>
    </p:embeddedFont>
    <p:embeddedFont>
      <p:font typeface="Montserrat"/>
      <p:regular r:id="rId37"/>
      <p:bold r:id="rId38"/>
      <p:italic r:id="rId39"/>
      <p:boldItalic r:id="rId40"/>
    </p:embeddedFont>
    <p:embeddedFont>
      <p:font typeface="Fira Sans Extra Condensed Medium"/>
      <p:regular r:id="rId41"/>
      <p:bold r:id="rId42"/>
      <p:italic r:id="rId43"/>
      <p:boldItalic r:id="rId44"/>
    </p:embeddedFont>
    <p:embeddedFont>
      <p:font typeface="Barlow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49" roundtripDataSignature="AMtx7miK8d4T1ttEB0sphTTS//sS5H/x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33D3056-C7FF-457E-9D5E-B77E1B9FC604}">
  <a:tblStyle styleId="{133D3056-C7FF-457E-9D5E-B77E1B9FC60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boldItalic.fntdata"/><Relationship Id="rId42" Type="http://schemas.openxmlformats.org/officeDocument/2006/relationships/font" Target="fonts/FiraSansExtraCondensedMedium-bold.fntdata"/><Relationship Id="rId41" Type="http://schemas.openxmlformats.org/officeDocument/2006/relationships/font" Target="fonts/FiraSansExtraCondensedMedium-regular.fntdata"/><Relationship Id="rId44" Type="http://schemas.openxmlformats.org/officeDocument/2006/relationships/font" Target="fonts/FiraSansExtraCondensedMedium-boldItalic.fntdata"/><Relationship Id="rId43" Type="http://schemas.openxmlformats.org/officeDocument/2006/relationships/font" Target="fonts/FiraSansExtraCondensedMedium-italic.fntdata"/><Relationship Id="rId46" Type="http://schemas.openxmlformats.org/officeDocument/2006/relationships/font" Target="fonts/Barlow-bold.fntdata"/><Relationship Id="rId45" Type="http://schemas.openxmlformats.org/officeDocument/2006/relationships/font" Target="fonts/Barlow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48" Type="http://schemas.openxmlformats.org/officeDocument/2006/relationships/font" Target="fonts/Barlow-boldItalic.fntdata"/><Relationship Id="rId47" Type="http://schemas.openxmlformats.org/officeDocument/2006/relationships/font" Target="fonts/Barlow-italic.fntdata"/><Relationship Id="rId49" Type="http://customschemas.google.com/relationships/presentationmetadata" Target="meta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slide" Target="slides/slide18.xml"/><Relationship Id="rId30" Type="http://schemas.openxmlformats.org/officeDocument/2006/relationships/slide" Target="slides/slide17.xml"/><Relationship Id="rId33" Type="http://schemas.openxmlformats.org/officeDocument/2006/relationships/slide" Target="slides/slide20.xml"/><Relationship Id="rId32" Type="http://schemas.openxmlformats.org/officeDocument/2006/relationships/slide" Target="slides/slide19.xml"/><Relationship Id="rId35" Type="http://schemas.openxmlformats.org/officeDocument/2006/relationships/font" Target="fonts/Caveat-regular.fntdata"/><Relationship Id="rId34" Type="http://schemas.openxmlformats.org/officeDocument/2006/relationships/slide" Target="slides/slide21.xml"/><Relationship Id="rId37" Type="http://schemas.openxmlformats.org/officeDocument/2006/relationships/font" Target="fonts/Montserrat-regular.fntdata"/><Relationship Id="rId36" Type="http://schemas.openxmlformats.org/officeDocument/2006/relationships/font" Target="fonts/Caveat-bold.fntdata"/><Relationship Id="rId39" Type="http://schemas.openxmlformats.org/officeDocument/2006/relationships/font" Target="fonts/Montserrat-italic.fntdata"/><Relationship Id="rId38" Type="http://schemas.openxmlformats.org/officeDocument/2006/relationships/font" Target="fonts/Montserrat-bold.fntdata"/><Relationship Id="rId20" Type="http://schemas.openxmlformats.org/officeDocument/2006/relationships/slide" Target="slides/slide7.xml"/><Relationship Id="rId22" Type="http://schemas.openxmlformats.org/officeDocument/2006/relationships/slide" Target="slides/slide9.xml"/><Relationship Id="rId21" Type="http://schemas.openxmlformats.org/officeDocument/2006/relationships/slide" Target="slides/slide8.xml"/><Relationship Id="rId24" Type="http://schemas.openxmlformats.org/officeDocument/2006/relationships/slide" Target="slides/slide11.xml"/><Relationship Id="rId23" Type="http://schemas.openxmlformats.org/officeDocument/2006/relationships/slide" Target="slides/slide10.xml"/><Relationship Id="rId26" Type="http://schemas.openxmlformats.org/officeDocument/2006/relationships/slide" Target="slides/slide13.xml"/><Relationship Id="rId25" Type="http://schemas.openxmlformats.org/officeDocument/2006/relationships/slide" Target="slides/slide12.xml"/><Relationship Id="rId28" Type="http://schemas.openxmlformats.org/officeDocument/2006/relationships/slide" Target="slides/slide15.xml"/><Relationship Id="rId27" Type="http://schemas.openxmlformats.org/officeDocument/2006/relationships/slide" Target="slides/slide14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7.xml"/><Relationship Id="rId10" Type="http://schemas.openxmlformats.org/officeDocument/2006/relationships/slideMaster" Target="slideMasters/slideMaster6.xml"/><Relationship Id="rId13" Type="http://schemas.openxmlformats.org/officeDocument/2006/relationships/notesMaster" Target="notesMasters/notesMaster1.xml"/><Relationship Id="rId12" Type="http://schemas.openxmlformats.org/officeDocument/2006/relationships/slideMaster" Target="slideMasters/slideMaster8.xml"/><Relationship Id="rId15" Type="http://schemas.openxmlformats.org/officeDocument/2006/relationships/slide" Target="slides/slide2.xml"/><Relationship Id="rId14" Type="http://schemas.openxmlformats.org/officeDocument/2006/relationships/slide" Target="slides/slide1.xml"/><Relationship Id="rId17" Type="http://schemas.openxmlformats.org/officeDocument/2006/relationships/slide" Target="slides/slide4.xml"/><Relationship Id="rId16" Type="http://schemas.openxmlformats.org/officeDocument/2006/relationships/slide" Target="slides/slide3.xml"/><Relationship Id="rId19" Type="http://schemas.openxmlformats.org/officeDocument/2006/relationships/slide" Target="slides/slide6.xml"/><Relationship Id="rId18" Type="http://schemas.openxmlformats.org/officeDocument/2006/relationships/slide" Target="slides/slide5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3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5" name="Google Shape;135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6" name="Google Shape;1356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7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9" name="Google Shape;1459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2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4" name="Google Shape;1474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7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9" name="Google Shape;1489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2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4" name="Google Shape;150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5" name="Google Shape;1505;p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2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4" name="Google Shape;151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Calibri"/>
                <a:ea typeface="Calibri"/>
                <a:cs typeface="Calibri"/>
                <a:sym typeface="Calibri"/>
              </a:rPr>
              <a:t>Key: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1. 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2. c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3. d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4. a</a:t>
            </a:r>
            <a:endParaRPr/>
          </a:p>
        </p:txBody>
      </p:sp>
      <p:sp>
        <p:nvSpPr>
          <p:cNvPr id="1515" name="Google Shape;1515;p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6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8" name="Google Shape;152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9" name="Google Shape;1529;p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6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8" name="Google Shape;1538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3" name="Google Shape;1543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7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9" name="Google Shape;155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Calibri"/>
                <a:ea typeface="Calibri"/>
                <a:cs typeface="Calibri"/>
                <a:sym typeface="Calibri"/>
              </a:rPr>
              <a:t>A survey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300"/>
              </a:spcBef>
              <a:spcAft>
                <a:spcPts val="0"/>
              </a:spcAft>
              <a:buNone/>
            </a:pPr>
            <a:r>
              <a:rPr b="1" lang="en-US" sz="1200"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Pupils use the questions to interview their friends.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+ What's your name? − My name's ... 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+ How old are you? – I’m _____ years old.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+ What's your hobby? − It's ...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- Afterwards,  pupils can tell the class what they found out about their friends.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0" name="Google Shape;1560;p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7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9" name="Google Shape;156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Calibri"/>
                <a:ea typeface="Calibri"/>
                <a:cs typeface="Calibri"/>
                <a:sym typeface="Calibri"/>
              </a:rPr>
              <a:t> A survey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−</a:t>
            </a:r>
            <a:r>
              <a:rPr b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 use the questions to interview their friends.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What's your name? − My name's... 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How old are you? – I’m _____ years old.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What's your hobby? − It's  ____.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Afterwards,  pupils can tell the class what they found out about their friends.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0" name="Google Shape;1570;p1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2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4" name="Google Shape;1364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3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5" name="Google Shape;157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Calibri"/>
                <a:ea typeface="Calibri"/>
                <a:cs typeface="Calibri"/>
                <a:sym typeface="Calibri"/>
              </a:rPr>
              <a:t> Example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6" name="Google Shape;1576;p2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9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1" name="Google Shape;158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3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5" name="Google Shape;1375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6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8" name="Google Shape;138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9" name="Google Shape;1389;p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7" name="Google Shape;139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Divide the class into 2 groups.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b="1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pupils in each group to stand closely in a straight line. 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Teacher says a word or phrase to the first pupil in line.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Then, the first pupil whispers what she/ he hears to the second person in line and so on until the last pupil in the line.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The last pupil will say the word or phrase out loud.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/>
            </a:br>
            <a:endParaRPr/>
          </a:p>
        </p:txBody>
      </p:sp>
      <p:sp>
        <p:nvSpPr>
          <p:cNvPr id="1398" name="Google Shape;1398;p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7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9" name="Google Shape;140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0" name="Google Shape;1410;p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8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0" name="Google Shape;142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Key: 1. b 2. b 3. a 4. b 5. b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1" name="Google Shape;1421;p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5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7" name="Google Shape;142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8" name="Google Shape;1428;p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3" name="Google Shape;144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4" name="Google Shape;1444;p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0.png"/><Relationship Id="rId3" Type="http://schemas.openxmlformats.org/officeDocument/2006/relationships/image" Target="../media/image2.png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.pn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3"/>
          <p:cNvSpPr txBox="1"/>
          <p:nvPr>
            <p:ph type="ctrTitle"/>
          </p:nvPr>
        </p:nvSpPr>
        <p:spPr>
          <a:xfrm>
            <a:off x="1440000" y="3035550"/>
            <a:ext cx="8633400" cy="29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/>
        </p:txBody>
      </p:sp>
      <p:sp>
        <p:nvSpPr>
          <p:cNvPr id="15" name="Google Shape;15;p23"/>
          <p:cNvSpPr txBox="1"/>
          <p:nvPr>
            <p:ph idx="1" type="subTitle"/>
          </p:nvPr>
        </p:nvSpPr>
        <p:spPr>
          <a:xfrm>
            <a:off x="1433150" y="6348450"/>
            <a:ext cx="8647200" cy="9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/>
        </p:txBody>
      </p:sp>
      <p:sp>
        <p:nvSpPr>
          <p:cNvPr id="16" name="Google Shape;16;p23"/>
          <p:cNvSpPr/>
          <p:nvPr/>
        </p:nvSpPr>
        <p:spPr>
          <a:xfrm>
            <a:off x="7684797" y="10800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3"/>
          <p:cNvSpPr/>
          <p:nvPr/>
        </p:nvSpPr>
        <p:spPr>
          <a:xfrm>
            <a:off x="3775623" y="84333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3"/>
          <p:cNvSpPr/>
          <p:nvPr/>
        </p:nvSpPr>
        <p:spPr>
          <a:xfrm>
            <a:off x="1464623" y="152116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/>
          <p:nvPr/>
        </p:nvSpPr>
        <p:spPr>
          <a:xfrm>
            <a:off x="15411797" y="185096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/>
          <p:nvPr/>
        </p:nvSpPr>
        <p:spPr>
          <a:xfrm>
            <a:off x="8664297" y="80541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3"/>
          <p:cNvSpPr/>
          <p:nvPr/>
        </p:nvSpPr>
        <p:spPr>
          <a:xfrm>
            <a:off x="7967147" y="90174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3"/>
          <p:cNvSpPr/>
          <p:nvPr/>
        </p:nvSpPr>
        <p:spPr>
          <a:xfrm>
            <a:off x="13571147" y="8904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3"/>
          <p:cNvSpPr/>
          <p:nvPr/>
        </p:nvSpPr>
        <p:spPr>
          <a:xfrm rot="198691">
            <a:off x="5823217" y="7871880"/>
            <a:ext cx="186350" cy="261896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3"/>
          <p:cNvSpPr/>
          <p:nvPr/>
        </p:nvSpPr>
        <p:spPr>
          <a:xfrm rot="-4032455">
            <a:off x="4317488" y="650303"/>
            <a:ext cx="311384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3"/>
          <p:cNvSpPr/>
          <p:nvPr/>
        </p:nvSpPr>
        <p:spPr>
          <a:xfrm rot="5400000">
            <a:off x="997452" y="6475406"/>
            <a:ext cx="190200" cy="148196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3"/>
          <p:cNvSpPr/>
          <p:nvPr/>
        </p:nvSpPr>
        <p:spPr>
          <a:xfrm rot="5400000">
            <a:off x="1448183" y="9702064"/>
            <a:ext cx="315250" cy="225776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3"/>
          <p:cNvSpPr/>
          <p:nvPr/>
        </p:nvSpPr>
        <p:spPr>
          <a:xfrm rot="5400000">
            <a:off x="12647472" y="2808269"/>
            <a:ext cx="208096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3"/>
          <p:cNvSpPr/>
          <p:nvPr/>
        </p:nvSpPr>
        <p:spPr>
          <a:xfrm rot="684164">
            <a:off x="6376544" y="1868939"/>
            <a:ext cx="171020" cy="343218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3"/>
          <p:cNvSpPr/>
          <p:nvPr/>
        </p:nvSpPr>
        <p:spPr>
          <a:xfrm rot="1746969">
            <a:off x="3523992" y="1899573"/>
            <a:ext cx="195344" cy="281926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3"/>
          <p:cNvSpPr/>
          <p:nvPr/>
        </p:nvSpPr>
        <p:spPr>
          <a:xfrm rot="684164">
            <a:off x="16995094" y="1020639"/>
            <a:ext cx="171020" cy="343218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3"/>
          <p:cNvSpPr/>
          <p:nvPr/>
        </p:nvSpPr>
        <p:spPr>
          <a:xfrm>
            <a:off x="15318697" y="87776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3"/>
          <p:cNvSpPr/>
          <p:nvPr/>
        </p:nvSpPr>
        <p:spPr>
          <a:xfrm rot="5400000">
            <a:off x="16157102" y="7874956"/>
            <a:ext cx="190200" cy="148196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23"/>
          <p:cNvSpPr/>
          <p:nvPr/>
        </p:nvSpPr>
        <p:spPr>
          <a:xfrm rot="198691">
            <a:off x="11044917" y="3555730"/>
            <a:ext cx="186350" cy="261896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1_Title and two columns 2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6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5" name="Google Shape;145;p66"/>
          <p:cNvSpPr txBox="1"/>
          <p:nvPr>
            <p:ph idx="1" type="subTitle"/>
          </p:nvPr>
        </p:nvSpPr>
        <p:spPr>
          <a:xfrm>
            <a:off x="2819750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66"/>
          <p:cNvSpPr txBox="1"/>
          <p:nvPr>
            <p:ph idx="2" type="subTitle"/>
          </p:nvPr>
        </p:nvSpPr>
        <p:spPr>
          <a:xfrm>
            <a:off x="9864148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66"/>
          <p:cNvSpPr txBox="1"/>
          <p:nvPr>
            <p:ph idx="3" type="subTitle"/>
          </p:nvPr>
        </p:nvSpPr>
        <p:spPr>
          <a:xfrm>
            <a:off x="2819750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8" name="Google Shape;148;p66"/>
          <p:cNvSpPr txBox="1"/>
          <p:nvPr>
            <p:ph idx="4" type="subTitle"/>
          </p:nvPr>
        </p:nvSpPr>
        <p:spPr>
          <a:xfrm>
            <a:off x="9864148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9" name="Google Shape;149;p66"/>
          <p:cNvSpPr/>
          <p:nvPr/>
        </p:nvSpPr>
        <p:spPr>
          <a:xfrm rot="-4032455">
            <a:off x="7140238" y="9545459"/>
            <a:ext cx="311384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66"/>
          <p:cNvSpPr/>
          <p:nvPr/>
        </p:nvSpPr>
        <p:spPr>
          <a:xfrm rot="5400000">
            <a:off x="988202" y="6280106"/>
            <a:ext cx="190200" cy="148196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66"/>
          <p:cNvSpPr/>
          <p:nvPr/>
        </p:nvSpPr>
        <p:spPr>
          <a:xfrm rot="5400000">
            <a:off x="1395283" y="8311214"/>
            <a:ext cx="315250" cy="225776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66"/>
          <p:cNvSpPr/>
          <p:nvPr/>
        </p:nvSpPr>
        <p:spPr>
          <a:xfrm rot="5400000">
            <a:off x="15666472" y="897247"/>
            <a:ext cx="208096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7199991">
            <a:off x="-1665844" y="252846"/>
            <a:ext cx="5498292" cy="259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2700008">
            <a:off x="14880406" y="7385098"/>
            <a:ext cx="5498292" cy="2596268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66"/>
          <p:cNvSpPr/>
          <p:nvPr/>
        </p:nvSpPr>
        <p:spPr>
          <a:xfrm>
            <a:off x="17140859" y="1937887"/>
            <a:ext cx="214158" cy="287514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66"/>
          <p:cNvSpPr/>
          <p:nvPr/>
        </p:nvSpPr>
        <p:spPr>
          <a:xfrm>
            <a:off x="16404423" y="3070165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66"/>
          <p:cNvSpPr/>
          <p:nvPr/>
        </p:nvSpPr>
        <p:spPr>
          <a:xfrm rot="1746969">
            <a:off x="15955642" y="5546423"/>
            <a:ext cx="195344" cy="281926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66"/>
          <p:cNvSpPr/>
          <p:nvPr/>
        </p:nvSpPr>
        <p:spPr>
          <a:xfrm>
            <a:off x="1738073" y="44305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1_Title and two columns"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89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26" name="Google Shape;1026;p89"/>
          <p:cNvSpPr txBox="1"/>
          <p:nvPr>
            <p:ph idx="1" type="subTitle"/>
          </p:nvPr>
        </p:nvSpPr>
        <p:spPr>
          <a:xfrm>
            <a:off x="2819750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7" name="Google Shape;1027;p89"/>
          <p:cNvSpPr txBox="1"/>
          <p:nvPr>
            <p:ph idx="2" type="subTitle"/>
          </p:nvPr>
        </p:nvSpPr>
        <p:spPr>
          <a:xfrm>
            <a:off x="9864148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8" name="Google Shape;1028;p89"/>
          <p:cNvSpPr txBox="1"/>
          <p:nvPr>
            <p:ph idx="3" type="subTitle"/>
          </p:nvPr>
        </p:nvSpPr>
        <p:spPr>
          <a:xfrm>
            <a:off x="2819750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29" name="Google Shape;1029;p89"/>
          <p:cNvSpPr txBox="1"/>
          <p:nvPr>
            <p:ph idx="4" type="subTitle"/>
          </p:nvPr>
        </p:nvSpPr>
        <p:spPr>
          <a:xfrm>
            <a:off x="9864148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30" name="Google Shape;1030;p89"/>
          <p:cNvSpPr/>
          <p:nvPr/>
        </p:nvSpPr>
        <p:spPr>
          <a:xfrm rot="-4032455">
            <a:off x="7140238" y="9545459"/>
            <a:ext cx="311384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89"/>
          <p:cNvSpPr/>
          <p:nvPr/>
        </p:nvSpPr>
        <p:spPr>
          <a:xfrm rot="5400000">
            <a:off x="988202" y="6280106"/>
            <a:ext cx="190200" cy="148196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89"/>
          <p:cNvSpPr/>
          <p:nvPr/>
        </p:nvSpPr>
        <p:spPr>
          <a:xfrm rot="5400000">
            <a:off x="1395283" y="8311214"/>
            <a:ext cx="315250" cy="225776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89"/>
          <p:cNvSpPr/>
          <p:nvPr/>
        </p:nvSpPr>
        <p:spPr>
          <a:xfrm rot="5400000">
            <a:off x="15666472" y="897247"/>
            <a:ext cx="208096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4" name="Google Shape;1034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7199991">
            <a:off x="-1665844" y="252846"/>
            <a:ext cx="5498292" cy="259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2700008">
            <a:off x="14880406" y="7385098"/>
            <a:ext cx="5498292" cy="2596268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Google Shape;1036;p89"/>
          <p:cNvSpPr/>
          <p:nvPr/>
        </p:nvSpPr>
        <p:spPr>
          <a:xfrm>
            <a:off x="17140859" y="1937887"/>
            <a:ext cx="214158" cy="287514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7" name="Google Shape;1037;p89"/>
          <p:cNvSpPr/>
          <p:nvPr/>
        </p:nvSpPr>
        <p:spPr>
          <a:xfrm>
            <a:off x="16404423" y="3070165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Google Shape;1038;p89"/>
          <p:cNvSpPr/>
          <p:nvPr/>
        </p:nvSpPr>
        <p:spPr>
          <a:xfrm rot="1746969">
            <a:off x="15955642" y="5546423"/>
            <a:ext cx="195344" cy="281926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p89"/>
          <p:cNvSpPr/>
          <p:nvPr/>
        </p:nvSpPr>
        <p:spPr>
          <a:xfrm>
            <a:off x="1738073" y="44305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1_Title and two columns 2"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90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42" name="Google Shape;1042;p90"/>
          <p:cNvSpPr txBox="1"/>
          <p:nvPr>
            <p:ph idx="1" type="subTitle"/>
          </p:nvPr>
        </p:nvSpPr>
        <p:spPr>
          <a:xfrm>
            <a:off x="2819750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3" name="Google Shape;1043;p90"/>
          <p:cNvSpPr txBox="1"/>
          <p:nvPr>
            <p:ph idx="2" type="subTitle"/>
          </p:nvPr>
        </p:nvSpPr>
        <p:spPr>
          <a:xfrm>
            <a:off x="9864148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4" name="Google Shape;1044;p90"/>
          <p:cNvSpPr txBox="1"/>
          <p:nvPr>
            <p:ph idx="3" type="subTitle"/>
          </p:nvPr>
        </p:nvSpPr>
        <p:spPr>
          <a:xfrm>
            <a:off x="2819750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45" name="Google Shape;1045;p90"/>
          <p:cNvSpPr txBox="1"/>
          <p:nvPr>
            <p:ph idx="4" type="subTitle"/>
          </p:nvPr>
        </p:nvSpPr>
        <p:spPr>
          <a:xfrm>
            <a:off x="9864148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46" name="Google Shape;1046;p90"/>
          <p:cNvSpPr/>
          <p:nvPr/>
        </p:nvSpPr>
        <p:spPr>
          <a:xfrm rot="-4032455">
            <a:off x="7140238" y="9545459"/>
            <a:ext cx="311384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p90"/>
          <p:cNvSpPr/>
          <p:nvPr/>
        </p:nvSpPr>
        <p:spPr>
          <a:xfrm rot="5400000">
            <a:off x="988202" y="6280106"/>
            <a:ext cx="190200" cy="148196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90"/>
          <p:cNvSpPr/>
          <p:nvPr/>
        </p:nvSpPr>
        <p:spPr>
          <a:xfrm rot="5400000">
            <a:off x="1395283" y="8311214"/>
            <a:ext cx="315250" cy="225776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90"/>
          <p:cNvSpPr/>
          <p:nvPr/>
        </p:nvSpPr>
        <p:spPr>
          <a:xfrm rot="5400000">
            <a:off x="15666472" y="897247"/>
            <a:ext cx="208096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0" name="Google Shape;1050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7199991">
            <a:off x="-1665844" y="252846"/>
            <a:ext cx="5498292" cy="259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1" name="Google Shape;1051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2700008">
            <a:off x="14880406" y="7385098"/>
            <a:ext cx="5498292" cy="2596268"/>
          </a:xfrm>
          <a:prstGeom prst="rect">
            <a:avLst/>
          </a:prstGeom>
          <a:noFill/>
          <a:ln>
            <a:noFill/>
          </a:ln>
        </p:spPr>
      </p:pic>
      <p:sp>
        <p:nvSpPr>
          <p:cNvPr id="1052" name="Google Shape;1052;p90"/>
          <p:cNvSpPr/>
          <p:nvPr/>
        </p:nvSpPr>
        <p:spPr>
          <a:xfrm>
            <a:off x="17140859" y="1937887"/>
            <a:ext cx="214158" cy="287514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90"/>
          <p:cNvSpPr/>
          <p:nvPr/>
        </p:nvSpPr>
        <p:spPr>
          <a:xfrm>
            <a:off x="16404423" y="3070165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4" name="Google Shape;1054;p90"/>
          <p:cNvSpPr/>
          <p:nvPr/>
        </p:nvSpPr>
        <p:spPr>
          <a:xfrm rot="1746969">
            <a:off x="15955642" y="5546423"/>
            <a:ext cx="195344" cy="281926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Google Shape;1055;p90"/>
          <p:cNvSpPr/>
          <p:nvPr/>
        </p:nvSpPr>
        <p:spPr>
          <a:xfrm>
            <a:off x="1738073" y="44305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1_Title and two columns 3"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91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58" name="Google Shape;1058;p91"/>
          <p:cNvSpPr txBox="1"/>
          <p:nvPr>
            <p:ph idx="1" type="subTitle"/>
          </p:nvPr>
        </p:nvSpPr>
        <p:spPr>
          <a:xfrm>
            <a:off x="2819750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9" name="Google Shape;1059;p91"/>
          <p:cNvSpPr txBox="1"/>
          <p:nvPr>
            <p:ph idx="2" type="subTitle"/>
          </p:nvPr>
        </p:nvSpPr>
        <p:spPr>
          <a:xfrm>
            <a:off x="9864148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0" name="Google Shape;1060;p91"/>
          <p:cNvSpPr txBox="1"/>
          <p:nvPr>
            <p:ph idx="3" type="subTitle"/>
          </p:nvPr>
        </p:nvSpPr>
        <p:spPr>
          <a:xfrm>
            <a:off x="2819750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61" name="Google Shape;1061;p91"/>
          <p:cNvSpPr txBox="1"/>
          <p:nvPr>
            <p:ph idx="4" type="subTitle"/>
          </p:nvPr>
        </p:nvSpPr>
        <p:spPr>
          <a:xfrm>
            <a:off x="9864148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62" name="Google Shape;1062;p91"/>
          <p:cNvSpPr/>
          <p:nvPr/>
        </p:nvSpPr>
        <p:spPr>
          <a:xfrm rot="-4032455">
            <a:off x="7140238" y="9545459"/>
            <a:ext cx="311384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3" name="Google Shape;1063;p91"/>
          <p:cNvSpPr/>
          <p:nvPr/>
        </p:nvSpPr>
        <p:spPr>
          <a:xfrm rot="5400000">
            <a:off x="988202" y="6280106"/>
            <a:ext cx="190200" cy="148196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4" name="Google Shape;1064;p91"/>
          <p:cNvSpPr/>
          <p:nvPr/>
        </p:nvSpPr>
        <p:spPr>
          <a:xfrm rot="5400000">
            <a:off x="1395283" y="8311214"/>
            <a:ext cx="315250" cy="225776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91"/>
          <p:cNvSpPr/>
          <p:nvPr/>
        </p:nvSpPr>
        <p:spPr>
          <a:xfrm rot="5400000">
            <a:off x="15666472" y="897247"/>
            <a:ext cx="208096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6" name="Google Shape;1066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7199991">
            <a:off x="-1665844" y="252846"/>
            <a:ext cx="5498292" cy="259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7" name="Google Shape;1067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2700008">
            <a:off x="14880406" y="7385098"/>
            <a:ext cx="5498292" cy="2596268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91"/>
          <p:cNvSpPr/>
          <p:nvPr/>
        </p:nvSpPr>
        <p:spPr>
          <a:xfrm>
            <a:off x="17140859" y="1937887"/>
            <a:ext cx="214158" cy="287514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9" name="Google Shape;1069;p91"/>
          <p:cNvSpPr/>
          <p:nvPr/>
        </p:nvSpPr>
        <p:spPr>
          <a:xfrm>
            <a:off x="16404423" y="3070165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0" name="Google Shape;1070;p91"/>
          <p:cNvSpPr/>
          <p:nvPr/>
        </p:nvSpPr>
        <p:spPr>
          <a:xfrm rot="1746969">
            <a:off x="15955642" y="5546423"/>
            <a:ext cx="195344" cy="281926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91"/>
          <p:cNvSpPr/>
          <p:nvPr/>
        </p:nvSpPr>
        <p:spPr>
          <a:xfrm>
            <a:off x="1738073" y="44305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" name="Google Shape;1073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7204250">
            <a:off x="-106324" y="-1132148"/>
            <a:ext cx="1304200" cy="40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4" name="Google Shape;1074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583" y="581677"/>
            <a:ext cx="2467750" cy="167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5" name="Google Shape;1075;p92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076" name="Google Shape;1076;p92"/>
          <p:cNvGrpSpPr/>
          <p:nvPr/>
        </p:nvGrpSpPr>
        <p:grpSpPr>
          <a:xfrm rot="5400000">
            <a:off x="4472637" y="-3485730"/>
            <a:ext cx="9567897" cy="16895654"/>
            <a:chOff x="463599" y="-1667091"/>
            <a:chExt cx="3663615" cy="6469465"/>
          </a:xfrm>
        </p:grpSpPr>
        <p:sp>
          <p:nvSpPr>
            <p:cNvPr id="1077" name="Google Shape;1077;p92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rect b="b" l="l" r="r" t="t"/>
              <a:pathLst>
                <a:path extrusionOk="0" h="2444" w="1739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92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rect b="b" l="l" r="r" t="t"/>
              <a:pathLst>
                <a:path extrusionOk="0" h="1299" w="2906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92"/>
            <p:cNvSpPr/>
            <p:nvPr/>
          </p:nvSpPr>
          <p:spPr>
            <a:xfrm>
              <a:off x="2748025" y="4745630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92"/>
            <p:cNvSpPr/>
            <p:nvPr/>
          </p:nvSpPr>
          <p:spPr>
            <a:xfrm>
              <a:off x="3694447" y="4615466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92"/>
            <p:cNvSpPr/>
            <p:nvPr/>
          </p:nvSpPr>
          <p:spPr>
            <a:xfrm>
              <a:off x="463599" y="-316506"/>
              <a:ext cx="79680" cy="60273"/>
            </a:xfrm>
            <a:custGeom>
              <a:rect b="b" l="l" r="r" t="t"/>
              <a:pathLst>
                <a:path extrusionOk="0" h="1469" w="1942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92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rect b="b" l="l" r="r" t="t"/>
              <a:pathLst>
                <a:path extrusionOk="0" h="3203" w="1596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92"/>
            <p:cNvSpPr/>
            <p:nvPr/>
          </p:nvSpPr>
          <p:spPr>
            <a:xfrm>
              <a:off x="3905507" y="2658234"/>
              <a:ext cx="6401" cy="3693"/>
            </a:xfrm>
            <a:custGeom>
              <a:rect b="b" l="l" r="r" t="t"/>
              <a:pathLst>
                <a:path extrusionOk="0" h="90" w="156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92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rect b="b" l="l" r="r" t="t"/>
              <a:pathLst>
                <a:path extrusionOk="0" h="2631" w="1823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5" name="Google Shape;1085;p92"/>
          <p:cNvGrpSpPr/>
          <p:nvPr/>
        </p:nvGrpSpPr>
        <p:grpSpPr>
          <a:xfrm>
            <a:off x="16680657" y="672907"/>
            <a:ext cx="830650" cy="956150"/>
            <a:chOff x="-1159325" y="2189850"/>
            <a:chExt cx="415325" cy="478075"/>
          </a:xfrm>
        </p:grpSpPr>
        <p:sp>
          <p:nvSpPr>
            <p:cNvPr id="1086" name="Google Shape;1086;p92"/>
            <p:cNvSpPr/>
            <p:nvPr/>
          </p:nvSpPr>
          <p:spPr>
            <a:xfrm>
              <a:off x="-853275" y="2518450"/>
              <a:ext cx="109275" cy="149475"/>
            </a:xfrm>
            <a:custGeom>
              <a:rect b="b" l="l" r="r" t="t"/>
              <a:pathLst>
                <a:path extrusionOk="0" h="5979" w="4371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92"/>
            <p:cNvSpPr/>
            <p:nvPr/>
          </p:nvSpPr>
          <p:spPr>
            <a:xfrm>
              <a:off x="-759025" y="2582000"/>
              <a:ext cx="15025" cy="9200"/>
            </a:xfrm>
            <a:custGeom>
              <a:rect b="b" l="l" r="r" t="t"/>
              <a:pathLst>
                <a:path extrusionOk="0" h="368" w="601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92"/>
            <p:cNvSpPr/>
            <p:nvPr/>
          </p:nvSpPr>
          <p:spPr>
            <a:xfrm>
              <a:off x="-776550" y="2601175"/>
              <a:ext cx="10875" cy="12525"/>
            </a:xfrm>
            <a:custGeom>
              <a:rect b="b" l="l" r="r" t="t"/>
              <a:pathLst>
                <a:path extrusionOk="0" h="501" w="435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92"/>
            <p:cNvSpPr/>
            <p:nvPr/>
          </p:nvSpPr>
          <p:spPr>
            <a:xfrm>
              <a:off x="-769050" y="2591175"/>
              <a:ext cx="10050" cy="10025"/>
            </a:xfrm>
            <a:custGeom>
              <a:rect b="b" l="l" r="r" t="t"/>
              <a:pathLst>
                <a:path extrusionOk="0" h="401" w="402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92"/>
            <p:cNvSpPr/>
            <p:nvPr/>
          </p:nvSpPr>
          <p:spPr>
            <a:xfrm>
              <a:off x="-780725" y="2617850"/>
              <a:ext cx="2525" cy="10025"/>
            </a:xfrm>
            <a:custGeom>
              <a:rect b="b" l="l" r="r" t="t"/>
              <a:pathLst>
                <a:path extrusionOk="0" h="401" w="101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92"/>
            <p:cNvSpPr/>
            <p:nvPr/>
          </p:nvSpPr>
          <p:spPr>
            <a:xfrm>
              <a:off x="-778225" y="2613675"/>
              <a:ext cx="2550" cy="4200"/>
            </a:xfrm>
            <a:custGeom>
              <a:rect b="b" l="l" r="r" t="t"/>
              <a:pathLst>
                <a:path extrusionOk="0" h="168" w="102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92" name="Google Shape;1092;p92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93" name="Google Shape;1093;p92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rect b="b" l="l" r="r" t="t"/>
                <a:pathLst>
                  <a:path extrusionOk="0" h="6947" w="5905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b="0" i="0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92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rect b="b" l="l" r="r" t="t"/>
                <a:pathLst>
                  <a:path extrusionOk="0" h="307" w="435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b="0" i="0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92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rect b="b" l="l" r="r" t="t"/>
                <a:pathLst>
                  <a:path extrusionOk="0" h="131" w="401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b="0" i="0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92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rect b="b" l="l" r="r" t="t"/>
                <a:pathLst>
                  <a:path extrusionOk="0" h="201" w="335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b="0" i="0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92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rect b="b" l="l" r="r" t="t"/>
                <a:pathLst>
                  <a:path extrusionOk="0" h="101" w="168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b="0" i="0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92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rect b="b" l="l" r="r" t="t"/>
                <a:pathLst>
                  <a:path extrusionOk="0" h="101" w="101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b="0" i="0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92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rect b="b" l="l" r="r" t="t"/>
                <a:pathLst>
                  <a:path extrusionOk="0" h="101" w="134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b="0" i="0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92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rect b="b" l="l" r="r" t="t"/>
                <a:pathLst>
                  <a:path extrusionOk="0" h="134" w="68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b="0" i="0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92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rect b="b" l="l" r="r" t="t"/>
                <a:pathLst>
                  <a:path extrusionOk="0" h="201" w="101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b="0" i="0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2" name="Google Shape;1102;p92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3" name="Google Shape;1103;p92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rect b="b" l="l" r="r" t="t"/>
                <a:pathLst>
                  <a:path extrusionOk="0" h="5684" w="4571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b="0" i="0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92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rect b="b" l="l" r="r" t="t"/>
                <a:pathLst>
                  <a:path extrusionOk="0" h="135" w="134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b="0" i="0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92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rect b="b" l="l" r="r" t="t"/>
                <a:pathLst>
                  <a:path extrusionOk="0" h="68" w="101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b="0" i="0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Google Shape;1107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48313" y="-18047"/>
            <a:ext cx="1173696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93"/>
          <p:cNvSpPr txBox="1"/>
          <p:nvPr>
            <p:ph type="title"/>
          </p:nvPr>
        </p:nvSpPr>
        <p:spPr>
          <a:xfrm>
            <a:off x="1440000" y="2159642"/>
            <a:ext cx="9155400" cy="148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09" name="Google Shape;1109;p93"/>
          <p:cNvSpPr txBox="1"/>
          <p:nvPr>
            <p:ph idx="1" type="body"/>
          </p:nvPr>
        </p:nvSpPr>
        <p:spPr>
          <a:xfrm>
            <a:off x="1440000" y="3647050"/>
            <a:ext cx="6292200" cy="51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11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3pPr>
            <a:lvl4pPr indent="-3111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600"/>
            </a:lvl4pPr>
            <a:lvl5pPr indent="-3111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2600"/>
            </a:lvl5pPr>
            <a:lvl6pPr indent="-3111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6pPr>
            <a:lvl7pPr indent="-3111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600"/>
            </a:lvl7pPr>
            <a:lvl8pPr indent="-3111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2600"/>
            </a:lvl8pPr>
            <a:lvl9pPr indent="-3111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9pPr>
          </a:lstStyle>
          <a:p/>
        </p:txBody>
      </p:sp>
      <p:sp>
        <p:nvSpPr>
          <p:cNvPr id="1110" name="Google Shape;1110;p93"/>
          <p:cNvSpPr/>
          <p:nvPr/>
        </p:nvSpPr>
        <p:spPr>
          <a:xfrm rot="198679">
            <a:off x="8282867" y="7158535"/>
            <a:ext cx="186346" cy="261890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93"/>
          <p:cNvSpPr/>
          <p:nvPr/>
        </p:nvSpPr>
        <p:spPr>
          <a:xfrm rot="-4032455">
            <a:off x="3815188" y="9315159"/>
            <a:ext cx="311384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93"/>
          <p:cNvSpPr/>
          <p:nvPr/>
        </p:nvSpPr>
        <p:spPr>
          <a:xfrm rot="5400000">
            <a:off x="822711" y="6204663"/>
            <a:ext cx="190198" cy="148194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93"/>
          <p:cNvSpPr/>
          <p:nvPr/>
        </p:nvSpPr>
        <p:spPr>
          <a:xfrm rot="5400000">
            <a:off x="1061335" y="8700071"/>
            <a:ext cx="315246" cy="225774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Google Shape;1114;p93"/>
          <p:cNvSpPr/>
          <p:nvPr/>
        </p:nvSpPr>
        <p:spPr>
          <a:xfrm rot="5400000">
            <a:off x="14029424" y="1309797"/>
            <a:ext cx="208092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5" name="Google Shape;1115;p93"/>
          <p:cNvSpPr/>
          <p:nvPr/>
        </p:nvSpPr>
        <p:spPr>
          <a:xfrm rot="684224">
            <a:off x="8826999" y="336433"/>
            <a:ext cx="171018" cy="343214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6" name="Google Shape;1116;p93"/>
          <p:cNvSpPr/>
          <p:nvPr/>
        </p:nvSpPr>
        <p:spPr>
          <a:xfrm rot="5400000">
            <a:off x="6354037" y="9208415"/>
            <a:ext cx="3858" cy="7822"/>
          </a:xfrm>
          <a:custGeom>
            <a:rect b="b" l="l" r="r" t="t"/>
            <a:pathLst>
              <a:path extrusionOk="0" h="73" w="36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7" name="Google Shape;1117;p93"/>
          <p:cNvSpPr/>
          <p:nvPr/>
        </p:nvSpPr>
        <p:spPr>
          <a:xfrm rot="1747020">
            <a:off x="974997" y="2564627"/>
            <a:ext cx="195342" cy="281922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8" name="Google Shape;1118;p93"/>
          <p:cNvSpPr/>
          <p:nvPr/>
        </p:nvSpPr>
        <p:spPr>
          <a:xfrm>
            <a:off x="5368823" y="69316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9" name="Google Shape;1119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89105" y="-1009848"/>
            <a:ext cx="3914406" cy="266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">
  <p:cSld name="Table of contents "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94"/>
          <p:cNvSpPr txBox="1"/>
          <p:nvPr>
            <p:ph type="title"/>
          </p:nvPr>
        </p:nvSpPr>
        <p:spPr>
          <a:xfrm>
            <a:off x="8591706" y="55109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1122" name="Google Shape;1122;p94"/>
          <p:cNvSpPr txBox="1"/>
          <p:nvPr>
            <p:ph idx="2" type="title"/>
          </p:nvPr>
        </p:nvSpPr>
        <p:spPr>
          <a:xfrm>
            <a:off x="13703074" y="55109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1123" name="Google Shape;1123;p94"/>
          <p:cNvSpPr txBox="1"/>
          <p:nvPr>
            <p:ph idx="3" type="title"/>
          </p:nvPr>
        </p:nvSpPr>
        <p:spPr>
          <a:xfrm>
            <a:off x="3456900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1124" name="Google Shape;1124;p94"/>
          <p:cNvSpPr txBox="1"/>
          <p:nvPr>
            <p:ph idx="4" type="title"/>
          </p:nvPr>
        </p:nvSpPr>
        <p:spPr>
          <a:xfrm>
            <a:off x="8591706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1125" name="Google Shape;1125;p94"/>
          <p:cNvSpPr/>
          <p:nvPr/>
        </p:nvSpPr>
        <p:spPr>
          <a:xfrm>
            <a:off x="2479438" y="5401781"/>
            <a:ext cx="6088" cy="50"/>
          </a:xfrm>
          <a:custGeom>
            <a:rect b="b" l="l" r="r" t="t"/>
            <a:pathLst>
              <a:path extrusionOk="0" h="1" w="101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6" name="Google Shape;1126;p94"/>
          <p:cNvSpPr txBox="1"/>
          <p:nvPr>
            <p:ph idx="5" type="ctrTitle"/>
          </p:nvPr>
        </p:nvSpPr>
        <p:spPr>
          <a:xfrm>
            <a:off x="7344006" y="704420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127" name="Google Shape;1127;p94"/>
          <p:cNvSpPr txBox="1"/>
          <p:nvPr>
            <p:ph idx="1" type="subTitle"/>
          </p:nvPr>
        </p:nvSpPr>
        <p:spPr>
          <a:xfrm>
            <a:off x="7344006" y="7452888"/>
            <a:ext cx="4392600" cy="14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8" name="Google Shape;1128;p94"/>
          <p:cNvSpPr txBox="1"/>
          <p:nvPr>
            <p:ph idx="6" type="ctrTitle"/>
          </p:nvPr>
        </p:nvSpPr>
        <p:spPr>
          <a:xfrm>
            <a:off x="12455374" y="704420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129" name="Google Shape;1129;p94"/>
          <p:cNvSpPr txBox="1"/>
          <p:nvPr>
            <p:ph idx="7" type="subTitle"/>
          </p:nvPr>
        </p:nvSpPr>
        <p:spPr>
          <a:xfrm>
            <a:off x="12455374" y="7452892"/>
            <a:ext cx="4392600" cy="14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0" name="Google Shape;1130;p94"/>
          <p:cNvSpPr txBox="1"/>
          <p:nvPr>
            <p:ph idx="8" type="ctrTitle"/>
          </p:nvPr>
        </p:nvSpPr>
        <p:spPr>
          <a:xfrm>
            <a:off x="2209200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131" name="Google Shape;1131;p94"/>
          <p:cNvSpPr txBox="1"/>
          <p:nvPr>
            <p:ph idx="9" type="subTitle"/>
          </p:nvPr>
        </p:nvSpPr>
        <p:spPr>
          <a:xfrm>
            <a:off x="2209500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2" name="Google Shape;1132;p94"/>
          <p:cNvSpPr txBox="1"/>
          <p:nvPr>
            <p:ph idx="13" type="ctrTitle"/>
          </p:nvPr>
        </p:nvSpPr>
        <p:spPr>
          <a:xfrm>
            <a:off x="7344006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133" name="Google Shape;1133;p94"/>
          <p:cNvSpPr txBox="1"/>
          <p:nvPr>
            <p:ph idx="14" type="subTitle"/>
          </p:nvPr>
        </p:nvSpPr>
        <p:spPr>
          <a:xfrm>
            <a:off x="7344306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4" name="Google Shape;1134;p94"/>
          <p:cNvSpPr txBox="1"/>
          <p:nvPr>
            <p:ph idx="15" type="title"/>
          </p:nvPr>
        </p:nvSpPr>
        <p:spPr>
          <a:xfrm>
            <a:off x="13703074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1135" name="Google Shape;1135;p94"/>
          <p:cNvSpPr txBox="1"/>
          <p:nvPr>
            <p:ph idx="16" type="ctrTitle"/>
          </p:nvPr>
        </p:nvSpPr>
        <p:spPr>
          <a:xfrm>
            <a:off x="12455374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136" name="Google Shape;1136;p94"/>
          <p:cNvSpPr txBox="1"/>
          <p:nvPr>
            <p:ph idx="17" type="subTitle"/>
          </p:nvPr>
        </p:nvSpPr>
        <p:spPr>
          <a:xfrm>
            <a:off x="12455674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7" name="Google Shape;1137;p94"/>
          <p:cNvSpPr/>
          <p:nvPr/>
        </p:nvSpPr>
        <p:spPr>
          <a:xfrm>
            <a:off x="1061769" y="1309186"/>
            <a:ext cx="186354" cy="261904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8" name="Google Shape;1138;p94"/>
          <p:cNvSpPr/>
          <p:nvPr/>
        </p:nvSpPr>
        <p:spPr>
          <a:xfrm rot="4190688">
            <a:off x="11899031" y="2142594"/>
            <a:ext cx="311414" cy="139204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9" name="Google Shape;1139;p94"/>
          <p:cNvSpPr/>
          <p:nvPr/>
        </p:nvSpPr>
        <p:spPr>
          <a:xfrm rot="6592150">
            <a:off x="17242384" y="3875213"/>
            <a:ext cx="190212" cy="148206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0" name="Google Shape;1140;p94"/>
          <p:cNvSpPr/>
          <p:nvPr/>
        </p:nvSpPr>
        <p:spPr>
          <a:xfrm rot="3575296">
            <a:off x="2950087" y="1249362"/>
            <a:ext cx="315274" cy="225792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1" name="Google Shape;1141;p94"/>
          <p:cNvSpPr/>
          <p:nvPr/>
        </p:nvSpPr>
        <p:spPr>
          <a:xfrm rot="3913652">
            <a:off x="7169676" y="1454500"/>
            <a:ext cx="208112" cy="157424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2" name="Google Shape;1142;p94"/>
          <p:cNvSpPr/>
          <p:nvPr/>
        </p:nvSpPr>
        <p:spPr>
          <a:xfrm>
            <a:off x="10726271" y="9157462"/>
            <a:ext cx="171030" cy="343240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94"/>
          <p:cNvSpPr/>
          <p:nvPr/>
        </p:nvSpPr>
        <p:spPr>
          <a:xfrm>
            <a:off x="13317144" y="9422764"/>
            <a:ext cx="195356" cy="281944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p94"/>
          <p:cNvSpPr/>
          <p:nvPr/>
        </p:nvSpPr>
        <p:spPr>
          <a:xfrm>
            <a:off x="16848005" y="8499691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5" name="Google Shape;1145;p94"/>
          <p:cNvSpPr/>
          <p:nvPr/>
        </p:nvSpPr>
        <p:spPr>
          <a:xfrm>
            <a:off x="2369223" y="84221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6" name="Google Shape;1146;p94"/>
          <p:cNvSpPr/>
          <p:nvPr/>
        </p:nvSpPr>
        <p:spPr>
          <a:xfrm>
            <a:off x="16043823" y="131136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7" name="Google Shape;1147;p94"/>
          <p:cNvSpPr/>
          <p:nvPr/>
        </p:nvSpPr>
        <p:spPr>
          <a:xfrm>
            <a:off x="11576793" y="644800"/>
            <a:ext cx="372082" cy="412824"/>
          </a:xfrm>
          <a:custGeom>
            <a:rect b="b" l="l" r="r" t="t"/>
            <a:pathLst>
              <a:path extrusionOk="0" h="4823" w="4347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95"/>
          <p:cNvSpPr txBox="1"/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/>
        </p:txBody>
      </p:sp>
      <p:sp>
        <p:nvSpPr>
          <p:cNvPr id="1150" name="Google Shape;1150;p95"/>
          <p:cNvSpPr txBox="1"/>
          <p:nvPr>
            <p:ph idx="1" type="subTitle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/>
        </p:txBody>
      </p:sp>
      <p:sp>
        <p:nvSpPr>
          <p:cNvPr id="1151" name="Google Shape;1151;p95"/>
          <p:cNvSpPr/>
          <p:nvPr/>
        </p:nvSpPr>
        <p:spPr>
          <a:xfrm rot="198679">
            <a:off x="2253017" y="6655687"/>
            <a:ext cx="186346" cy="261890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2" name="Google Shape;1152;p95"/>
          <p:cNvSpPr/>
          <p:nvPr/>
        </p:nvSpPr>
        <p:spPr>
          <a:xfrm rot="-4032399">
            <a:off x="11631947" y="1499311"/>
            <a:ext cx="311382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3" name="Google Shape;1153;p95"/>
          <p:cNvSpPr/>
          <p:nvPr/>
        </p:nvSpPr>
        <p:spPr>
          <a:xfrm rot="5400000">
            <a:off x="1358011" y="5626113"/>
            <a:ext cx="190198" cy="148194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4" name="Google Shape;1154;p95"/>
          <p:cNvSpPr/>
          <p:nvPr/>
        </p:nvSpPr>
        <p:spPr>
          <a:xfrm rot="5400000">
            <a:off x="1596635" y="8121521"/>
            <a:ext cx="315246" cy="225774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5" name="Google Shape;1155;p95"/>
          <p:cNvSpPr/>
          <p:nvPr/>
        </p:nvSpPr>
        <p:spPr>
          <a:xfrm rot="5400000">
            <a:off x="16240574" y="2132397"/>
            <a:ext cx="208092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6" name="Google Shape;1156;p95"/>
          <p:cNvSpPr/>
          <p:nvPr/>
        </p:nvSpPr>
        <p:spPr>
          <a:xfrm rot="684224">
            <a:off x="11211999" y="8441765"/>
            <a:ext cx="171018" cy="343214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7" name="Google Shape;1157;p95"/>
          <p:cNvSpPr/>
          <p:nvPr/>
        </p:nvSpPr>
        <p:spPr>
          <a:xfrm rot="1747020">
            <a:off x="6308547" y="939027"/>
            <a:ext cx="195342" cy="281922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8" name="Google Shape;1158;p95"/>
          <p:cNvSpPr/>
          <p:nvPr/>
        </p:nvSpPr>
        <p:spPr>
          <a:xfrm rot="-4032455">
            <a:off x="17328188" y="6094883"/>
            <a:ext cx="311384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95"/>
          <p:cNvSpPr/>
          <p:nvPr/>
        </p:nvSpPr>
        <p:spPr>
          <a:xfrm>
            <a:off x="863700" y="2816433"/>
            <a:ext cx="280324" cy="377218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95"/>
          <p:cNvSpPr/>
          <p:nvPr/>
        </p:nvSpPr>
        <p:spPr>
          <a:xfrm>
            <a:off x="13509323" y="9206995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95"/>
          <p:cNvSpPr/>
          <p:nvPr/>
        </p:nvSpPr>
        <p:spPr>
          <a:xfrm rot="198691">
            <a:off x="15930417" y="6033530"/>
            <a:ext cx="186350" cy="261896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2" name="Google Shape;1162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563750" y="7709957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248636">
            <a:off x="15691775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1_Quote"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96"/>
          <p:cNvSpPr txBox="1"/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/>
        </p:txBody>
      </p:sp>
      <p:sp>
        <p:nvSpPr>
          <p:cNvPr id="1166" name="Google Shape;1166;p96"/>
          <p:cNvSpPr txBox="1"/>
          <p:nvPr>
            <p:ph idx="1" type="subTitle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/>
        </p:txBody>
      </p:sp>
      <p:sp>
        <p:nvSpPr>
          <p:cNvPr id="1167" name="Google Shape;1167;p96"/>
          <p:cNvSpPr/>
          <p:nvPr/>
        </p:nvSpPr>
        <p:spPr>
          <a:xfrm rot="198679">
            <a:off x="2253017" y="6655687"/>
            <a:ext cx="186346" cy="261890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8" name="Google Shape;1168;p96"/>
          <p:cNvSpPr/>
          <p:nvPr/>
        </p:nvSpPr>
        <p:spPr>
          <a:xfrm rot="-4032399">
            <a:off x="11631947" y="1499311"/>
            <a:ext cx="311382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9" name="Google Shape;1169;p96"/>
          <p:cNvSpPr/>
          <p:nvPr/>
        </p:nvSpPr>
        <p:spPr>
          <a:xfrm rot="5400000">
            <a:off x="1358011" y="5626113"/>
            <a:ext cx="190198" cy="148194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0" name="Google Shape;1170;p96"/>
          <p:cNvSpPr/>
          <p:nvPr/>
        </p:nvSpPr>
        <p:spPr>
          <a:xfrm rot="5400000">
            <a:off x="1596635" y="8121521"/>
            <a:ext cx="315246" cy="225774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1" name="Google Shape;1171;p96"/>
          <p:cNvSpPr/>
          <p:nvPr/>
        </p:nvSpPr>
        <p:spPr>
          <a:xfrm rot="5400000">
            <a:off x="16240574" y="2132397"/>
            <a:ext cx="208092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2" name="Google Shape;1172;p96"/>
          <p:cNvSpPr/>
          <p:nvPr/>
        </p:nvSpPr>
        <p:spPr>
          <a:xfrm rot="684224">
            <a:off x="11211999" y="8441765"/>
            <a:ext cx="171018" cy="343214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3" name="Google Shape;1173;p96"/>
          <p:cNvSpPr/>
          <p:nvPr/>
        </p:nvSpPr>
        <p:spPr>
          <a:xfrm rot="1747020">
            <a:off x="6308547" y="939027"/>
            <a:ext cx="195342" cy="281922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p96"/>
          <p:cNvSpPr/>
          <p:nvPr/>
        </p:nvSpPr>
        <p:spPr>
          <a:xfrm rot="-4032455">
            <a:off x="17328188" y="6094883"/>
            <a:ext cx="311384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96"/>
          <p:cNvSpPr/>
          <p:nvPr/>
        </p:nvSpPr>
        <p:spPr>
          <a:xfrm>
            <a:off x="863700" y="2816433"/>
            <a:ext cx="280324" cy="377218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96"/>
          <p:cNvSpPr/>
          <p:nvPr/>
        </p:nvSpPr>
        <p:spPr>
          <a:xfrm>
            <a:off x="13509323" y="9206995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7" name="Google Shape;1177;p96"/>
          <p:cNvSpPr/>
          <p:nvPr/>
        </p:nvSpPr>
        <p:spPr>
          <a:xfrm rot="198691">
            <a:off x="15930417" y="6033530"/>
            <a:ext cx="186350" cy="261896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8" name="Google Shape;1178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563750" y="7709957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248636">
            <a:off x="15691775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1_Quote 2"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97"/>
          <p:cNvSpPr txBox="1"/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/>
        </p:txBody>
      </p:sp>
      <p:sp>
        <p:nvSpPr>
          <p:cNvPr id="1182" name="Google Shape;1182;p97"/>
          <p:cNvSpPr txBox="1"/>
          <p:nvPr>
            <p:ph idx="1" type="subTitle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/>
        </p:txBody>
      </p:sp>
      <p:sp>
        <p:nvSpPr>
          <p:cNvPr id="1183" name="Google Shape;1183;p97"/>
          <p:cNvSpPr/>
          <p:nvPr/>
        </p:nvSpPr>
        <p:spPr>
          <a:xfrm rot="198679">
            <a:off x="2253017" y="6655687"/>
            <a:ext cx="186346" cy="261890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4" name="Google Shape;1184;p97"/>
          <p:cNvSpPr/>
          <p:nvPr/>
        </p:nvSpPr>
        <p:spPr>
          <a:xfrm rot="-4032399">
            <a:off x="11631947" y="1499311"/>
            <a:ext cx="311382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5" name="Google Shape;1185;p97"/>
          <p:cNvSpPr/>
          <p:nvPr/>
        </p:nvSpPr>
        <p:spPr>
          <a:xfrm rot="5400000">
            <a:off x="1358011" y="5626113"/>
            <a:ext cx="190198" cy="148194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6" name="Google Shape;1186;p97"/>
          <p:cNvSpPr/>
          <p:nvPr/>
        </p:nvSpPr>
        <p:spPr>
          <a:xfrm rot="5400000">
            <a:off x="1596635" y="8121521"/>
            <a:ext cx="315246" cy="225774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7" name="Google Shape;1187;p97"/>
          <p:cNvSpPr/>
          <p:nvPr/>
        </p:nvSpPr>
        <p:spPr>
          <a:xfrm rot="5400000">
            <a:off x="16240574" y="2132397"/>
            <a:ext cx="208092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8" name="Google Shape;1188;p97"/>
          <p:cNvSpPr/>
          <p:nvPr/>
        </p:nvSpPr>
        <p:spPr>
          <a:xfrm rot="684224">
            <a:off x="11211999" y="8441765"/>
            <a:ext cx="171018" cy="343214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9" name="Google Shape;1189;p97"/>
          <p:cNvSpPr/>
          <p:nvPr/>
        </p:nvSpPr>
        <p:spPr>
          <a:xfrm rot="1747020">
            <a:off x="6308547" y="939027"/>
            <a:ext cx="195342" cy="281922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0" name="Google Shape;1190;p97"/>
          <p:cNvSpPr/>
          <p:nvPr/>
        </p:nvSpPr>
        <p:spPr>
          <a:xfrm rot="-4032455">
            <a:off x="17328188" y="6094883"/>
            <a:ext cx="311384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1" name="Google Shape;1191;p97"/>
          <p:cNvSpPr/>
          <p:nvPr/>
        </p:nvSpPr>
        <p:spPr>
          <a:xfrm>
            <a:off x="863700" y="2816433"/>
            <a:ext cx="280324" cy="377218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2" name="Google Shape;1192;p97"/>
          <p:cNvSpPr/>
          <p:nvPr/>
        </p:nvSpPr>
        <p:spPr>
          <a:xfrm>
            <a:off x="13509323" y="9206995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3" name="Google Shape;1193;p97"/>
          <p:cNvSpPr/>
          <p:nvPr/>
        </p:nvSpPr>
        <p:spPr>
          <a:xfrm rot="198691">
            <a:off x="15930417" y="6033530"/>
            <a:ext cx="186350" cy="261896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4" name="Google Shape;1194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563750" y="7709957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" name="Google Shape;1195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248636">
            <a:off x="15691775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1_Quote 3">
    <p:spTree>
      <p:nvGrpSpPr>
        <p:cNvPr id="1196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98"/>
          <p:cNvSpPr txBox="1"/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/>
        </p:txBody>
      </p:sp>
      <p:sp>
        <p:nvSpPr>
          <p:cNvPr id="1198" name="Google Shape;1198;p98"/>
          <p:cNvSpPr txBox="1"/>
          <p:nvPr>
            <p:ph idx="1" type="subTitle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/>
        </p:txBody>
      </p:sp>
      <p:sp>
        <p:nvSpPr>
          <p:cNvPr id="1199" name="Google Shape;1199;p98"/>
          <p:cNvSpPr/>
          <p:nvPr/>
        </p:nvSpPr>
        <p:spPr>
          <a:xfrm rot="198679">
            <a:off x="2253017" y="6655687"/>
            <a:ext cx="186346" cy="261890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0" name="Google Shape;1200;p98"/>
          <p:cNvSpPr/>
          <p:nvPr/>
        </p:nvSpPr>
        <p:spPr>
          <a:xfrm rot="-4032399">
            <a:off x="11631947" y="1499311"/>
            <a:ext cx="311382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1" name="Google Shape;1201;p98"/>
          <p:cNvSpPr/>
          <p:nvPr/>
        </p:nvSpPr>
        <p:spPr>
          <a:xfrm rot="5400000">
            <a:off x="1358011" y="5626113"/>
            <a:ext cx="190198" cy="148194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2" name="Google Shape;1202;p98"/>
          <p:cNvSpPr/>
          <p:nvPr/>
        </p:nvSpPr>
        <p:spPr>
          <a:xfrm rot="5400000">
            <a:off x="1596635" y="8121521"/>
            <a:ext cx="315246" cy="225774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3" name="Google Shape;1203;p98"/>
          <p:cNvSpPr/>
          <p:nvPr/>
        </p:nvSpPr>
        <p:spPr>
          <a:xfrm rot="5400000">
            <a:off x="16240574" y="2132397"/>
            <a:ext cx="208092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4" name="Google Shape;1204;p98"/>
          <p:cNvSpPr/>
          <p:nvPr/>
        </p:nvSpPr>
        <p:spPr>
          <a:xfrm rot="684224">
            <a:off x="11211999" y="8441765"/>
            <a:ext cx="171018" cy="343214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5" name="Google Shape;1205;p98"/>
          <p:cNvSpPr/>
          <p:nvPr/>
        </p:nvSpPr>
        <p:spPr>
          <a:xfrm rot="1747020">
            <a:off x="6308547" y="939027"/>
            <a:ext cx="195342" cy="281922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6" name="Google Shape;1206;p98"/>
          <p:cNvSpPr/>
          <p:nvPr/>
        </p:nvSpPr>
        <p:spPr>
          <a:xfrm rot="-4032455">
            <a:off x="17328188" y="6094883"/>
            <a:ext cx="311384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7" name="Google Shape;1207;p98"/>
          <p:cNvSpPr/>
          <p:nvPr/>
        </p:nvSpPr>
        <p:spPr>
          <a:xfrm>
            <a:off x="863700" y="2816433"/>
            <a:ext cx="280324" cy="377218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8" name="Google Shape;1208;p98"/>
          <p:cNvSpPr/>
          <p:nvPr/>
        </p:nvSpPr>
        <p:spPr>
          <a:xfrm>
            <a:off x="13509323" y="9206995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9" name="Google Shape;1209;p98"/>
          <p:cNvSpPr/>
          <p:nvPr/>
        </p:nvSpPr>
        <p:spPr>
          <a:xfrm rot="198691">
            <a:off x="15930417" y="6033530"/>
            <a:ext cx="186350" cy="261896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0" name="Google Shape;1210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563750" y="7709957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1" name="Google Shape;1211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248636">
            <a:off x="15691775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1_Title and two columns 3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7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1" name="Google Shape;161;p67"/>
          <p:cNvSpPr txBox="1"/>
          <p:nvPr>
            <p:ph idx="1" type="subTitle"/>
          </p:nvPr>
        </p:nvSpPr>
        <p:spPr>
          <a:xfrm>
            <a:off x="2819750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67"/>
          <p:cNvSpPr txBox="1"/>
          <p:nvPr>
            <p:ph idx="2" type="subTitle"/>
          </p:nvPr>
        </p:nvSpPr>
        <p:spPr>
          <a:xfrm>
            <a:off x="9864148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67"/>
          <p:cNvSpPr txBox="1"/>
          <p:nvPr>
            <p:ph idx="3" type="subTitle"/>
          </p:nvPr>
        </p:nvSpPr>
        <p:spPr>
          <a:xfrm>
            <a:off x="2819750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4" name="Google Shape;164;p67"/>
          <p:cNvSpPr txBox="1"/>
          <p:nvPr>
            <p:ph idx="4" type="subTitle"/>
          </p:nvPr>
        </p:nvSpPr>
        <p:spPr>
          <a:xfrm>
            <a:off x="9864148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5" name="Google Shape;165;p67"/>
          <p:cNvSpPr/>
          <p:nvPr/>
        </p:nvSpPr>
        <p:spPr>
          <a:xfrm rot="-4032455">
            <a:off x="7140238" y="9545459"/>
            <a:ext cx="311384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67"/>
          <p:cNvSpPr/>
          <p:nvPr/>
        </p:nvSpPr>
        <p:spPr>
          <a:xfrm rot="5400000">
            <a:off x="988202" y="6280106"/>
            <a:ext cx="190200" cy="148196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67"/>
          <p:cNvSpPr/>
          <p:nvPr/>
        </p:nvSpPr>
        <p:spPr>
          <a:xfrm rot="5400000">
            <a:off x="1395283" y="8311214"/>
            <a:ext cx="315250" cy="225776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67"/>
          <p:cNvSpPr/>
          <p:nvPr/>
        </p:nvSpPr>
        <p:spPr>
          <a:xfrm rot="5400000">
            <a:off x="15666472" y="897247"/>
            <a:ext cx="208096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7199991">
            <a:off x="-1665844" y="252846"/>
            <a:ext cx="5498292" cy="259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2700008">
            <a:off x="14880406" y="7385098"/>
            <a:ext cx="5498292" cy="2596268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67"/>
          <p:cNvSpPr/>
          <p:nvPr/>
        </p:nvSpPr>
        <p:spPr>
          <a:xfrm>
            <a:off x="17140859" y="1937887"/>
            <a:ext cx="214158" cy="287514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67"/>
          <p:cNvSpPr/>
          <p:nvPr/>
        </p:nvSpPr>
        <p:spPr>
          <a:xfrm>
            <a:off x="16404423" y="3070165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67"/>
          <p:cNvSpPr/>
          <p:nvPr/>
        </p:nvSpPr>
        <p:spPr>
          <a:xfrm rot="1746969">
            <a:off x="15955642" y="5546423"/>
            <a:ext cx="195344" cy="281926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67"/>
          <p:cNvSpPr/>
          <p:nvPr/>
        </p:nvSpPr>
        <p:spPr>
          <a:xfrm>
            <a:off x="1738073" y="44305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1_Quote 4">
    <p:spTree>
      <p:nvGrpSpPr>
        <p:cNvPr id="1212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99"/>
          <p:cNvSpPr txBox="1"/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/>
        </p:txBody>
      </p:sp>
      <p:sp>
        <p:nvSpPr>
          <p:cNvPr id="1214" name="Google Shape;1214;p99"/>
          <p:cNvSpPr txBox="1"/>
          <p:nvPr>
            <p:ph idx="1" type="subTitle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/>
        </p:txBody>
      </p:sp>
      <p:sp>
        <p:nvSpPr>
          <p:cNvPr id="1215" name="Google Shape;1215;p99"/>
          <p:cNvSpPr/>
          <p:nvPr/>
        </p:nvSpPr>
        <p:spPr>
          <a:xfrm rot="198679">
            <a:off x="2253017" y="6655687"/>
            <a:ext cx="186346" cy="261890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6" name="Google Shape;1216;p99"/>
          <p:cNvSpPr/>
          <p:nvPr/>
        </p:nvSpPr>
        <p:spPr>
          <a:xfrm rot="-4032399">
            <a:off x="11631947" y="1499311"/>
            <a:ext cx="311382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7" name="Google Shape;1217;p99"/>
          <p:cNvSpPr/>
          <p:nvPr/>
        </p:nvSpPr>
        <p:spPr>
          <a:xfrm rot="5400000">
            <a:off x="1358011" y="5626113"/>
            <a:ext cx="190198" cy="148194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8" name="Google Shape;1218;p99"/>
          <p:cNvSpPr/>
          <p:nvPr/>
        </p:nvSpPr>
        <p:spPr>
          <a:xfrm rot="5400000">
            <a:off x="1596635" y="8121521"/>
            <a:ext cx="315246" cy="225774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9" name="Google Shape;1219;p99"/>
          <p:cNvSpPr/>
          <p:nvPr/>
        </p:nvSpPr>
        <p:spPr>
          <a:xfrm rot="5400000">
            <a:off x="16240574" y="2132397"/>
            <a:ext cx="208092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0" name="Google Shape;1220;p99"/>
          <p:cNvSpPr/>
          <p:nvPr/>
        </p:nvSpPr>
        <p:spPr>
          <a:xfrm rot="684224">
            <a:off x="11211999" y="8441765"/>
            <a:ext cx="171018" cy="343214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99"/>
          <p:cNvSpPr/>
          <p:nvPr/>
        </p:nvSpPr>
        <p:spPr>
          <a:xfrm rot="1747020">
            <a:off x="6308547" y="939027"/>
            <a:ext cx="195342" cy="281922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99"/>
          <p:cNvSpPr/>
          <p:nvPr/>
        </p:nvSpPr>
        <p:spPr>
          <a:xfrm rot="-4032455">
            <a:off x="17328188" y="6094883"/>
            <a:ext cx="311384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99"/>
          <p:cNvSpPr/>
          <p:nvPr/>
        </p:nvSpPr>
        <p:spPr>
          <a:xfrm>
            <a:off x="863700" y="2816433"/>
            <a:ext cx="280324" cy="377218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99"/>
          <p:cNvSpPr/>
          <p:nvPr/>
        </p:nvSpPr>
        <p:spPr>
          <a:xfrm>
            <a:off x="13509323" y="9206995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p99"/>
          <p:cNvSpPr/>
          <p:nvPr/>
        </p:nvSpPr>
        <p:spPr>
          <a:xfrm rot="198691">
            <a:off x="15930417" y="6033530"/>
            <a:ext cx="186350" cy="261896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6" name="Google Shape;1226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563750" y="7709957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248636">
            <a:off x="15691775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Title and text"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100"/>
          <p:cNvSpPr txBox="1"/>
          <p:nvPr>
            <p:ph idx="1" type="subTitle"/>
          </p:nvPr>
        </p:nvSpPr>
        <p:spPr>
          <a:xfrm>
            <a:off x="2404500" y="5813400"/>
            <a:ext cx="13479000" cy="9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0" name="Google Shape;1230;p100"/>
          <p:cNvSpPr txBox="1"/>
          <p:nvPr>
            <p:ph type="title"/>
          </p:nvPr>
        </p:nvSpPr>
        <p:spPr>
          <a:xfrm>
            <a:off x="2866650" y="3733150"/>
            <a:ext cx="12555000" cy="198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231" name="Google Shape;1231;p100"/>
          <p:cNvGrpSpPr/>
          <p:nvPr/>
        </p:nvGrpSpPr>
        <p:grpSpPr>
          <a:xfrm rot="6215510">
            <a:off x="8729723" y="-1549889"/>
            <a:ext cx="2021302" cy="6834810"/>
            <a:chOff x="2225275" y="2084325"/>
            <a:chExt cx="457800" cy="1548000"/>
          </a:xfrm>
        </p:grpSpPr>
        <p:sp>
          <p:nvSpPr>
            <p:cNvPr id="1232" name="Google Shape;1232;p100"/>
            <p:cNvSpPr/>
            <p:nvPr/>
          </p:nvSpPr>
          <p:spPr>
            <a:xfrm>
              <a:off x="2305325" y="2562950"/>
              <a:ext cx="55400" cy="43625"/>
            </a:xfrm>
            <a:custGeom>
              <a:rect b="b" l="l" r="r" t="t"/>
              <a:pathLst>
                <a:path extrusionOk="0" h="1745" w="2216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100"/>
            <p:cNvSpPr/>
            <p:nvPr/>
          </p:nvSpPr>
          <p:spPr>
            <a:xfrm>
              <a:off x="2644375" y="2694400"/>
              <a:ext cx="38700" cy="36650"/>
            </a:xfrm>
            <a:custGeom>
              <a:rect b="b" l="l" r="r" t="t"/>
              <a:pathLst>
                <a:path extrusionOk="0" h="1466" w="1548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100"/>
            <p:cNvSpPr/>
            <p:nvPr/>
          </p:nvSpPr>
          <p:spPr>
            <a:xfrm>
              <a:off x="2225275" y="2904800"/>
              <a:ext cx="59550" cy="59675"/>
            </a:xfrm>
            <a:custGeom>
              <a:rect b="b" l="l" r="r" t="t"/>
              <a:pathLst>
                <a:path extrusionOk="0" h="2387" w="2382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100"/>
            <p:cNvSpPr/>
            <p:nvPr/>
          </p:nvSpPr>
          <p:spPr>
            <a:xfrm>
              <a:off x="2386000" y="2296450"/>
              <a:ext cx="63125" cy="46250"/>
            </a:xfrm>
            <a:custGeom>
              <a:rect b="b" l="l" r="r" t="t"/>
              <a:pathLst>
                <a:path extrusionOk="0" h="1850" w="2525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100"/>
            <p:cNvSpPr/>
            <p:nvPr/>
          </p:nvSpPr>
          <p:spPr>
            <a:xfrm>
              <a:off x="2428875" y="2723975"/>
              <a:ext cx="45550" cy="58200"/>
            </a:xfrm>
            <a:custGeom>
              <a:rect b="b" l="l" r="r" t="t"/>
              <a:pathLst>
                <a:path extrusionOk="0" h="2328" w="1822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100"/>
            <p:cNvSpPr/>
            <p:nvPr/>
          </p:nvSpPr>
          <p:spPr>
            <a:xfrm>
              <a:off x="2415775" y="3583900"/>
              <a:ext cx="53600" cy="48425"/>
            </a:xfrm>
            <a:custGeom>
              <a:rect b="b" l="l" r="r" t="t"/>
              <a:pathLst>
                <a:path extrusionOk="0" h="1937" w="2144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100"/>
            <p:cNvSpPr/>
            <p:nvPr/>
          </p:nvSpPr>
          <p:spPr>
            <a:xfrm>
              <a:off x="2231825" y="2084325"/>
              <a:ext cx="45250" cy="44525"/>
            </a:xfrm>
            <a:custGeom>
              <a:rect b="b" l="l" r="r" t="t"/>
              <a:pathLst>
                <a:path extrusionOk="0" h="1781" w="181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39" name="Google Shape;1239;p100"/>
          <p:cNvSpPr/>
          <p:nvPr/>
        </p:nvSpPr>
        <p:spPr>
          <a:xfrm rot="2871884">
            <a:off x="1241795" y="71377"/>
            <a:ext cx="186354" cy="261902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0" name="Google Shape;1240;p100"/>
          <p:cNvSpPr/>
          <p:nvPr/>
        </p:nvSpPr>
        <p:spPr>
          <a:xfrm rot="2871884">
            <a:off x="420472" y="2962580"/>
            <a:ext cx="190212" cy="148204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100"/>
          <p:cNvSpPr/>
          <p:nvPr/>
        </p:nvSpPr>
        <p:spPr>
          <a:xfrm rot="2871790">
            <a:off x="1282362" y="3998281"/>
            <a:ext cx="315268" cy="225790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2" name="Google Shape;1242;p100"/>
          <p:cNvSpPr/>
          <p:nvPr/>
        </p:nvSpPr>
        <p:spPr>
          <a:xfrm rot="2871884">
            <a:off x="1790642" y="881036"/>
            <a:ext cx="208108" cy="15742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3" name="Google Shape;1243;p100"/>
          <p:cNvSpPr/>
          <p:nvPr/>
        </p:nvSpPr>
        <p:spPr>
          <a:xfrm rot="2871884">
            <a:off x="3126891" y="462355"/>
            <a:ext cx="171030" cy="343238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p100"/>
          <p:cNvSpPr/>
          <p:nvPr/>
        </p:nvSpPr>
        <p:spPr>
          <a:xfrm rot="-4499962">
            <a:off x="10018385" y="8758062"/>
            <a:ext cx="244606" cy="192616"/>
          </a:xfrm>
          <a:custGeom>
            <a:rect b="b" l="l" r="r" t="t"/>
            <a:pathLst>
              <a:path extrusionOk="0" h="1745" w="2216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5" name="Google Shape;1245;p100"/>
          <p:cNvSpPr/>
          <p:nvPr/>
        </p:nvSpPr>
        <p:spPr>
          <a:xfrm rot="-4499962">
            <a:off x="10978911" y="7509326"/>
            <a:ext cx="170870" cy="161820"/>
          </a:xfrm>
          <a:custGeom>
            <a:rect b="b" l="l" r="r" t="t"/>
            <a:pathLst>
              <a:path extrusionOk="0" h="1466" w="1548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p100"/>
          <p:cNvSpPr/>
          <p:nvPr/>
        </p:nvSpPr>
        <p:spPr>
          <a:xfrm rot="-4499962">
            <a:off x="7387919" y="7752631"/>
            <a:ext cx="278714" cy="204206"/>
          </a:xfrm>
          <a:custGeom>
            <a:rect b="b" l="l" r="r" t="t"/>
            <a:pathLst>
              <a:path extrusionOk="0" h="1850" w="2525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7" name="Google Shape;1247;p100"/>
          <p:cNvSpPr/>
          <p:nvPr/>
        </p:nvSpPr>
        <p:spPr>
          <a:xfrm rot="-4499962">
            <a:off x="10893508" y="8412322"/>
            <a:ext cx="201116" cy="256968"/>
          </a:xfrm>
          <a:custGeom>
            <a:rect b="b" l="l" r="r" t="t"/>
            <a:pathLst>
              <a:path extrusionOk="0" h="2328" w="1822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100"/>
          <p:cNvSpPr/>
          <p:nvPr/>
        </p:nvSpPr>
        <p:spPr>
          <a:xfrm rot="-4499962">
            <a:off x="7911677" y="8544731"/>
            <a:ext cx="199790" cy="196590"/>
          </a:xfrm>
          <a:custGeom>
            <a:rect b="b" l="l" r="r" t="t"/>
            <a:pathLst>
              <a:path extrusionOk="0" h="1781" w="181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9" name="Google Shape;1249;p100"/>
          <p:cNvGrpSpPr/>
          <p:nvPr/>
        </p:nvGrpSpPr>
        <p:grpSpPr>
          <a:xfrm rot="2871884">
            <a:off x="16298763" y="4032487"/>
            <a:ext cx="653366" cy="1409934"/>
            <a:chOff x="3564996" y="4162080"/>
            <a:chExt cx="250161" cy="539836"/>
          </a:xfrm>
        </p:grpSpPr>
        <p:sp>
          <p:nvSpPr>
            <p:cNvPr id="1250" name="Google Shape;1250;p100"/>
            <p:cNvSpPr/>
            <p:nvPr/>
          </p:nvSpPr>
          <p:spPr>
            <a:xfrm>
              <a:off x="3564996" y="4162080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100"/>
            <p:cNvSpPr/>
            <p:nvPr/>
          </p:nvSpPr>
          <p:spPr>
            <a:xfrm>
              <a:off x="3694447" y="4615466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2" name="Google Shape;1252;p100"/>
          <p:cNvSpPr/>
          <p:nvPr/>
        </p:nvSpPr>
        <p:spPr>
          <a:xfrm rot="2871790">
            <a:off x="1628872" y="5073901"/>
            <a:ext cx="311412" cy="139202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3" name="Google Shape;1253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9459" y="7309209"/>
            <a:ext cx="2467750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07100" y="1204257"/>
            <a:ext cx="4604300" cy="22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5" name="Google Shape;1255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14050" y="7749407"/>
            <a:ext cx="6669900" cy="4537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1_Title and text">
    <p:spTree>
      <p:nvGrpSpPr>
        <p:cNvPr id="1256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101"/>
          <p:cNvSpPr txBox="1"/>
          <p:nvPr>
            <p:ph idx="1" type="subTitle"/>
          </p:nvPr>
        </p:nvSpPr>
        <p:spPr>
          <a:xfrm>
            <a:off x="2404500" y="5813400"/>
            <a:ext cx="13479000" cy="9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8" name="Google Shape;1258;p101"/>
          <p:cNvSpPr txBox="1"/>
          <p:nvPr>
            <p:ph type="title"/>
          </p:nvPr>
        </p:nvSpPr>
        <p:spPr>
          <a:xfrm>
            <a:off x="2866650" y="3733150"/>
            <a:ext cx="12555000" cy="198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259" name="Google Shape;1259;p101"/>
          <p:cNvGrpSpPr/>
          <p:nvPr/>
        </p:nvGrpSpPr>
        <p:grpSpPr>
          <a:xfrm rot="6215510">
            <a:off x="8729723" y="-1549889"/>
            <a:ext cx="2021302" cy="6834810"/>
            <a:chOff x="2225275" y="2084325"/>
            <a:chExt cx="457800" cy="1548000"/>
          </a:xfrm>
        </p:grpSpPr>
        <p:sp>
          <p:nvSpPr>
            <p:cNvPr id="1260" name="Google Shape;1260;p101"/>
            <p:cNvSpPr/>
            <p:nvPr/>
          </p:nvSpPr>
          <p:spPr>
            <a:xfrm>
              <a:off x="2305325" y="2562950"/>
              <a:ext cx="55400" cy="43625"/>
            </a:xfrm>
            <a:custGeom>
              <a:rect b="b" l="l" r="r" t="t"/>
              <a:pathLst>
                <a:path extrusionOk="0" h="1745" w="2216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101"/>
            <p:cNvSpPr/>
            <p:nvPr/>
          </p:nvSpPr>
          <p:spPr>
            <a:xfrm>
              <a:off x="2644375" y="2694400"/>
              <a:ext cx="38700" cy="36650"/>
            </a:xfrm>
            <a:custGeom>
              <a:rect b="b" l="l" r="r" t="t"/>
              <a:pathLst>
                <a:path extrusionOk="0" h="1466" w="1548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101"/>
            <p:cNvSpPr/>
            <p:nvPr/>
          </p:nvSpPr>
          <p:spPr>
            <a:xfrm>
              <a:off x="2225275" y="2904800"/>
              <a:ext cx="59550" cy="59675"/>
            </a:xfrm>
            <a:custGeom>
              <a:rect b="b" l="l" r="r" t="t"/>
              <a:pathLst>
                <a:path extrusionOk="0" h="2387" w="2382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101"/>
            <p:cNvSpPr/>
            <p:nvPr/>
          </p:nvSpPr>
          <p:spPr>
            <a:xfrm>
              <a:off x="2386000" y="2296450"/>
              <a:ext cx="63125" cy="46250"/>
            </a:xfrm>
            <a:custGeom>
              <a:rect b="b" l="l" r="r" t="t"/>
              <a:pathLst>
                <a:path extrusionOk="0" h="1850" w="2525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101"/>
            <p:cNvSpPr/>
            <p:nvPr/>
          </p:nvSpPr>
          <p:spPr>
            <a:xfrm>
              <a:off x="2428875" y="2723975"/>
              <a:ext cx="45550" cy="58200"/>
            </a:xfrm>
            <a:custGeom>
              <a:rect b="b" l="l" r="r" t="t"/>
              <a:pathLst>
                <a:path extrusionOk="0" h="2328" w="1822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101"/>
            <p:cNvSpPr/>
            <p:nvPr/>
          </p:nvSpPr>
          <p:spPr>
            <a:xfrm>
              <a:off x="2415775" y="3583900"/>
              <a:ext cx="53600" cy="48425"/>
            </a:xfrm>
            <a:custGeom>
              <a:rect b="b" l="l" r="r" t="t"/>
              <a:pathLst>
                <a:path extrusionOk="0" h="1937" w="2144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101"/>
            <p:cNvSpPr/>
            <p:nvPr/>
          </p:nvSpPr>
          <p:spPr>
            <a:xfrm>
              <a:off x="2231825" y="2084325"/>
              <a:ext cx="45250" cy="44525"/>
            </a:xfrm>
            <a:custGeom>
              <a:rect b="b" l="l" r="r" t="t"/>
              <a:pathLst>
                <a:path extrusionOk="0" h="1781" w="181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67" name="Google Shape;1267;p101"/>
          <p:cNvSpPr/>
          <p:nvPr/>
        </p:nvSpPr>
        <p:spPr>
          <a:xfrm rot="2871884">
            <a:off x="1241795" y="71377"/>
            <a:ext cx="186354" cy="261902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8" name="Google Shape;1268;p101"/>
          <p:cNvSpPr/>
          <p:nvPr/>
        </p:nvSpPr>
        <p:spPr>
          <a:xfrm rot="2871884">
            <a:off x="420472" y="2962580"/>
            <a:ext cx="190212" cy="148204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9" name="Google Shape;1269;p101"/>
          <p:cNvSpPr/>
          <p:nvPr/>
        </p:nvSpPr>
        <p:spPr>
          <a:xfrm rot="2871790">
            <a:off x="1282362" y="3998281"/>
            <a:ext cx="315268" cy="225790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0" name="Google Shape;1270;p101"/>
          <p:cNvSpPr/>
          <p:nvPr/>
        </p:nvSpPr>
        <p:spPr>
          <a:xfrm rot="2871884">
            <a:off x="1790642" y="881036"/>
            <a:ext cx="208108" cy="15742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1" name="Google Shape;1271;p101"/>
          <p:cNvSpPr/>
          <p:nvPr/>
        </p:nvSpPr>
        <p:spPr>
          <a:xfrm rot="2871884">
            <a:off x="3126891" y="462355"/>
            <a:ext cx="171030" cy="343238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2" name="Google Shape;1272;p101"/>
          <p:cNvSpPr/>
          <p:nvPr/>
        </p:nvSpPr>
        <p:spPr>
          <a:xfrm rot="-4499962">
            <a:off x="10018385" y="8758062"/>
            <a:ext cx="244606" cy="192616"/>
          </a:xfrm>
          <a:custGeom>
            <a:rect b="b" l="l" r="r" t="t"/>
            <a:pathLst>
              <a:path extrusionOk="0" h="1745" w="2216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3" name="Google Shape;1273;p101"/>
          <p:cNvSpPr/>
          <p:nvPr/>
        </p:nvSpPr>
        <p:spPr>
          <a:xfrm rot="-4499962">
            <a:off x="10978911" y="7509326"/>
            <a:ext cx="170870" cy="161820"/>
          </a:xfrm>
          <a:custGeom>
            <a:rect b="b" l="l" r="r" t="t"/>
            <a:pathLst>
              <a:path extrusionOk="0" h="1466" w="1548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4" name="Google Shape;1274;p101"/>
          <p:cNvSpPr/>
          <p:nvPr/>
        </p:nvSpPr>
        <p:spPr>
          <a:xfrm rot="-4499962">
            <a:off x="7387919" y="7752631"/>
            <a:ext cx="278714" cy="204206"/>
          </a:xfrm>
          <a:custGeom>
            <a:rect b="b" l="l" r="r" t="t"/>
            <a:pathLst>
              <a:path extrusionOk="0" h="1850" w="2525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5" name="Google Shape;1275;p101"/>
          <p:cNvSpPr/>
          <p:nvPr/>
        </p:nvSpPr>
        <p:spPr>
          <a:xfrm rot="-4499962">
            <a:off x="10893508" y="8412322"/>
            <a:ext cx="201116" cy="256968"/>
          </a:xfrm>
          <a:custGeom>
            <a:rect b="b" l="l" r="r" t="t"/>
            <a:pathLst>
              <a:path extrusionOk="0" h="2328" w="1822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6" name="Google Shape;1276;p101"/>
          <p:cNvSpPr/>
          <p:nvPr/>
        </p:nvSpPr>
        <p:spPr>
          <a:xfrm rot="-4499962">
            <a:off x="7911677" y="8544731"/>
            <a:ext cx="199790" cy="196590"/>
          </a:xfrm>
          <a:custGeom>
            <a:rect b="b" l="l" r="r" t="t"/>
            <a:pathLst>
              <a:path extrusionOk="0" h="1781" w="181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77" name="Google Shape;1277;p101"/>
          <p:cNvGrpSpPr/>
          <p:nvPr/>
        </p:nvGrpSpPr>
        <p:grpSpPr>
          <a:xfrm rot="2871884">
            <a:off x="16298763" y="4032487"/>
            <a:ext cx="653366" cy="1409934"/>
            <a:chOff x="3564996" y="4162080"/>
            <a:chExt cx="250161" cy="539836"/>
          </a:xfrm>
        </p:grpSpPr>
        <p:sp>
          <p:nvSpPr>
            <p:cNvPr id="1278" name="Google Shape;1278;p101"/>
            <p:cNvSpPr/>
            <p:nvPr/>
          </p:nvSpPr>
          <p:spPr>
            <a:xfrm>
              <a:off x="3564996" y="4162080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101"/>
            <p:cNvSpPr/>
            <p:nvPr/>
          </p:nvSpPr>
          <p:spPr>
            <a:xfrm>
              <a:off x="3694447" y="4615466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80" name="Google Shape;1280;p101"/>
          <p:cNvSpPr/>
          <p:nvPr/>
        </p:nvSpPr>
        <p:spPr>
          <a:xfrm rot="2871790">
            <a:off x="1628872" y="5073901"/>
            <a:ext cx="311412" cy="139202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1" name="Google Shape;1281;p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9459" y="7309209"/>
            <a:ext cx="2467750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2" name="Google Shape;1282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07100" y="1204257"/>
            <a:ext cx="4604300" cy="22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3" name="Google Shape;1283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14050" y="7749407"/>
            <a:ext cx="6669900" cy="4537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Title and three columns">
    <p:spTree>
      <p:nvGrpSpPr>
        <p:cNvPr id="1284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102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86" name="Google Shape;1286;p102"/>
          <p:cNvSpPr txBox="1"/>
          <p:nvPr>
            <p:ph idx="2" type="title"/>
          </p:nvPr>
        </p:nvSpPr>
        <p:spPr>
          <a:xfrm>
            <a:off x="1440000" y="6427302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/>
        </p:txBody>
      </p:sp>
      <p:sp>
        <p:nvSpPr>
          <p:cNvPr id="1287" name="Google Shape;1287;p102"/>
          <p:cNvSpPr txBox="1"/>
          <p:nvPr>
            <p:ph idx="1" type="subTitle"/>
          </p:nvPr>
        </p:nvSpPr>
        <p:spPr>
          <a:xfrm>
            <a:off x="1440000" y="7600352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8" name="Google Shape;1288;p102"/>
          <p:cNvSpPr txBox="1"/>
          <p:nvPr>
            <p:ph idx="3" type="title"/>
          </p:nvPr>
        </p:nvSpPr>
        <p:spPr>
          <a:xfrm>
            <a:off x="6807600" y="5118606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/>
        </p:txBody>
      </p:sp>
      <p:sp>
        <p:nvSpPr>
          <p:cNvPr id="1289" name="Google Shape;1289;p102"/>
          <p:cNvSpPr txBox="1"/>
          <p:nvPr>
            <p:ph idx="4" type="subTitle"/>
          </p:nvPr>
        </p:nvSpPr>
        <p:spPr>
          <a:xfrm>
            <a:off x="6807600" y="6291656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0" name="Google Shape;1290;p102"/>
          <p:cNvSpPr txBox="1"/>
          <p:nvPr>
            <p:ph idx="5" type="title"/>
          </p:nvPr>
        </p:nvSpPr>
        <p:spPr>
          <a:xfrm>
            <a:off x="12175200" y="6427302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/>
        </p:txBody>
      </p:sp>
      <p:sp>
        <p:nvSpPr>
          <p:cNvPr id="1291" name="Google Shape;1291;p102"/>
          <p:cNvSpPr txBox="1"/>
          <p:nvPr>
            <p:ph idx="6" type="subTitle"/>
          </p:nvPr>
        </p:nvSpPr>
        <p:spPr>
          <a:xfrm>
            <a:off x="12175200" y="7600352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292" name="Google Shape;1292;p102"/>
          <p:cNvGrpSpPr/>
          <p:nvPr/>
        </p:nvGrpSpPr>
        <p:grpSpPr>
          <a:xfrm flipH="1" rot="-5400000">
            <a:off x="4934259" y="-3956995"/>
            <a:ext cx="8381230" cy="17034639"/>
            <a:chOff x="770370" y="-1137220"/>
            <a:chExt cx="3209232" cy="6522682"/>
          </a:xfrm>
        </p:grpSpPr>
        <p:sp>
          <p:nvSpPr>
            <p:cNvPr id="1293" name="Google Shape;1293;p102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rect b="b" l="l" r="r" t="t"/>
              <a:pathLst>
                <a:path extrusionOk="0" h="2444" w="1739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102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rect b="b" l="l" r="r" t="t"/>
              <a:pathLst>
                <a:path extrusionOk="0" h="1299" w="2906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102"/>
            <p:cNvSpPr/>
            <p:nvPr/>
          </p:nvSpPr>
          <p:spPr>
            <a:xfrm>
              <a:off x="1408100" y="5178392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102"/>
            <p:cNvSpPr/>
            <p:nvPr/>
          </p:nvSpPr>
          <p:spPr>
            <a:xfrm>
              <a:off x="3089856" y="5299012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102"/>
            <p:cNvSpPr/>
            <p:nvPr/>
          </p:nvSpPr>
          <p:spPr>
            <a:xfrm>
              <a:off x="872085" y="-316506"/>
              <a:ext cx="79680" cy="60273"/>
            </a:xfrm>
            <a:custGeom>
              <a:rect b="b" l="l" r="r" t="t"/>
              <a:pathLst>
                <a:path extrusionOk="0" h="1469" w="1942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102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rect b="b" l="l" r="r" t="t"/>
              <a:pathLst>
                <a:path extrusionOk="0" h="3203" w="1596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102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rect b="b" l="l" r="r" t="t"/>
              <a:pathLst>
                <a:path extrusionOk="0" h="2631" w="1823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00" name="Google Shape;1300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8522200" y="-85900"/>
            <a:ext cx="1243600" cy="1976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ackground">
    <p:spTree>
      <p:nvGrpSpPr>
        <p:cNvPr id="130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2" name="Google Shape;1302;p103"/>
          <p:cNvGrpSpPr/>
          <p:nvPr/>
        </p:nvGrpSpPr>
        <p:grpSpPr>
          <a:xfrm rot="5400000">
            <a:off x="4762789" y="-2800776"/>
            <a:ext cx="8501094" cy="16671543"/>
            <a:chOff x="872085" y="-1565025"/>
            <a:chExt cx="3255129" cy="6383651"/>
          </a:xfrm>
        </p:grpSpPr>
        <p:sp>
          <p:nvSpPr>
            <p:cNvPr id="1303" name="Google Shape;1303;p103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rect b="b" l="l" r="r" t="t"/>
              <a:pathLst>
                <a:path extrusionOk="0" h="2444" w="1739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103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rect b="b" l="l" r="r" t="t"/>
              <a:pathLst>
                <a:path extrusionOk="0" h="1299" w="2906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103"/>
            <p:cNvSpPr/>
            <p:nvPr/>
          </p:nvSpPr>
          <p:spPr>
            <a:xfrm>
              <a:off x="2748025" y="4745630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103"/>
            <p:cNvSpPr/>
            <p:nvPr/>
          </p:nvSpPr>
          <p:spPr>
            <a:xfrm>
              <a:off x="3461026" y="4732176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103"/>
            <p:cNvSpPr/>
            <p:nvPr/>
          </p:nvSpPr>
          <p:spPr>
            <a:xfrm>
              <a:off x="872085" y="-316506"/>
              <a:ext cx="79680" cy="60273"/>
            </a:xfrm>
            <a:custGeom>
              <a:rect b="b" l="l" r="r" t="t"/>
              <a:pathLst>
                <a:path extrusionOk="0" h="1469" w="1942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103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rect b="b" l="l" r="r" t="t"/>
              <a:pathLst>
                <a:path extrusionOk="0" h="3203" w="1596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103"/>
            <p:cNvSpPr/>
            <p:nvPr/>
          </p:nvSpPr>
          <p:spPr>
            <a:xfrm>
              <a:off x="3906984" y="2690196"/>
              <a:ext cx="1477" cy="2995"/>
            </a:xfrm>
            <a:custGeom>
              <a:rect b="b" l="l" r="r" t="t"/>
              <a:pathLst>
                <a:path extrusionOk="0" h="73" w="36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103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rect b="b" l="l" r="r" t="t"/>
              <a:pathLst>
                <a:path extrusionOk="0" h="2631" w="1823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11" name="Google Shape;1311;p103"/>
          <p:cNvSpPr/>
          <p:nvPr/>
        </p:nvSpPr>
        <p:spPr>
          <a:xfrm>
            <a:off x="17114805" y="5727841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103"/>
          <p:cNvSpPr/>
          <p:nvPr/>
        </p:nvSpPr>
        <p:spPr>
          <a:xfrm>
            <a:off x="14955009" y="2364337"/>
            <a:ext cx="214158" cy="287514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3" name="Google Shape;1313;p103"/>
          <p:cNvSpPr/>
          <p:nvPr/>
        </p:nvSpPr>
        <p:spPr>
          <a:xfrm>
            <a:off x="8121673" y="10800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103"/>
          <p:cNvSpPr/>
          <p:nvPr/>
        </p:nvSpPr>
        <p:spPr>
          <a:xfrm>
            <a:off x="2456773" y="45486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5" name="Google Shape;1315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207150" y="457474"/>
            <a:ext cx="3225700" cy="21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6" name="Google Shape;1316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87357" y="8962259"/>
            <a:ext cx="3926450" cy="206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7" name="Google Shape;1317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-3241482" y="911395"/>
            <a:ext cx="5980652" cy="3193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8" name="Google Shape;1318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269215">
            <a:off x="11832731" y="7827115"/>
            <a:ext cx="9178562" cy="4334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9" name="Google Shape;1319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06650" y="-312749"/>
            <a:ext cx="1799500" cy="122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ackground 1">
    <p:spTree>
      <p:nvGrpSpPr>
        <p:cNvPr id="1320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" name="Google Shape;1321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-5423" y="5444765"/>
            <a:ext cx="4847646" cy="4836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2" name="Google Shape;1322;p104"/>
          <p:cNvGrpSpPr/>
          <p:nvPr/>
        </p:nvGrpSpPr>
        <p:grpSpPr>
          <a:xfrm flipH="1" rot="-5400000">
            <a:off x="4899534" y="-2800776"/>
            <a:ext cx="8501094" cy="16671543"/>
            <a:chOff x="872085" y="-1565025"/>
            <a:chExt cx="3255129" cy="6383651"/>
          </a:xfrm>
        </p:grpSpPr>
        <p:sp>
          <p:nvSpPr>
            <p:cNvPr id="1323" name="Google Shape;1323;p104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rect b="b" l="l" r="r" t="t"/>
              <a:pathLst>
                <a:path extrusionOk="0" h="2444" w="1739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104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rect b="b" l="l" r="r" t="t"/>
              <a:pathLst>
                <a:path extrusionOk="0" h="1299" w="2906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104"/>
            <p:cNvSpPr/>
            <p:nvPr/>
          </p:nvSpPr>
          <p:spPr>
            <a:xfrm>
              <a:off x="2748025" y="4745630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104"/>
            <p:cNvSpPr/>
            <p:nvPr/>
          </p:nvSpPr>
          <p:spPr>
            <a:xfrm>
              <a:off x="3461026" y="4732176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104"/>
            <p:cNvSpPr/>
            <p:nvPr/>
          </p:nvSpPr>
          <p:spPr>
            <a:xfrm>
              <a:off x="872085" y="-316506"/>
              <a:ext cx="79680" cy="60273"/>
            </a:xfrm>
            <a:custGeom>
              <a:rect b="b" l="l" r="r" t="t"/>
              <a:pathLst>
                <a:path extrusionOk="0" h="1469" w="1942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104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rect b="b" l="l" r="r" t="t"/>
              <a:pathLst>
                <a:path extrusionOk="0" h="3203" w="1596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104"/>
            <p:cNvSpPr/>
            <p:nvPr/>
          </p:nvSpPr>
          <p:spPr>
            <a:xfrm>
              <a:off x="3906984" y="2690196"/>
              <a:ext cx="1477" cy="2995"/>
            </a:xfrm>
            <a:custGeom>
              <a:rect b="b" l="l" r="r" t="t"/>
              <a:pathLst>
                <a:path extrusionOk="0" h="73" w="36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104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rect b="b" l="l" r="r" t="t"/>
              <a:pathLst>
                <a:path extrusionOk="0" h="2631" w="1823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1" name="Google Shape;1331;p104"/>
          <p:cNvSpPr/>
          <p:nvPr/>
        </p:nvSpPr>
        <p:spPr>
          <a:xfrm flipH="1">
            <a:off x="677571" y="5727841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2" name="Google Shape;1332;p104"/>
          <p:cNvSpPr/>
          <p:nvPr/>
        </p:nvSpPr>
        <p:spPr>
          <a:xfrm>
            <a:off x="14955009" y="2364337"/>
            <a:ext cx="214158" cy="287514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104"/>
          <p:cNvSpPr/>
          <p:nvPr/>
        </p:nvSpPr>
        <p:spPr>
          <a:xfrm>
            <a:off x="8121673" y="10800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4" name="Google Shape;1334;p104"/>
          <p:cNvSpPr/>
          <p:nvPr/>
        </p:nvSpPr>
        <p:spPr>
          <a:xfrm>
            <a:off x="1552423" y="118956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5" name="Google Shape;1335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30704" y="-2124467"/>
            <a:ext cx="1992400" cy="437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6" name="Google Shape;1336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94736" y="1074186"/>
            <a:ext cx="2506500" cy="17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Background 2">
    <p:spTree>
      <p:nvGrpSpPr>
        <p:cNvPr id="1337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8" name="Google Shape;1338;p105"/>
          <p:cNvGrpSpPr/>
          <p:nvPr/>
        </p:nvGrpSpPr>
        <p:grpSpPr>
          <a:xfrm rot="5400000">
            <a:off x="3554866" y="-1456107"/>
            <a:ext cx="7929800" cy="13410910"/>
            <a:chOff x="872085" y="-316506"/>
            <a:chExt cx="3036376" cy="5135132"/>
          </a:xfrm>
        </p:grpSpPr>
        <p:sp>
          <p:nvSpPr>
            <p:cNvPr id="1339" name="Google Shape;1339;p105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rect b="b" l="l" r="r" t="t"/>
              <a:pathLst>
                <a:path extrusionOk="0" h="2444" w="1739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105"/>
            <p:cNvSpPr/>
            <p:nvPr/>
          </p:nvSpPr>
          <p:spPr>
            <a:xfrm>
              <a:off x="2748025" y="4745630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105"/>
            <p:cNvSpPr/>
            <p:nvPr/>
          </p:nvSpPr>
          <p:spPr>
            <a:xfrm>
              <a:off x="3461026" y="4732176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105"/>
            <p:cNvSpPr/>
            <p:nvPr/>
          </p:nvSpPr>
          <p:spPr>
            <a:xfrm>
              <a:off x="872085" y="-316506"/>
              <a:ext cx="79680" cy="60273"/>
            </a:xfrm>
            <a:custGeom>
              <a:rect b="b" l="l" r="r" t="t"/>
              <a:pathLst>
                <a:path extrusionOk="0" h="1469" w="1942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105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rect b="b" l="l" r="r" t="t"/>
              <a:pathLst>
                <a:path extrusionOk="0" h="3203" w="1596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105"/>
            <p:cNvSpPr/>
            <p:nvPr/>
          </p:nvSpPr>
          <p:spPr>
            <a:xfrm>
              <a:off x="3906984" y="2690196"/>
              <a:ext cx="1477" cy="2995"/>
            </a:xfrm>
            <a:custGeom>
              <a:rect b="b" l="l" r="r" t="t"/>
              <a:pathLst>
                <a:path extrusionOk="0" h="73" w="36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105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rect b="b" l="l" r="r" t="t"/>
              <a:pathLst>
                <a:path extrusionOk="0" h="2631" w="1823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46" name="Google Shape;1346;p105"/>
          <p:cNvSpPr/>
          <p:nvPr/>
        </p:nvSpPr>
        <p:spPr>
          <a:xfrm flipH="1">
            <a:off x="3146621" y="2751141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7" name="Google Shape;1347;p105"/>
          <p:cNvSpPr/>
          <p:nvPr/>
        </p:nvSpPr>
        <p:spPr>
          <a:xfrm>
            <a:off x="14955009" y="2364337"/>
            <a:ext cx="214158" cy="287514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8" name="Google Shape;1348;p105"/>
          <p:cNvSpPr/>
          <p:nvPr/>
        </p:nvSpPr>
        <p:spPr>
          <a:xfrm>
            <a:off x="8121673" y="10800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9" name="Google Shape;1349;p105"/>
          <p:cNvSpPr/>
          <p:nvPr/>
        </p:nvSpPr>
        <p:spPr>
          <a:xfrm>
            <a:off x="16438373" y="62855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0" name="Google Shape;1350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7204250">
            <a:off x="-106324" y="-1132148"/>
            <a:ext cx="1304200" cy="40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583" y="581677"/>
            <a:ext cx="2467750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5709157" y="7409859"/>
            <a:ext cx="3926450" cy="206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7204250">
            <a:off x="-106324" y="-1132148"/>
            <a:ext cx="1304200" cy="40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583" y="581677"/>
            <a:ext cx="2467750" cy="167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68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79" name="Google Shape;179;p68"/>
          <p:cNvGrpSpPr/>
          <p:nvPr/>
        </p:nvGrpSpPr>
        <p:grpSpPr>
          <a:xfrm rot="5400000">
            <a:off x="4472637" y="-3485730"/>
            <a:ext cx="9567897" cy="16895654"/>
            <a:chOff x="463599" y="-1667091"/>
            <a:chExt cx="3663615" cy="6469465"/>
          </a:xfrm>
        </p:grpSpPr>
        <p:sp>
          <p:nvSpPr>
            <p:cNvPr id="180" name="Google Shape;180;p68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rect b="b" l="l" r="r" t="t"/>
              <a:pathLst>
                <a:path extrusionOk="0" h="2444" w="1739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68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rect b="b" l="l" r="r" t="t"/>
              <a:pathLst>
                <a:path extrusionOk="0" h="1299" w="2906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68"/>
            <p:cNvSpPr/>
            <p:nvPr/>
          </p:nvSpPr>
          <p:spPr>
            <a:xfrm>
              <a:off x="2748025" y="4745630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68"/>
            <p:cNvSpPr/>
            <p:nvPr/>
          </p:nvSpPr>
          <p:spPr>
            <a:xfrm>
              <a:off x="3694447" y="4615466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68"/>
            <p:cNvSpPr/>
            <p:nvPr/>
          </p:nvSpPr>
          <p:spPr>
            <a:xfrm>
              <a:off x="463599" y="-316506"/>
              <a:ext cx="79680" cy="60273"/>
            </a:xfrm>
            <a:custGeom>
              <a:rect b="b" l="l" r="r" t="t"/>
              <a:pathLst>
                <a:path extrusionOk="0" h="1469" w="1942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68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rect b="b" l="l" r="r" t="t"/>
              <a:pathLst>
                <a:path extrusionOk="0" h="3203" w="1596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68"/>
            <p:cNvSpPr/>
            <p:nvPr/>
          </p:nvSpPr>
          <p:spPr>
            <a:xfrm>
              <a:off x="3905507" y="2658234"/>
              <a:ext cx="6401" cy="3693"/>
            </a:xfrm>
            <a:custGeom>
              <a:rect b="b" l="l" r="r" t="t"/>
              <a:pathLst>
                <a:path extrusionOk="0" h="90" w="156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68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rect b="b" l="l" r="r" t="t"/>
              <a:pathLst>
                <a:path extrusionOk="0" h="2631" w="1823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8" name="Google Shape;188;p68"/>
          <p:cNvGrpSpPr/>
          <p:nvPr/>
        </p:nvGrpSpPr>
        <p:grpSpPr>
          <a:xfrm>
            <a:off x="16680657" y="672907"/>
            <a:ext cx="830650" cy="956150"/>
            <a:chOff x="-1159325" y="2189850"/>
            <a:chExt cx="415325" cy="478075"/>
          </a:xfrm>
        </p:grpSpPr>
        <p:sp>
          <p:nvSpPr>
            <p:cNvPr id="189" name="Google Shape;189;p68"/>
            <p:cNvSpPr/>
            <p:nvPr/>
          </p:nvSpPr>
          <p:spPr>
            <a:xfrm>
              <a:off x="-853275" y="2518450"/>
              <a:ext cx="109275" cy="149475"/>
            </a:xfrm>
            <a:custGeom>
              <a:rect b="b" l="l" r="r" t="t"/>
              <a:pathLst>
                <a:path extrusionOk="0" h="5979" w="4371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68"/>
            <p:cNvSpPr/>
            <p:nvPr/>
          </p:nvSpPr>
          <p:spPr>
            <a:xfrm>
              <a:off x="-759025" y="2582000"/>
              <a:ext cx="15025" cy="9200"/>
            </a:xfrm>
            <a:custGeom>
              <a:rect b="b" l="l" r="r" t="t"/>
              <a:pathLst>
                <a:path extrusionOk="0" h="368" w="601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68"/>
            <p:cNvSpPr/>
            <p:nvPr/>
          </p:nvSpPr>
          <p:spPr>
            <a:xfrm>
              <a:off x="-776550" y="2601175"/>
              <a:ext cx="10875" cy="12525"/>
            </a:xfrm>
            <a:custGeom>
              <a:rect b="b" l="l" r="r" t="t"/>
              <a:pathLst>
                <a:path extrusionOk="0" h="501" w="435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68"/>
            <p:cNvSpPr/>
            <p:nvPr/>
          </p:nvSpPr>
          <p:spPr>
            <a:xfrm>
              <a:off x="-769050" y="2591175"/>
              <a:ext cx="10050" cy="10025"/>
            </a:xfrm>
            <a:custGeom>
              <a:rect b="b" l="l" r="r" t="t"/>
              <a:pathLst>
                <a:path extrusionOk="0" h="401" w="402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68"/>
            <p:cNvSpPr/>
            <p:nvPr/>
          </p:nvSpPr>
          <p:spPr>
            <a:xfrm>
              <a:off x="-780725" y="2617850"/>
              <a:ext cx="2525" cy="10025"/>
            </a:xfrm>
            <a:custGeom>
              <a:rect b="b" l="l" r="r" t="t"/>
              <a:pathLst>
                <a:path extrusionOk="0" h="401" w="101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68"/>
            <p:cNvSpPr/>
            <p:nvPr/>
          </p:nvSpPr>
          <p:spPr>
            <a:xfrm>
              <a:off x="-778225" y="2613675"/>
              <a:ext cx="2550" cy="4200"/>
            </a:xfrm>
            <a:custGeom>
              <a:rect b="b" l="l" r="r" t="t"/>
              <a:pathLst>
                <a:path extrusionOk="0" h="168" w="102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5" name="Google Shape;195;p68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96" name="Google Shape;196;p68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rect b="b" l="l" r="r" t="t"/>
                <a:pathLst>
                  <a:path extrusionOk="0" h="6947" w="5905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b="0" i="0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68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rect b="b" l="l" r="r" t="t"/>
                <a:pathLst>
                  <a:path extrusionOk="0" h="307" w="435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b="0" i="0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68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rect b="b" l="l" r="r" t="t"/>
                <a:pathLst>
                  <a:path extrusionOk="0" h="131" w="401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b="0" i="0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68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rect b="b" l="l" r="r" t="t"/>
                <a:pathLst>
                  <a:path extrusionOk="0" h="201" w="335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b="0" i="0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68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rect b="b" l="l" r="r" t="t"/>
                <a:pathLst>
                  <a:path extrusionOk="0" h="101" w="168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b="0" i="0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68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rect b="b" l="l" r="r" t="t"/>
                <a:pathLst>
                  <a:path extrusionOk="0" h="101" w="101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b="0" i="0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68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rect b="b" l="l" r="r" t="t"/>
                <a:pathLst>
                  <a:path extrusionOk="0" h="101" w="134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b="0" i="0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68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rect b="b" l="l" r="r" t="t"/>
                <a:pathLst>
                  <a:path extrusionOk="0" h="134" w="68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b="0" i="0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68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rect b="b" l="l" r="r" t="t"/>
                <a:pathLst>
                  <a:path extrusionOk="0" h="201" w="101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b="0" i="0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" name="Google Shape;205;p68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206" name="Google Shape;206;p68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rect b="b" l="l" r="r" t="t"/>
                <a:pathLst>
                  <a:path extrusionOk="0" h="5684" w="4571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b="0" i="0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68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rect b="b" l="l" r="r" t="t"/>
                <a:pathLst>
                  <a:path extrusionOk="0" h="135" w="134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b="0" i="0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68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rect b="b" l="l" r="r" t="t"/>
                <a:pathLst>
                  <a:path extrusionOk="0" h="68" w="101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b="0" i="0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48313" y="-18047"/>
            <a:ext cx="1173696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69"/>
          <p:cNvSpPr txBox="1"/>
          <p:nvPr>
            <p:ph type="title"/>
          </p:nvPr>
        </p:nvSpPr>
        <p:spPr>
          <a:xfrm>
            <a:off x="1440000" y="2159642"/>
            <a:ext cx="9155400" cy="148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2" name="Google Shape;212;p69"/>
          <p:cNvSpPr txBox="1"/>
          <p:nvPr>
            <p:ph idx="1" type="body"/>
          </p:nvPr>
        </p:nvSpPr>
        <p:spPr>
          <a:xfrm>
            <a:off x="1440000" y="3647050"/>
            <a:ext cx="6292200" cy="51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11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3pPr>
            <a:lvl4pPr indent="-3111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600"/>
            </a:lvl4pPr>
            <a:lvl5pPr indent="-3111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2600"/>
            </a:lvl5pPr>
            <a:lvl6pPr indent="-3111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6pPr>
            <a:lvl7pPr indent="-3111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600"/>
            </a:lvl7pPr>
            <a:lvl8pPr indent="-3111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2600"/>
            </a:lvl8pPr>
            <a:lvl9pPr indent="-3111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9pPr>
          </a:lstStyle>
          <a:p/>
        </p:txBody>
      </p:sp>
      <p:sp>
        <p:nvSpPr>
          <p:cNvPr id="213" name="Google Shape;213;p69"/>
          <p:cNvSpPr/>
          <p:nvPr/>
        </p:nvSpPr>
        <p:spPr>
          <a:xfrm rot="198679">
            <a:off x="8282867" y="7158535"/>
            <a:ext cx="186346" cy="261890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69"/>
          <p:cNvSpPr/>
          <p:nvPr/>
        </p:nvSpPr>
        <p:spPr>
          <a:xfrm rot="-4032455">
            <a:off x="3815188" y="9315159"/>
            <a:ext cx="311384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69"/>
          <p:cNvSpPr/>
          <p:nvPr/>
        </p:nvSpPr>
        <p:spPr>
          <a:xfrm rot="5400000">
            <a:off x="822711" y="6204663"/>
            <a:ext cx="190198" cy="148194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69"/>
          <p:cNvSpPr/>
          <p:nvPr/>
        </p:nvSpPr>
        <p:spPr>
          <a:xfrm rot="5400000">
            <a:off x="1061335" y="8700071"/>
            <a:ext cx="315246" cy="225774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69"/>
          <p:cNvSpPr/>
          <p:nvPr/>
        </p:nvSpPr>
        <p:spPr>
          <a:xfrm rot="5400000">
            <a:off x="14029424" y="1309797"/>
            <a:ext cx="208092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69"/>
          <p:cNvSpPr/>
          <p:nvPr/>
        </p:nvSpPr>
        <p:spPr>
          <a:xfrm rot="684224">
            <a:off x="8826999" y="336433"/>
            <a:ext cx="171018" cy="343214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69"/>
          <p:cNvSpPr/>
          <p:nvPr/>
        </p:nvSpPr>
        <p:spPr>
          <a:xfrm rot="5400000">
            <a:off x="6354037" y="9208415"/>
            <a:ext cx="3858" cy="7822"/>
          </a:xfrm>
          <a:custGeom>
            <a:rect b="b" l="l" r="r" t="t"/>
            <a:pathLst>
              <a:path extrusionOk="0" h="73" w="36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69"/>
          <p:cNvSpPr/>
          <p:nvPr/>
        </p:nvSpPr>
        <p:spPr>
          <a:xfrm rot="1747020">
            <a:off x="974997" y="2564627"/>
            <a:ext cx="195342" cy="281922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69"/>
          <p:cNvSpPr/>
          <p:nvPr/>
        </p:nvSpPr>
        <p:spPr>
          <a:xfrm>
            <a:off x="5368823" y="69316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89105" y="-1009848"/>
            <a:ext cx="3914406" cy="266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">
  <p:cSld name="Table of contents 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70"/>
          <p:cNvSpPr txBox="1"/>
          <p:nvPr>
            <p:ph type="title"/>
          </p:nvPr>
        </p:nvSpPr>
        <p:spPr>
          <a:xfrm>
            <a:off x="8591706" y="55109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225" name="Google Shape;225;p70"/>
          <p:cNvSpPr txBox="1"/>
          <p:nvPr>
            <p:ph idx="2" type="title"/>
          </p:nvPr>
        </p:nvSpPr>
        <p:spPr>
          <a:xfrm>
            <a:off x="13703074" y="55109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226" name="Google Shape;226;p70"/>
          <p:cNvSpPr txBox="1"/>
          <p:nvPr>
            <p:ph idx="3" type="title"/>
          </p:nvPr>
        </p:nvSpPr>
        <p:spPr>
          <a:xfrm>
            <a:off x="3456900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227" name="Google Shape;227;p70"/>
          <p:cNvSpPr txBox="1"/>
          <p:nvPr>
            <p:ph idx="4" type="title"/>
          </p:nvPr>
        </p:nvSpPr>
        <p:spPr>
          <a:xfrm>
            <a:off x="8591706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228" name="Google Shape;228;p70"/>
          <p:cNvSpPr/>
          <p:nvPr/>
        </p:nvSpPr>
        <p:spPr>
          <a:xfrm>
            <a:off x="2479438" y="5401781"/>
            <a:ext cx="6088" cy="50"/>
          </a:xfrm>
          <a:custGeom>
            <a:rect b="b" l="l" r="r" t="t"/>
            <a:pathLst>
              <a:path extrusionOk="0" h="1" w="101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70"/>
          <p:cNvSpPr txBox="1"/>
          <p:nvPr>
            <p:ph idx="5" type="ctrTitle"/>
          </p:nvPr>
        </p:nvSpPr>
        <p:spPr>
          <a:xfrm>
            <a:off x="7344006" y="704420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30" name="Google Shape;230;p70"/>
          <p:cNvSpPr txBox="1"/>
          <p:nvPr>
            <p:ph idx="1" type="subTitle"/>
          </p:nvPr>
        </p:nvSpPr>
        <p:spPr>
          <a:xfrm>
            <a:off x="7344006" y="7452888"/>
            <a:ext cx="4392600" cy="14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70"/>
          <p:cNvSpPr txBox="1"/>
          <p:nvPr>
            <p:ph idx="6" type="ctrTitle"/>
          </p:nvPr>
        </p:nvSpPr>
        <p:spPr>
          <a:xfrm>
            <a:off x="12455374" y="704420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32" name="Google Shape;232;p70"/>
          <p:cNvSpPr txBox="1"/>
          <p:nvPr>
            <p:ph idx="7" type="subTitle"/>
          </p:nvPr>
        </p:nvSpPr>
        <p:spPr>
          <a:xfrm>
            <a:off x="12455374" y="7452892"/>
            <a:ext cx="4392600" cy="14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70"/>
          <p:cNvSpPr txBox="1"/>
          <p:nvPr>
            <p:ph idx="8" type="ctrTitle"/>
          </p:nvPr>
        </p:nvSpPr>
        <p:spPr>
          <a:xfrm>
            <a:off x="2209200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34" name="Google Shape;234;p70"/>
          <p:cNvSpPr txBox="1"/>
          <p:nvPr>
            <p:ph idx="9" type="subTitle"/>
          </p:nvPr>
        </p:nvSpPr>
        <p:spPr>
          <a:xfrm>
            <a:off x="2209500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70"/>
          <p:cNvSpPr txBox="1"/>
          <p:nvPr>
            <p:ph idx="13" type="ctrTitle"/>
          </p:nvPr>
        </p:nvSpPr>
        <p:spPr>
          <a:xfrm>
            <a:off x="7344006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36" name="Google Shape;236;p70"/>
          <p:cNvSpPr txBox="1"/>
          <p:nvPr>
            <p:ph idx="14" type="subTitle"/>
          </p:nvPr>
        </p:nvSpPr>
        <p:spPr>
          <a:xfrm>
            <a:off x="7344306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70"/>
          <p:cNvSpPr txBox="1"/>
          <p:nvPr>
            <p:ph idx="15" type="title"/>
          </p:nvPr>
        </p:nvSpPr>
        <p:spPr>
          <a:xfrm>
            <a:off x="13703074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238" name="Google Shape;238;p70"/>
          <p:cNvSpPr txBox="1"/>
          <p:nvPr>
            <p:ph idx="16" type="ctrTitle"/>
          </p:nvPr>
        </p:nvSpPr>
        <p:spPr>
          <a:xfrm>
            <a:off x="12455374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39" name="Google Shape;239;p70"/>
          <p:cNvSpPr txBox="1"/>
          <p:nvPr>
            <p:ph idx="17" type="subTitle"/>
          </p:nvPr>
        </p:nvSpPr>
        <p:spPr>
          <a:xfrm>
            <a:off x="12455674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70"/>
          <p:cNvSpPr/>
          <p:nvPr/>
        </p:nvSpPr>
        <p:spPr>
          <a:xfrm>
            <a:off x="1061769" y="1309186"/>
            <a:ext cx="186354" cy="261904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70"/>
          <p:cNvSpPr/>
          <p:nvPr/>
        </p:nvSpPr>
        <p:spPr>
          <a:xfrm rot="4190688">
            <a:off x="11899031" y="2142594"/>
            <a:ext cx="311414" cy="139204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70"/>
          <p:cNvSpPr/>
          <p:nvPr/>
        </p:nvSpPr>
        <p:spPr>
          <a:xfrm rot="6592150">
            <a:off x="17242384" y="3875213"/>
            <a:ext cx="190212" cy="148206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70"/>
          <p:cNvSpPr/>
          <p:nvPr/>
        </p:nvSpPr>
        <p:spPr>
          <a:xfrm rot="3575296">
            <a:off x="2950087" y="1249362"/>
            <a:ext cx="315274" cy="225792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70"/>
          <p:cNvSpPr/>
          <p:nvPr/>
        </p:nvSpPr>
        <p:spPr>
          <a:xfrm rot="3913652">
            <a:off x="7169676" y="1454500"/>
            <a:ext cx="208112" cy="157424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70"/>
          <p:cNvSpPr/>
          <p:nvPr/>
        </p:nvSpPr>
        <p:spPr>
          <a:xfrm>
            <a:off x="10726271" y="9157462"/>
            <a:ext cx="171030" cy="343240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70"/>
          <p:cNvSpPr/>
          <p:nvPr/>
        </p:nvSpPr>
        <p:spPr>
          <a:xfrm>
            <a:off x="13317144" y="9422764"/>
            <a:ext cx="195356" cy="281944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70"/>
          <p:cNvSpPr/>
          <p:nvPr/>
        </p:nvSpPr>
        <p:spPr>
          <a:xfrm>
            <a:off x="16848005" y="8499691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70"/>
          <p:cNvSpPr/>
          <p:nvPr/>
        </p:nvSpPr>
        <p:spPr>
          <a:xfrm>
            <a:off x="2369223" y="84221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70"/>
          <p:cNvSpPr/>
          <p:nvPr/>
        </p:nvSpPr>
        <p:spPr>
          <a:xfrm>
            <a:off x="16043823" y="131136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70"/>
          <p:cNvSpPr/>
          <p:nvPr/>
        </p:nvSpPr>
        <p:spPr>
          <a:xfrm>
            <a:off x="11576793" y="644800"/>
            <a:ext cx="372082" cy="412824"/>
          </a:xfrm>
          <a:custGeom>
            <a:rect b="b" l="l" r="r" t="t"/>
            <a:pathLst>
              <a:path extrusionOk="0" h="4823" w="4347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71"/>
          <p:cNvSpPr txBox="1"/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/>
        </p:txBody>
      </p:sp>
      <p:sp>
        <p:nvSpPr>
          <p:cNvPr id="253" name="Google Shape;253;p71"/>
          <p:cNvSpPr txBox="1"/>
          <p:nvPr>
            <p:ph idx="1" type="subTitle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/>
        </p:txBody>
      </p:sp>
      <p:sp>
        <p:nvSpPr>
          <p:cNvPr id="254" name="Google Shape;254;p71"/>
          <p:cNvSpPr/>
          <p:nvPr/>
        </p:nvSpPr>
        <p:spPr>
          <a:xfrm rot="198679">
            <a:off x="2253017" y="6655687"/>
            <a:ext cx="186346" cy="261890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71"/>
          <p:cNvSpPr/>
          <p:nvPr/>
        </p:nvSpPr>
        <p:spPr>
          <a:xfrm rot="-4032399">
            <a:off x="11631947" y="1499311"/>
            <a:ext cx="311382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71"/>
          <p:cNvSpPr/>
          <p:nvPr/>
        </p:nvSpPr>
        <p:spPr>
          <a:xfrm rot="5400000">
            <a:off x="1358011" y="5626113"/>
            <a:ext cx="190198" cy="148194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71"/>
          <p:cNvSpPr/>
          <p:nvPr/>
        </p:nvSpPr>
        <p:spPr>
          <a:xfrm rot="5400000">
            <a:off x="1596635" y="8121521"/>
            <a:ext cx="315246" cy="225774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71"/>
          <p:cNvSpPr/>
          <p:nvPr/>
        </p:nvSpPr>
        <p:spPr>
          <a:xfrm rot="5400000">
            <a:off x="16240574" y="2132397"/>
            <a:ext cx="208092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71"/>
          <p:cNvSpPr/>
          <p:nvPr/>
        </p:nvSpPr>
        <p:spPr>
          <a:xfrm rot="684224">
            <a:off x="11211999" y="8441765"/>
            <a:ext cx="171018" cy="343214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71"/>
          <p:cNvSpPr/>
          <p:nvPr/>
        </p:nvSpPr>
        <p:spPr>
          <a:xfrm rot="1747020">
            <a:off x="6308547" y="939027"/>
            <a:ext cx="195342" cy="281922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71"/>
          <p:cNvSpPr/>
          <p:nvPr/>
        </p:nvSpPr>
        <p:spPr>
          <a:xfrm rot="-4032455">
            <a:off x="17328188" y="6094883"/>
            <a:ext cx="311384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71"/>
          <p:cNvSpPr/>
          <p:nvPr/>
        </p:nvSpPr>
        <p:spPr>
          <a:xfrm>
            <a:off x="863700" y="2816433"/>
            <a:ext cx="280324" cy="377218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71"/>
          <p:cNvSpPr/>
          <p:nvPr/>
        </p:nvSpPr>
        <p:spPr>
          <a:xfrm>
            <a:off x="13509323" y="9206995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71"/>
          <p:cNvSpPr/>
          <p:nvPr/>
        </p:nvSpPr>
        <p:spPr>
          <a:xfrm rot="198691">
            <a:off x="15930417" y="6033530"/>
            <a:ext cx="186350" cy="261896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563750" y="7709957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248636">
            <a:off x="15691775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1_Quote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72"/>
          <p:cNvSpPr txBox="1"/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/>
        </p:txBody>
      </p:sp>
      <p:sp>
        <p:nvSpPr>
          <p:cNvPr id="269" name="Google Shape;269;p72"/>
          <p:cNvSpPr txBox="1"/>
          <p:nvPr>
            <p:ph idx="1" type="subTitle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/>
        </p:txBody>
      </p:sp>
      <p:sp>
        <p:nvSpPr>
          <p:cNvPr id="270" name="Google Shape;270;p72"/>
          <p:cNvSpPr/>
          <p:nvPr/>
        </p:nvSpPr>
        <p:spPr>
          <a:xfrm rot="198679">
            <a:off x="2253017" y="6655687"/>
            <a:ext cx="186346" cy="261890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72"/>
          <p:cNvSpPr/>
          <p:nvPr/>
        </p:nvSpPr>
        <p:spPr>
          <a:xfrm rot="-4032399">
            <a:off x="11631947" y="1499311"/>
            <a:ext cx="311382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72"/>
          <p:cNvSpPr/>
          <p:nvPr/>
        </p:nvSpPr>
        <p:spPr>
          <a:xfrm rot="5400000">
            <a:off x="1358011" y="5626113"/>
            <a:ext cx="190198" cy="148194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72"/>
          <p:cNvSpPr/>
          <p:nvPr/>
        </p:nvSpPr>
        <p:spPr>
          <a:xfrm rot="5400000">
            <a:off x="1596635" y="8121521"/>
            <a:ext cx="315246" cy="225774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72"/>
          <p:cNvSpPr/>
          <p:nvPr/>
        </p:nvSpPr>
        <p:spPr>
          <a:xfrm rot="5400000">
            <a:off x="16240574" y="2132397"/>
            <a:ext cx="208092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72"/>
          <p:cNvSpPr/>
          <p:nvPr/>
        </p:nvSpPr>
        <p:spPr>
          <a:xfrm rot="684224">
            <a:off x="11211999" y="8441765"/>
            <a:ext cx="171018" cy="343214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72"/>
          <p:cNvSpPr/>
          <p:nvPr/>
        </p:nvSpPr>
        <p:spPr>
          <a:xfrm rot="1747020">
            <a:off x="6308547" y="939027"/>
            <a:ext cx="195342" cy="281922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72"/>
          <p:cNvSpPr/>
          <p:nvPr/>
        </p:nvSpPr>
        <p:spPr>
          <a:xfrm rot="-4032455">
            <a:off x="17328188" y="6094883"/>
            <a:ext cx="311384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72"/>
          <p:cNvSpPr/>
          <p:nvPr/>
        </p:nvSpPr>
        <p:spPr>
          <a:xfrm>
            <a:off x="863700" y="2816433"/>
            <a:ext cx="280324" cy="377218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72"/>
          <p:cNvSpPr/>
          <p:nvPr/>
        </p:nvSpPr>
        <p:spPr>
          <a:xfrm>
            <a:off x="13509323" y="9206995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72"/>
          <p:cNvSpPr/>
          <p:nvPr/>
        </p:nvSpPr>
        <p:spPr>
          <a:xfrm rot="198691">
            <a:off x="15930417" y="6033530"/>
            <a:ext cx="186350" cy="261896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563750" y="7709957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248636">
            <a:off x="15691775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1_Quote 2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73"/>
          <p:cNvSpPr txBox="1"/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/>
        </p:txBody>
      </p:sp>
      <p:sp>
        <p:nvSpPr>
          <p:cNvPr id="285" name="Google Shape;285;p73"/>
          <p:cNvSpPr txBox="1"/>
          <p:nvPr>
            <p:ph idx="1" type="subTitle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/>
        </p:txBody>
      </p:sp>
      <p:sp>
        <p:nvSpPr>
          <p:cNvPr id="286" name="Google Shape;286;p73"/>
          <p:cNvSpPr/>
          <p:nvPr/>
        </p:nvSpPr>
        <p:spPr>
          <a:xfrm rot="198679">
            <a:off x="2253017" y="6655687"/>
            <a:ext cx="186346" cy="261890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73"/>
          <p:cNvSpPr/>
          <p:nvPr/>
        </p:nvSpPr>
        <p:spPr>
          <a:xfrm rot="-4032399">
            <a:off x="11631947" y="1499311"/>
            <a:ext cx="311382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73"/>
          <p:cNvSpPr/>
          <p:nvPr/>
        </p:nvSpPr>
        <p:spPr>
          <a:xfrm rot="5400000">
            <a:off x="1358011" y="5626113"/>
            <a:ext cx="190198" cy="148194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73"/>
          <p:cNvSpPr/>
          <p:nvPr/>
        </p:nvSpPr>
        <p:spPr>
          <a:xfrm rot="5400000">
            <a:off x="1596635" y="8121521"/>
            <a:ext cx="315246" cy="225774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73"/>
          <p:cNvSpPr/>
          <p:nvPr/>
        </p:nvSpPr>
        <p:spPr>
          <a:xfrm rot="5400000">
            <a:off x="16240574" y="2132397"/>
            <a:ext cx="208092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73"/>
          <p:cNvSpPr/>
          <p:nvPr/>
        </p:nvSpPr>
        <p:spPr>
          <a:xfrm rot="684224">
            <a:off x="11211999" y="8441765"/>
            <a:ext cx="171018" cy="343214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73"/>
          <p:cNvSpPr/>
          <p:nvPr/>
        </p:nvSpPr>
        <p:spPr>
          <a:xfrm rot="1747020">
            <a:off x="6308547" y="939027"/>
            <a:ext cx="195342" cy="281922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73"/>
          <p:cNvSpPr/>
          <p:nvPr/>
        </p:nvSpPr>
        <p:spPr>
          <a:xfrm rot="-4032455">
            <a:off x="17328188" y="6094883"/>
            <a:ext cx="311384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73"/>
          <p:cNvSpPr/>
          <p:nvPr/>
        </p:nvSpPr>
        <p:spPr>
          <a:xfrm>
            <a:off x="863700" y="2816433"/>
            <a:ext cx="280324" cy="377218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73"/>
          <p:cNvSpPr/>
          <p:nvPr/>
        </p:nvSpPr>
        <p:spPr>
          <a:xfrm>
            <a:off x="13509323" y="9206995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73"/>
          <p:cNvSpPr/>
          <p:nvPr/>
        </p:nvSpPr>
        <p:spPr>
          <a:xfrm rot="198691">
            <a:off x="15930417" y="6033530"/>
            <a:ext cx="186350" cy="261896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563750" y="7709957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248636">
            <a:off x="15691775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1_Quote 3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74"/>
          <p:cNvSpPr txBox="1"/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/>
        </p:txBody>
      </p:sp>
      <p:sp>
        <p:nvSpPr>
          <p:cNvPr id="301" name="Google Shape;301;p74"/>
          <p:cNvSpPr txBox="1"/>
          <p:nvPr>
            <p:ph idx="1" type="subTitle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/>
        </p:txBody>
      </p:sp>
      <p:sp>
        <p:nvSpPr>
          <p:cNvPr id="302" name="Google Shape;302;p74"/>
          <p:cNvSpPr/>
          <p:nvPr/>
        </p:nvSpPr>
        <p:spPr>
          <a:xfrm rot="198679">
            <a:off x="2253017" y="6655687"/>
            <a:ext cx="186346" cy="261890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74"/>
          <p:cNvSpPr/>
          <p:nvPr/>
        </p:nvSpPr>
        <p:spPr>
          <a:xfrm rot="-4032399">
            <a:off x="11631947" y="1499311"/>
            <a:ext cx="311382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74"/>
          <p:cNvSpPr/>
          <p:nvPr/>
        </p:nvSpPr>
        <p:spPr>
          <a:xfrm rot="5400000">
            <a:off x="1358011" y="5626113"/>
            <a:ext cx="190198" cy="148194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74"/>
          <p:cNvSpPr/>
          <p:nvPr/>
        </p:nvSpPr>
        <p:spPr>
          <a:xfrm rot="5400000">
            <a:off x="1596635" y="8121521"/>
            <a:ext cx="315246" cy="225774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74"/>
          <p:cNvSpPr/>
          <p:nvPr/>
        </p:nvSpPr>
        <p:spPr>
          <a:xfrm rot="5400000">
            <a:off x="16240574" y="2132397"/>
            <a:ext cx="208092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74"/>
          <p:cNvSpPr/>
          <p:nvPr/>
        </p:nvSpPr>
        <p:spPr>
          <a:xfrm rot="684224">
            <a:off x="11211999" y="8441765"/>
            <a:ext cx="171018" cy="343214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74"/>
          <p:cNvSpPr/>
          <p:nvPr/>
        </p:nvSpPr>
        <p:spPr>
          <a:xfrm rot="1747020">
            <a:off x="6308547" y="939027"/>
            <a:ext cx="195342" cy="281922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74"/>
          <p:cNvSpPr/>
          <p:nvPr/>
        </p:nvSpPr>
        <p:spPr>
          <a:xfrm rot="-4032455">
            <a:off x="17328188" y="6094883"/>
            <a:ext cx="311384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74"/>
          <p:cNvSpPr/>
          <p:nvPr/>
        </p:nvSpPr>
        <p:spPr>
          <a:xfrm>
            <a:off x="863700" y="2816433"/>
            <a:ext cx="280324" cy="377218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74"/>
          <p:cNvSpPr/>
          <p:nvPr/>
        </p:nvSpPr>
        <p:spPr>
          <a:xfrm>
            <a:off x="13509323" y="9206995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74"/>
          <p:cNvSpPr/>
          <p:nvPr/>
        </p:nvSpPr>
        <p:spPr>
          <a:xfrm rot="198691">
            <a:off x="15930417" y="6033530"/>
            <a:ext cx="186350" cy="261896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563750" y="7709957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248636">
            <a:off x="15691775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1_Quote 4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75"/>
          <p:cNvSpPr txBox="1"/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/>
        </p:txBody>
      </p:sp>
      <p:sp>
        <p:nvSpPr>
          <p:cNvPr id="317" name="Google Shape;317;p75"/>
          <p:cNvSpPr txBox="1"/>
          <p:nvPr>
            <p:ph idx="1" type="subTitle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/>
        </p:txBody>
      </p:sp>
      <p:sp>
        <p:nvSpPr>
          <p:cNvPr id="318" name="Google Shape;318;p75"/>
          <p:cNvSpPr/>
          <p:nvPr/>
        </p:nvSpPr>
        <p:spPr>
          <a:xfrm rot="198679">
            <a:off x="2253017" y="6655687"/>
            <a:ext cx="186346" cy="261890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75"/>
          <p:cNvSpPr/>
          <p:nvPr/>
        </p:nvSpPr>
        <p:spPr>
          <a:xfrm rot="-4032399">
            <a:off x="11631947" y="1499311"/>
            <a:ext cx="311382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75"/>
          <p:cNvSpPr/>
          <p:nvPr/>
        </p:nvSpPr>
        <p:spPr>
          <a:xfrm rot="5400000">
            <a:off x="1358011" y="5626113"/>
            <a:ext cx="190198" cy="148194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75"/>
          <p:cNvSpPr/>
          <p:nvPr/>
        </p:nvSpPr>
        <p:spPr>
          <a:xfrm rot="5400000">
            <a:off x="1596635" y="8121521"/>
            <a:ext cx="315246" cy="225774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75"/>
          <p:cNvSpPr/>
          <p:nvPr/>
        </p:nvSpPr>
        <p:spPr>
          <a:xfrm rot="5400000">
            <a:off x="16240574" y="2132397"/>
            <a:ext cx="208092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75"/>
          <p:cNvSpPr/>
          <p:nvPr/>
        </p:nvSpPr>
        <p:spPr>
          <a:xfrm rot="684224">
            <a:off x="11211999" y="8441765"/>
            <a:ext cx="171018" cy="343214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75"/>
          <p:cNvSpPr/>
          <p:nvPr/>
        </p:nvSpPr>
        <p:spPr>
          <a:xfrm rot="1747020">
            <a:off x="6308547" y="939027"/>
            <a:ext cx="195342" cy="281922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75"/>
          <p:cNvSpPr/>
          <p:nvPr/>
        </p:nvSpPr>
        <p:spPr>
          <a:xfrm rot="-4032455">
            <a:off x="17328188" y="6094883"/>
            <a:ext cx="311384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75"/>
          <p:cNvSpPr/>
          <p:nvPr/>
        </p:nvSpPr>
        <p:spPr>
          <a:xfrm>
            <a:off x="863700" y="2816433"/>
            <a:ext cx="280324" cy="377218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75"/>
          <p:cNvSpPr/>
          <p:nvPr/>
        </p:nvSpPr>
        <p:spPr>
          <a:xfrm>
            <a:off x="13509323" y="9206995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75"/>
          <p:cNvSpPr/>
          <p:nvPr/>
        </p:nvSpPr>
        <p:spPr>
          <a:xfrm rot="198691">
            <a:off x="15930417" y="6033530"/>
            <a:ext cx="186350" cy="261896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" name="Google Shape;329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563750" y="7709957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248636">
            <a:off x="15691775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8"/>
          <p:cNvSpPr txBox="1"/>
          <p:nvPr>
            <p:ph type="title"/>
          </p:nvPr>
        </p:nvSpPr>
        <p:spPr>
          <a:xfrm>
            <a:off x="3390100" y="4664050"/>
            <a:ext cx="11508000" cy="215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/>
        </p:txBody>
      </p:sp>
      <p:sp>
        <p:nvSpPr>
          <p:cNvPr id="36" name="Google Shape;36;p58"/>
          <p:cNvSpPr txBox="1"/>
          <p:nvPr>
            <p:ph idx="2" type="title"/>
          </p:nvPr>
        </p:nvSpPr>
        <p:spPr>
          <a:xfrm>
            <a:off x="7998342" y="2523250"/>
            <a:ext cx="2262000" cy="168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/>
        </p:txBody>
      </p:sp>
      <p:sp>
        <p:nvSpPr>
          <p:cNvPr id="37" name="Google Shape;37;p58"/>
          <p:cNvSpPr txBox="1"/>
          <p:nvPr>
            <p:ph idx="1" type="subTitle"/>
          </p:nvPr>
        </p:nvSpPr>
        <p:spPr>
          <a:xfrm>
            <a:off x="6306300" y="6721550"/>
            <a:ext cx="5675400" cy="14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8"/>
          <p:cNvSpPr/>
          <p:nvPr/>
        </p:nvSpPr>
        <p:spPr>
          <a:xfrm flipH="1">
            <a:off x="5789343" y="676350"/>
            <a:ext cx="372082" cy="412824"/>
          </a:xfrm>
          <a:custGeom>
            <a:rect b="b" l="l" r="r" t="t"/>
            <a:pathLst>
              <a:path extrusionOk="0" h="4823" w="4347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58"/>
          <p:cNvSpPr/>
          <p:nvPr/>
        </p:nvSpPr>
        <p:spPr>
          <a:xfrm flipH="1">
            <a:off x="12087823" y="69316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58"/>
          <p:cNvSpPr/>
          <p:nvPr/>
        </p:nvSpPr>
        <p:spPr>
          <a:xfrm flipH="1" rot="-5400000">
            <a:off x="3501494" y="1309797"/>
            <a:ext cx="208092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58"/>
          <p:cNvSpPr/>
          <p:nvPr/>
        </p:nvSpPr>
        <p:spPr>
          <a:xfrm flipH="1" rot="-1747020">
            <a:off x="16001933" y="4194127"/>
            <a:ext cx="195342" cy="281922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58"/>
          <p:cNvSpPr/>
          <p:nvPr/>
        </p:nvSpPr>
        <p:spPr>
          <a:xfrm flipH="1" rot="-5400000">
            <a:off x="16726113" y="6204663"/>
            <a:ext cx="190198" cy="148194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58"/>
          <p:cNvSpPr/>
          <p:nvPr/>
        </p:nvSpPr>
        <p:spPr>
          <a:xfrm flipH="1" rot="-198679">
            <a:off x="13152261" y="7796187"/>
            <a:ext cx="186346" cy="261890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58"/>
          <p:cNvSpPr/>
          <p:nvPr/>
        </p:nvSpPr>
        <p:spPr>
          <a:xfrm flipH="1" rot="-684224">
            <a:off x="6459707" y="8298639"/>
            <a:ext cx="171018" cy="343214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58"/>
          <p:cNvSpPr/>
          <p:nvPr/>
        </p:nvSpPr>
        <p:spPr>
          <a:xfrm flipH="1" rot="-5400000">
            <a:off x="16362441" y="8700071"/>
            <a:ext cx="315246" cy="225774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58"/>
          <p:cNvSpPr/>
          <p:nvPr/>
        </p:nvSpPr>
        <p:spPr>
          <a:xfrm flipH="1" rot="4032399">
            <a:off x="13341395" y="9545461"/>
            <a:ext cx="311382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8"/>
          <p:cNvSpPr/>
          <p:nvPr/>
        </p:nvSpPr>
        <p:spPr>
          <a:xfrm flipH="1">
            <a:off x="2446155" y="2364337"/>
            <a:ext cx="214158" cy="287514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8"/>
          <p:cNvSpPr/>
          <p:nvPr/>
        </p:nvSpPr>
        <p:spPr>
          <a:xfrm flipH="1">
            <a:off x="15161923" y="27459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58"/>
          <p:cNvSpPr/>
          <p:nvPr/>
        </p:nvSpPr>
        <p:spPr>
          <a:xfrm flipH="1">
            <a:off x="4350613" y="2839676"/>
            <a:ext cx="215186" cy="191648"/>
          </a:xfrm>
          <a:custGeom>
            <a:rect b="b" l="l" r="r" t="t"/>
            <a:pathLst>
              <a:path extrusionOk="0" h="2239" w="2514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58"/>
          <p:cNvSpPr/>
          <p:nvPr/>
        </p:nvSpPr>
        <p:spPr>
          <a:xfrm flipH="1">
            <a:off x="720013" y="3881141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58"/>
          <p:cNvSpPr/>
          <p:nvPr/>
        </p:nvSpPr>
        <p:spPr>
          <a:xfrm flipH="1">
            <a:off x="1863986" y="5619507"/>
            <a:ext cx="280324" cy="377218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52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-5423" y="5444765"/>
            <a:ext cx="4847646" cy="483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445783" y="5421"/>
            <a:ext cx="4847646" cy="483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54600" y="1080000"/>
            <a:ext cx="2690100" cy="18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545850" y="7004657"/>
            <a:ext cx="4604300" cy="220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Title and text"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76"/>
          <p:cNvSpPr txBox="1"/>
          <p:nvPr>
            <p:ph idx="1" type="subTitle"/>
          </p:nvPr>
        </p:nvSpPr>
        <p:spPr>
          <a:xfrm>
            <a:off x="2404500" y="5813400"/>
            <a:ext cx="13479000" cy="9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3" name="Google Shape;333;p76"/>
          <p:cNvSpPr txBox="1"/>
          <p:nvPr>
            <p:ph type="title"/>
          </p:nvPr>
        </p:nvSpPr>
        <p:spPr>
          <a:xfrm>
            <a:off x="2866650" y="3733150"/>
            <a:ext cx="12555000" cy="198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334" name="Google Shape;334;p76"/>
          <p:cNvGrpSpPr/>
          <p:nvPr/>
        </p:nvGrpSpPr>
        <p:grpSpPr>
          <a:xfrm rot="6215510">
            <a:off x="8729723" y="-1549889"/>
            <a:ext cx="2021302" cy="6834810"/>
            <a:chOff x="2225275" y="2084325"/>
            <a:chExt cx="457800" cy="1548000"/>
          </a:xfrm>
        </p:grpSpPr>
        <p:sp>
          <p:nvSpPr>
            <p:cNvPr id="335" name="Google Shape;335;p76"/>
            <p:cNvSpPr/>
            <p:nvPr/>
          </p:nvSpPr>
          <p:spPr>
            <a:xfrm>
              <a:off x="2305325" y="2562950"/>
              <a:ext cx="55400" cy="43625"/>
            </a:xfrm>
            <a:custGeom>
              <a:rect b="b" l="l" r="r" t="t"/>
              <a:pathLst>
                <a:path extrusionOk="0" h="1745" w="2216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76"/>
            <p:cNvSpPr/>
            <p:nvPr/>
          </p:nvSpPr>
          <p:spPr>
            <a:xfrm>
              <a:off x="2644375" y="2694400"/>
              <a:ext cx="38700" cy="36650"/>
            </a:xfrm>
            <a:custGeom>
              <a:rect b="b" l="l" r="r" t="t"/>
              <a:pathLst>
                <a:path extrusionOk="0" h="1466" w="1548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76"/>
            <p:cNvSpPr/>
            <p:nvPr/>
          </p:nvSpPr>
          <p:spPr>
            <a:xfrm>
              <a:off x="2225275" y="2904800"/>
              <a:ext cx="59550" cy="59675"/>
            </a:xfrm>
            <a:custGeom>
              <a:rect b="b" l="l" r="r" t="t"/>
              <a:pathLst>
                <a:path extrusionOk="0" h="2387" w="2382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76"/>
            <p:cNvSpPr/>
            <p:nvPr/>
          </p:nvSpPr>
          <p:spPr>
            <a:xfrm>
              <a:off x="2386000" y="2296450"/>
              <a:ext cx="63125" cy="46250"/>
            </a:xfrm>
            <a:custGeom>
              <a:rect b="b" l="l" r="r" t="t"/>
              <a:pathLst>
                <a:path extrusionOk="0" h="1850" w="2525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76"/>
            <p:cNvSpPr/>
            <p:nvPr/>
          </p:nvSpPr>
          <p:spPr>
            <a:xfrm>
              <a:off x="2428875" y="2723975"/>
              <a:ext cx="45550" cy="58200"/>
            </a:xfrm>
            <a:custGeom>
              <a:rect b="b" l="l" r="r" t="t"/>
              <a:pathLst>
                <a:path extrusionOk="0" h="2328" w="1822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76"/>
            <p:cNvSpPr/>
            <p:nvPr/>
          </p:nvSpPr>
          <p:spPr>
            <a:xfrm>
              <a:off x="2415775" y="3583900"/>
              <a:ext cx="53600" cy="48425"/>
            </a:xfrm>
            <a:custGeom>
              <a:rect b="b" l="l" r="r" t="t"/>
              <a:pathLst>
                <a:path extrusionOk="0" h="1937" w="2144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76"/>
            <p:cNvSpPr/>
            <p:nvPr/>
          </p:nvSpPr>
          <p:spPr>
            <a:xfrm>
              <a:off x="2231825" y="2084325"/>
              <a:ext cx="45250" cy="44525"/>
            </a:xfrm>
            <a:custGeom>
              <a:rect b="b" l="l" r="r" t="t"/>
              <a:pathLst>
                <a:path extrusionOk="0" h="1781" w="181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2" name="Google Shape;342;p76"/>
          <p:cNvSpPr/>
          <p:nvPr/>
        </p:nvSpPr>
        <p:spPr>
          <a:xfrm rot="2871884">
            <a:off x="1241795" y="71377"/>
            <a:ext cx="186354" cy="261902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76"/>
          <p:cNvSpPr/>
          <p:nvPr/>
        </p:nvSpPr>
        <p:spPr>
          <a:xfrm rot="2871884">
            <a:off x="420472" y="2962580"/>
            <a:ext cx="190212" cy="148204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76"/>
          <p:cNvSpPr/>
          <p:nvPr/>
        </p:nvSpPr>
        <p:spPr>
          <a:xfrm rot="2871790">
            <a:off x="1282362" y="3998281"/>
            <a:ext cx="315268" cy="225790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76"/>
          <p:cNvSpPr/>
          <p:nvPr/>
        </p:nvSpPr>
        <p:spPr>
          <a:xfrm rot="2871884">
            <a:off x="1790642" y="881036"/>
            <a:ext cx="208108" cy="15742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76"/>
          <p:cNvSpPr/>
          <p:nvPr/>
        </p:nvSpPr>
        <p:spPr>
          <a:xfrm rot="2871884">
            <a:off x="3126891" y="462355"/>
            <a:ext cx="171030" cy="343238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76"/>
          <p:cNvSpPr/>
          <p:nvPr/>
        </p:nvSpPr>
        <p:spPr>
          <a:xfrm rot="-4499962">
            <a:off x="10018385" y="8758062"/>
            <a:ext cx="244606" cy="192616"/>
          </a:xfrm>
          <a:custGeom>
            <a:rect b="b" l="l" r="r" t="t"/>
            <a:pathLst>
              <a:path extrusionOk="0" h="1745" w="2216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76"/>
          <p:cNvSpPr/>
          <p:nvPr/>
        </p:nvSpPr>
        <p:spPr>
          <a:xfrm rot="-4499962">
            <a:off x="10978911" y="7509326"/>
            <a:ext cx="170870" cy="161820"/>
          </a:xfrm>
          <a:custGeom>
            <a:rect b="b" l="l" r="r" t="t"/>
            <a:pathLst>
              <a:path extrusionOk="0" h="1466" w="1548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76"/>
          <p:cNvSpPr/>
          <p:nvPr/>
        </p:nvSpPr>
        <p:spPr>
          <a:xfrm rot="-4499962">
            <a:off x="7387919" y="7752631"/>
            <a:ext cx="278714" cy="204206"/>
          </a:xfrm>
          <a:custGeom>
            <a:rect b="b" l="l" r="r" t="t"/>
            <a:pathLst>
              <a:path extrusionOk="0" h="1850" w="2525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76"/>
          <p:cNvSpPr/>
          <p:nvPr/>
        </p:nvSpPr>
        <p:spPr>
          <a:xfrm rot="-4499962">
            <a:off x="10893508" y="8412322"/>
            <a:ext cx="201116" cy="256968"/>
          </a:xfrm>
          <a:custGeom>
            <a:rect b="b" l="l" r="r" t="t"/>
            <a:pathLst>
              <a:path extrusionOk="0" h="2328" w="1822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76"/>
          <p:cNvSpPr/>
          <p:nvPr/>
        </p:nvSpPr>
        <p:spPr>
          <a:xfrm rot="-4499962">
            <a:off x="7911677" y="8544731"/>
            <a:ext cx="199790" cy="196590"/>
          </a:xfrm>
          <a:custGeom>
            <a:rect b="b" l="l" r="r" t="t"/>
            <a:pathLst>
              <a:path extrusionOk="0" h="1781" w="181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2" name="Google Shape;352;p76"/>
          <p:cNvGrpSpPr/>
          <p:nvPr/>
        </p:nvGrpSpPr>
        <p:grpSpPr>
          <a:xfrm rot="2871884">
            <a:off x="16298763" y="4032487"/>
            <a:ext cx="653366" cy="1409934"/>
            <a:chOff x="3564996" y="4162080"/>
            <a:chExt cx="250161" cy="539836"/>
          </a:xfrm>
        </p:grpSpPr>
        <p:sp>
          <p:nvSpPr>
            <p:cNvPr id="353" name="Google Shape;353;p76"/>
            <p:cNvSpPr/>
            <p:nvPr/>
          </p:nvSpPr>
          <p:spPr>
            <a:xfrm>
              <a:off x="3564996" y="4162080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76"/>
            <p:cNvSpPr/>
            <p:nvPr/>
          </p:nvSpPr>
          <p:spPr>
            <a:xfrm>
              <a:off x="3694447" y="4615466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5" name="Google Shape;355;p76"/>
          <p:cNvSpPr/>
          <p:nvPr/>
        </p:nvSpPr>
        <p:spPr>
          <a:xfrm rot="2871790">
            <a:off x="1628872" y="5073901"/>
            <a:ext cx="311412" cy="139202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Google Shape;356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9459" y="7309209"/>
            <a:ext cx="2467750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07100" y="1204257"/>
            <a:ext cx="4604300" cy="22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14050" y="7749407"/>
            <a:ext cx="6669900" cy="4537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1_Title and text"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7"/>
          <p:cNvSpPr txBox="1"/>
          <p:nvPr>
            <p:ph idx="1" type="subTitle"/>
          </p:nvPr>
        </p:nvSpPr>
        <p:spPr>
          <a:xfrm>
            <a:off x="2404500" y="5813400"/>
            <a:ext cx="13479000" cy="9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1" name="Google Shape;361;p77"/>
          <p:cNvSpPr txBox="1"/>
          <p:nvPr>
            <p:ph type="title"/>
          </p:nvPr>
        </p:nvSpPr>
        <p:spPr>
          <a:xfrm>
            <a:off x="2866650" y="3733150"/>
            <a:ext cx="12555000" cy="198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362" name="Google Shape;362;p77"/>
          <p:cNvGrpSpPr/>
          <p:nvPr/>
        </p:nvGrpSpPr>
        <p:grpSpPr>
          <a:xfrm rot="6215510">
            <a:off x="8729723" y="-1549889"/>
            <a:ext cx="2021302" cy="6834810"/>
            <a:chOff x="2225275" y="2084325"/>
            <a:chExt cx="457800" cy="1548000"/>
          </a:xfrm>
        </p:grpSpPr>
        <p:sp>
          <p:nvSpPr>
            <p:cNvPr id="363" name="Google Shape;363;p77"/>
            <p:cNvSpPr/>
            <p:nvPr/>
          </p:nvSpPr>
          <p:spPr>
            <a:xfrm>
              <a:off x="2305325" y="2562950"/>
              <a:ext cx="55400" cy="43625"/>
            </a:xfrm>
            <a:custGeom>
              <a:rect b="b" l="l" r="r" t="t"/>
              <a:pathLst>
                <a:path extrusionOk="0" h="1745" w="2216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77"/>
            <p:cNvSpPr/>
            <p:nvPr/>
          </p:nvSpPr>
          <p:spPr>
            <a:xfrm>
              <a:off x="2644375" y="2694400"/>
              <a:ext cx="38700" cy="36650"/>
            </a:xfrm>
            <a:custGeom>
              <a:rect b="b" l="l" r="r" t="t"/>
              <a:pathLst>
                <a:path extrusionOk="0" h="1466" w="1548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77"/>
            <p:cNvSpPr/>
            <p:nvPr/>
          </p:nvSpPr>
          <p:spPr>
            <a:xfrm>
              <a:off x="2225275" y="2904800"/>
              <a:ext cx="59550" cy="59675"/>
            </a:xfrm>
            <a:custGeom>
              <a:rect b="b" l="l" r="r" t="t"/>
              <a:pathLst>
                <a:path extrusionOk="0" h="2387" w="2382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77"/>
            <p:cNvSpPr/>
            <p:nvPr/>
          </p:nvSpPr>
          <p:spPr>
            <a:xfrm>
              <a:off x="2386000" y="2296450"/>
              <a:ext cx="63125" cy="46250"/>
            </a:xfrm>
            <a:custGeom>
              <a:rect b="b" l="l" r="r" t="t"/>
              <a:pathLst>
                <a:path extrusionOk="0" h="1850" w="2525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77"/>
            <p:cNvSpPr/>
            <p:nvPr/>
          </p:nvSpPr>
          <p:spPr>
            <a:xfrm>
              <a:off x="2428875" y="2723975"/>
              <a:ext cx="45550" cy="58200"/>
            </a:xfrm>
            <a:custGeom>
              <a:rect b="b" l="l" r="r" t="t"/>
              <a:pathLst>
                <a:path extrusionOk="0" h="2328" w="1822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77"/>
            <p:cNvSpPr/>
            <p:nvPr/>
          </p:nvSpPr>
          <p:spPr>
            <a:xfrm>
              <a:off x="2415775" y="3583900"/>
              <a:ext cx="53600" cy="48425"/>
            </a:xfrm>
            <a:custGeom>
              <a:rect b="b" l="l" r="r" t="t"/>
              <a:pathLst>
                <a:path extrusionOk="0" h="1937" w="2144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77"/>
            <p:cNvSpPr/>
            <p:nvPr/>
          </p:nvSpPr>
          <p:spPr>
            <a:xfrm>
              <a:off x="2231825" y="2084325"/>
              <a:ext cx="45250" cy="44525"/>
            </a:xfrm>
            <a:custGeom>
              <a:rect b="b" l="l" r="r" t="t"/>
              <a:pathLst>
                <a:path extrusionOk="0" h="1781" w="181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0" name="Google Shape;370;p77"/>
          <p:cNvSpPr/>
          <p:nvPr/>
        </p:nvSpPr>
        <p:spPr>
          <a:xfrm rot="2871884">
            <a:off x="1241795" y="71377"/>
            <a:ext cx="186354" cy="261902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77"/>
          <p:cNvSpPr/>
          <p:nvPr/>
        </p:nvSpPr>
        <p:spPr>
          <a:xfrm rot="2871884">
            <a:off x="420472" y="2962580"/>
            <a:ext cx="190212" cy="148204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77"/>
          <p:cNvSpPr/>
          <p:nvPr/>
        </p:nvSpPr>
        <p:spPr>
          <a:xfrm rot="2871790">
            <a:off x="1282362" y="3998281"/>
            <a:ext cx="315268" cy="225790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77"/>
          <p:cNvSpPr/>
          <p:nvPr/>
        </p:nvSpPr>
        <p:spPr>
          <a:xfrm rot="2871884">
            <a:off x="1790642" y="881036"/>
            <a:ext cx="208108" cy="15742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77"/>
          <p:cNvSpPr/>
          <p:nvPr/>
        </p:nvSpPr>
        <p:spPr>
          <a:xfrm rot="2871884">
            <a:off x="3126891" y="462355"/>
            <a:ext cx="171030" cy="343238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77"/>
          <p:cNvSpPr/>
          <p:nvPr/>
        </p:nvSpPr>
        <p:spPr>
          <a:xfrm rot="-4499962">
            <a:off x="10018385" y="8758062"/>
            <a:ext cx="244606" cy="192616"/>
          </a:xfrm>
          <a:custGeom>
            <a:rect b="b" l="l" r="r" t="t"/>
            <a:pathLst>
              <a:path extrusionOk="0" h="1745" w="2216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77"/>
          <p:cNvSpPr/>
          <p:nvPr/>
        </p:nvSpPr>
        <p:spPr>
          <a:xfrm rot="-4499962">
            <a:off x="10978911" y="7509326"/>
            <a:ext cx="170870" cy="161820"/>
          </a:xfrm>
          <a:custGeom>
            <a:rect b="b" l="l" r="r" t="t"/>
            <a:pathLst>
              <a:path extrusionOk="0" h="1466" w="1548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77"/>
          <p:cNvSpPr/>
          <p:nvPr/>
        </p:nvSpPr>
        <p:spPr>
          <a:xfrm rot="-4499962">
            <a:off x="7387919" y="7752631"/>
            <a:ext cx="278714" cy="204206"/>
          </a:xfrm>
          <a:custGeom>
            <a:rect b="b" l="l" r="r" t="t"/>
            <a:pathLst>
              <a:path extrusionOk="0" h="1850" w="2525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77"/>
          <p:cNvSpPr/>
          <p:nvPr/>
        </p:nvSpPr>
        <p:spPr>
          <a:xfrm rot="-4499962">
            <a:off x="10893508" y="8412322"/>
            <a:ext cx="201116" cy="256968"/>
          </a:xfrm>
          <a:custGeom>
            <a:rect b="b" l="l" r="r" t="t"/>
            <a:pathLst>
              <a:path extrusionOk="0" h="2328" w="1822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77"/>
          <p:cNvSpPr/>
          <p:nvPr/>
        </p:nvSpPr>
        <p:spPr>
          <a:xfrm rot="-4499962">
            <a:off x="7911677" y="8544731"/>
            <a:ext cx="199790" cy="196590"/>
          </a:xfrm>
          <a:custGeom>
            <a:rect b="b" l="l" r="r" t="t"/>
            <a:pathLst>
              <a:path extrusionOk="0" h="1781" w="181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0" name="Google Shape;380;p77"/>
          <p:cNvGrpSpPr/>
          <p:nvPr/>
        </p:nvGrpSpPr>
        <p:grpSpPr>
          <a:xfrm rot="2871884">
            <a:off x="16298763" y="4032487"/>
            <a:ext cx="653366" cy="1409934"/>
            <a:chOff x="3564996" y="4162080"/>
            <a:chExt cx="250161" cy="539836"/>
          </a:xfrm>
        </p:grpSpPr>
        <p:sp>
          <p:nvSpPr>
            <p:cNvPr id="381" name="Google Shape;381;p77"/>
            <p:cNvSpPr/>
            <p:nvPr/>
          </p:nvSpPr>
          <p:spPr>
            <a:xfrm>
              <a:off x="3564996" y="4162080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77"/>
            <p:cNvSpPr/>
            <p:nvPr/>
          </p:nvSpPr>
          <p:spPr>
            <a:xfrm>
              <a:off x="3694447" y="4615466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3" name="Google Shape;383;p77"/>
          <p:cNvSpPr/>
          <p:nvPr/>
        </p:nvSpPr>
        <p:spPr>
          <a:xfrm rot="2871790">
            <a:off x="1628872" y="5073901"/>
            <a:ext cx="311412" cy="139202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4" name="Google Shape;384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9459" y="7309209"/>
            <a:ext cx="2467750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07100" y="1204257"/>
            <a:ext cx="4604300" cy="22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14050" y="7749407"/>
            <a:ext cx="6669900" cy="4537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Title and three columns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78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9" name="Google Shape;389;p78"/>
          <p:cNvSpPr txBox="1"/>
          <p:nvPr>
            <p:ph idx="2" type="title"/>
          </p:nvPr>
        </p:nvSpPr>
        <p:spPr>
          <a:xfrm>
            <a:off x="1440000" y="6427302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/>
        </p:txBody>
      </p:sp>
      <p:sp>
        <p:nvSpPr>
          <p:cNvPr id="390" name="Google Shape;390;p78"/>
          <p:cNvSpPr txBox="1"/>
          <p:nvPr>
            <p:ph idx="1" type="subTitle"/>
          </p:nvPr>
        </p:nvSpPr>
        <p:spPr>
          <a:xfrm>
            <a:off x="1440000" y="7600352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1" name="Google Shape;391;p78"/>
          <p:cNvSpPr txBox="1"/>
          <p:nvPr>
            <p:ph idx="3" type="title"/>
          </p:nvPr>
        </p:nvSpPr>
        <p:spPr>
          <a:xfrm>
            <a:off x="6807600" y="5118606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/>
        </p:txBody>
      </p:sp>
      <p:sp>
        <p:nvSpPr>
          <p:cNvPr id="392" name="Google Shape;392;p78"/>
          <p:cNvSpPr txBox="1"/>
          <p:nvPr>
            <p:ph idx="4" type="subTitle"/>
          </p:nvPr>
        </p:nvSpPr>
        <p:spPr>
          <a:xfrm>
            <a:off x="6807600" y="6291656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3" name="Google Shape;393;p78"/>
          <p:cNvSpPr txBox="1"/>
          <p:nvPr>
            <p:ph idx="5" type="title"/>
          </p:nvPr>
        </p:nvSpPr>
        <p:spPr>
          <a:xfrm>
            <a:off x="12175200" y="6427302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/>
        </p:txBody>
      </p:sp>
      <p:sp>
        <p:nvSpPr>
          <p:cNvPr id="394" name="Google Shape;394;p78"/>
          <p:cNvSpPr txBox="1"/>
          <p:nvPr>
            <p:ph idx="6" type="subTitle"/>
          </p:nvPr>
        </p:nvSpPr>
        <p:spPr>
          <a:xfrm>
            <a:off x="12175200" y="7600352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95" name="Google Shape;395;p78"/>
          <p:cNvGrpSpPr/>
          <p:nvPr/>
        </p:nvGrpSpPr>
        <p:grpSpPr>
          <a:xfrm flipH="1" rot="-5400000">
            <a:off x="4934259" y="-3956995"/>
            <a:ext cx="8381230" cy="17034639"/>
            <a:chOff x="770370" y="-1137220"/>
            <a:chExt cx="3209232" cy="6522682"/>
          </a:xfrm>
        </p:grpSpPr>
        <p:sp>
          <p:nvSpPr>
            <p:cNvPr id="396" name="Google Shape;396;p78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rect b="b" l="l" r="r" t="t"/>
              <a:pathLst>
                <a:path extrusionOk="0" h="2444" w="1739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78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rect b="b" l="l" r="r" t="t"/>
              <a:pathLst>
                <a:path extrusionOk="0" h="1299" w="2906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78"/>
            <p:cNvSpPr/>
            <p:nvPr/>
          </p:nvSpPr>
          <p:spPr>
            <a:xfrm>
              <a:off x="1408100" y="5178392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78"/>
            <p:cNvSpPr/>
            <p:nvPr/>
          </p:nvSpPr>
          <p:spPr>
            <a:xfrm>
              <a:off x="3089856" y="5299012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78"/>
            <p:cNvSpPr/>
            <p:nvPr/>
          </p:nvSpPr>
          <p:spPr>
            <a:xfrm>
              <a:off x="872085" y="-316506"/>
              <a:ext cx="79680" cy="60273"/>
            </a:xfrm>
            <a:custGeom>
              <a:rect b="b" l="l" r="r" t="t"/>
              <a:pathLst>
                <a:path extrusionOk="0" h="1469" w="1942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78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rect b="b" l="l" r="r" t="t"/>
              <a:pathLst>
                <a:path extrusionOk="0" h="3203" w="1596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78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rect b="b" l="l" r="r" t="t"/>
              <a:pathLst>
                <a:path extrusionOk="0" h="2631" w="1823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03" name="Google Shape;403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8522200" y="-85900"/>
            <a:ext cx="1243600" cy="1976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ackground"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79"/>
          <p:cNvGrpSpPr/>
          <p:nvPr/>
        </p:nvGrpSpPr>
        <p:grpSpPr>
          <a:xfrm rot="5400000">
            <a:off x="4762789" y="-2800776"/>
            <a:ext cx="8501094" cy="16671543"/>
            <a:chOff x="872085" y="-1565025"/>
            <a:chExt cx="3255129" cy="6383651"/>
          </a:xfrm>
        </p:grpSpPr>
        <p:sp>
          <p:nvSpPr>
            <p:cNvPr id="406" name="Google Shape;406;p79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rect b="b" l="l" r="r" t="t"/>
              <a:pathLst>
                <a:path extrusionOk="0" h="2444" w="1739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79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rect b="b" l="l" r="r" t="t"/>
              <a:pathLst>
                <a:path extrusionOk="0" h="1299" w="2906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79"/>
            <p:cNvSpPr/>
            <p:nvPr/>
          </p:nvSpPr>
          <p:spPr>
            <a:xfrm>
              <a:off x="2748025" y="4745630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79"/>
            <p:cNvSpPr/>
            <p:nvPr/>
          </p:nvSpPr>
          <p:spPr>
            <a:xfrm>
              <a:off x="3461026" y="4732176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79"/>
            <p:cNvSpPr/>
            <p:nvPr/>
          </p:nvSpPr>
          <p:spPr>
            <a:xfrm>
              <a:off x="872085" y="-316506"/>
              <a:ext cx="79680" cy="60273"/>
            </a:xfrm>
            <a:custGeom>
              <a:rect b="b" l="l" r="r" t="t"/>
              <a:pathLst>
                <a:path extrusionOk="0" h="1469" w="1942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79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rect b="b" l="l" r="r" t="t"/>
              <a:pathLst>
                <a:path extrusionOk="0" h="3203" w="1596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79"/>
            <p:cNvSpPr/>
            <p:nvPr/>
          </p:nvSpPr>
          <p:spPr>
            <a:xfrm>
              <a:off x="3906984" y="2690196"/>
              <a:ext cx="1477" cy="2995"/>
            </a:xfrm>
            <a:custGeom>
              <a:rect b="b" l="l" r="r" t="t"/>
              <a:pathLst>
                <a:path extrusionOk="0" h="73" w="36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79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rect b="b" l="l" r="r" t="t"/>
              <a:pathLst>
                <a:path extrusionOk="0" h="2631" w="1823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4" name="Google Shape;414;p79"/>
          <p:cNvSpPr/>
          <p:nvPr/>
        </p:nvSpPr>
        <p:spPr>
          <a:xfrm>
            <a:off x="17114805" y="5727841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79"/>
          <p:cNvSpPr/>
          <p:nvPr/>
        </p:nvSpPr>
        <p:spPr>
          <a:xfrm>
            <a:off x="14955009" y="2364337"/>
            <a:ext cx="214158" cy="287514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79"/>
          <p:cNvSpPr/>
          <p:nvPr/>
        </p:nvSpPr>
        <p:spPr>
          <a:xfrm>
            <a:off x="8121673" y="10800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79"/>
          <p:cNvSpPr/>
          <p:nvPr/>
        </p:nvSpPr>
        <p:spPr>
          <a:xfrm>
            <a:off x="2456773" y="45486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207150" y="457474"/>
            <a:ext cx="3225700" cy="21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87357" y="8962259"/>
            <a:ext cx="3926450" cy="206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-3241482" y="911395"/>
            <a:ext cx="5980652" cy="3193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269215">
            <a:off x="11832731" y="7827115"/>
            <a:ext cx="9178562" cy="4334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06650" y="-312749"/>
            <a:ext cx="1799500" cy="122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ackground 1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-5423" y="5444765"/>
            <a:ext cx="4847646" cy="4836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5" name="Google Shape;425;p80"/>
          <p:cNvGrpSpPr/>
          <p:nvPr/>
        </p:nvGrpSpPr>
        <p:grpSpPr>
          <a:xfrm flipH="1" rot="-5400000">
            <a:off x="4899534" y="-2800776"/>
            <a:ext cx="8501094" cy="16671543"/>
            <a:chOff x="872085" y="-1565025"/>
            <a:chExt cx="3255129" cy="6383651"/>
          </a:xfrm>
        </p:grpSpPr>
        <p:sp>
          <p:nvSpPr>
            <p:cNvPr id="426" name="Google Shape;426;p8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rect b="b" l="l" r="r" t="t"/>
              <a:pathLst>
                <a:path extrusionOk="0" h="2444" w="1739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8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rect b="b" l="l" r="r" t="t"/>
              <a:pathLst>
                <a:path extrusionOk="0" h="1299" w="2906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80"/>
            <p:cNvSpPr/>
            <p:nvPr/>
          </p:nvSpPr>
          <p:spPr>
            <a:xfrm>
              <a:off x="2748025" y="4745630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80"/>
            <p:cNvSpPr/>
            <p:nvPr/>
          </p:nvSpPr>
          <p:spPr>
            <a:xfrm>
              <a:off x="3461026" y="4732176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80"/>
            <p:cNvSpPr/>
            <p:nvPr/>
          </p:nvSpPr>
          <p:spPr>
            <a:xfrm>
              <a:off x="872085" y="-316506"/>
              <a:ext cx="79680" cy="60273"/>
            </a:xfrm>
            <a:custGeom>
              <a:rect b="b" l="l" r="r" t="t"/>
              <a:pathLst>
                <a:path extrusionOk="0" h="1469" w="1942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8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rect b="b" l="l" r="r" t="t"/>
              <a:pathLst>
                <a:path extrusionOk="0" h="3203" w="1596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80"/>
            <p:cNvSpPr/>
            <p:nvPr/>
          </p:nvSpPr>
          <p:spPr>
            <a:xfrm>
              <a:off x="3906984" y="2690196"/>
              <a:ext cx="1477" cy="2995"/>
            </a:xfrm>
            <a:custGeom>
              <a:rect b="b" l="l" r="r" t="t"/>
              <a:pathLst>
                <a:path extrusionOk="0" h="73" w="36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8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rect b="b" l="l" r="r" t="t"/>
              <a:pathLst>
                <a:path extrusionOk="0" h="2631" w="1823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4" name="Google Shape;434;p80"/>
          <p:cNvSpPr/>
          <p:nvPr/>
        </p:nvSpPr>
        <p:spPr>
          <a:xfrm flipH="1">
            <a:off x="677571" y="5727841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80"/>
          <p:cNvSpPr/>
          <p:nvPr/>
        </p:nvSpPr>
        <p:spPr>
          <a:xfrm>
            <a:off x="14955009" y="2364337"/>
            <a:ext cx="214158" cy="287514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80"/>
          <p:cNvSpPr/>
          <p:nvPr/>
        </p:nvSpPr>
        <p:spPr>
          <a:xfrm>
            <a:off x="8121673" y="10800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80"/>
          <p:cNvSpPr/>
          <p:nvPr/>
        </p:nvSpPr>
        <p:spPr>
          <a:xfrm>
            <a:off x="1552423" y="118956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Google Shape;438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30704" y="-2124467"/>
            <a:ext cx="1992400" cy="437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94736" y="1074186"/>
            <a:ext cx="2506500" cy="17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Background 2"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Google Shape;441;p81"/>
          <p:cNvGrpSpPr/>
          <p:nvPr/>
        </p:nvGrpSpPr>
        <p:grpSpPr>
          <a:xfrm rot="5400000">
            <a:off x="3554866" y="-1456107"/>
            <a:ext cx="7929800" cy="13410910"/>
            <a:chOff x="872085" y="-316506"/>
            <a:chExt cx="3036376" cy="5135132"/>
          </a:xfrm>
        </p:grpSpPr>
        <p:sp>
          <p:nvSpPr>
            <p:cNvPr id="442" name="Google Shape;442;p8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rect b="b" l="l" r="r" t="t"/>
              <a:pathLst>
                <a:path extrusionOk="0" h="2444" w="1739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81"/>
            <p:cNvSpPr/>
            <p:nvPr/>
          </p:nvSpPr>
          <p:spPr>
            <a:xfrm>
              <a:off x="2748025" y="4745630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81"/>
            <p:cNvSpPr/>
            <p:nvPr/>
          </p:nvSpPr>
          <p:spPr>
            <a:xfrm>
              <a:off x="3461026" y="4732176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81"/>
            <p:cNvSpPr/>
            <p:nvPr/>
          </p:nvSpPr>
          <p:spPr>
            <a:xfrm>
              <a:off x="872085" y="-316506"/>
              <a:ext cx="79680" cy="60273"/>
            </a:xfrm>
            <a:custGeom>
              <a:rect b="b" l="l" r="r" t="t"/>
              <a:pathLst>
                <a:path extrusionOk="0" h="1469" w="1942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8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rect b="b" l="l" r="r" t="t"/>
              <a:pathLst>
                <a:path extrusionOk="0" h="3203" w="1596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81"/>
            <p:cNvSpPr/>
            <p:nvPr/>
          </p:nvSpPr>
          <p:spPr>
            <a:xfrm>
              <a:off x="3906984" y="2690196"/>
              <a:ext cx="1477" cy="2995"/>
            </a:xfrm>
            <a:custGeom>
              <a:rect b="b" l="l" r="r" t="t"/>
              <a:pathLst>
                <a:path extrusionOk="0" h="73" w="36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8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rect b="b" l="l" r="r" t="t"/>
              <a:pathLst>
                <a:path extrusionOk="0" h="2631" w="1823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9" name="Google Shape;449;p81"/>
          <p:cNvSpPr/>
          <p:nvPr/>
        </p:nvSpPr>
        <p:spPr>
          <a:xfrm flipH="1">
            <a:off x="3146621" y="2751141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81"/>
          <p:cNvSpPr/>
          <p:nvPr/>
        </p:nvSpPr>
        <p:spPr>
          <a:xfrm>
            <a:off x="14955009" y="2364337"/>
            <a:ext cx="214158" cy="287514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81"/>
          <p:cNvSpPr/>
          <p:nvPr/>
        </p:nvSpPr>
        <p:spPr>
          <a:xfrm>
            <a:off x="8121673" y="10800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81"/>
          <p:cNvSpPr/>
          <p:nvPr/>
        </p:nvSpPr>
        <p:spPr>
          <a:xfrm>
            <a:off x="16438373" y="62855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3" name="Google Shape;453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7204250">
            <a:off x="-106324" y="-1132148"/>
            <a:ext cx="1304200" cy="40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583" y="581677"/>
            <a:ext cx="2467750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5709157" y="7409859"/>
            <a:ext cx="3926450" cy="206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4" name="Google Shape;464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5" name="Google Shape;465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8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8" name="Google Shape;468;p3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69" name="Google Shape;469;p3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0" name="Google Shape;470;p3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1" name="Google Shape;471;p3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4" name="Google Shape;474;p3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5" name="Google Shape;475;p3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6" name="Google Shape;476;p3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7" name="Google Shape;477;p3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0" name="Google Shape;480;p4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81" name="Google Shape;481;p4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2" name="Google Shape;482;p4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3" name="Google Shape;483;p4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59"/>
          <p:cNvSpPr txBox="1"/>
          <p:nvPr>
            <p:ph idx="1" type="body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/>
        </p:txBody>
      </p:sp>
      <p:sp>
        <p:nvSpPr>
          <p:cNvPr id="59" name="Google Shape;59;p59"/>
          <p:cNvSpPr/>
          <p:nvPr/>
        </p:nvSpPr>
        <p:spPr>
          <a:xfrm rot="5400000">
            <a:off x="13832738" y="9492661"/>
            <a:ext cx="311392" cy="139194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59"/>
          <p:cNvSpPr/>
          <p:nvPr/>
        </p:nvSpPr>
        <p:spPr>
          <a:xfrm rot="5400000">
            <a:off x="17217144" y="8444844"/>
            <a:ext cx="195344" cy="281924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59"/>
          <p:cNvSpPr/>
          <p:nvPr/>
        </p:nvSpPr>
        <p:spPr>
          <a:xfrm>
            <a:off x="16662481" y="4848941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59"/>
          <p:cNvSpPr/>
          <p:nvPr/>
        </p:nvSpPr>
        <p:spPr>
          <a:xfrm>
            <a:off x="14687600" y="1196183"/>
            <a:ext cx="280324" cy="377218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59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" name="Google Shape;65;p59"/>
          <p:cNvSpPr/>
          <p:nvPr/>
        </p:nvSpPr>
        <p:spPr>
          <a:xfrm rot="4058146">
            <a:off x="17286833" y="3466731"/>
            <a:ext cx="278714" cy="204206"/>
          </a:xfrm>
          <a:custGeom>
            <a:rect b="b" l="l" r="r" t="t"/>
            <a:pathLst>
              <a:path extrusionOk="0" h="1850" w="2525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59"/>
          <p:cNvSpPr/>
          <p:nvPr/>
        </p:nvSpPr>
        <p:spPr>
          <a:xfrm flipH="1" rot="5400000">
            <a:off x="16179140" y="9108727"/>
            <a:ext cx="199788" cy="196586"/>
          </a:xfrm>
          <a:custGeom>
            <a:rect b="b" l="l" r="r" t="t"/>
            <a:pathLst>
              <a:path extrusionOk="0" h="1781" w="181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6" name="Google Shape;486;p41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87" name="Google Shape;487;p41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88" name="Google Shape;488;p4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9" name="Google Shape;489;p4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0" name="Google Shape;490;p4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3" name="Google Shape;493;p4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4" name="Google Shape;494;p4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95" name="Google Shape;495;p4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6" name="Google Shape;496;p42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97" name="Google Shape;497;p4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8" name="Google Shape;498;p4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9" name="Google Shape;499;p4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p4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3" name="Google Shape;503;p4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4" name="Google Shape;504;p4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4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7" name="Google Shape;507;p44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08" name="Google Shape;508;p44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09" name="Google Shape;509;p4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0" name="Google Shape;510;p4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1" name="Google Shape;511;p4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5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4" name="Google Shape;514;p4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15" name="Google Shape;515;p45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16" name="Google Shape;516;p4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7" name="Google Shape;517;p4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8" name="Google Shape;518;p4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1" name="Google Shape;521;p46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2" name="Google Shape;522;p4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3" name="Google Shape;523;p4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4" name="Google Shape;524;p4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7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7" name="Google Shape;527;p47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8" name="Google Shape;528;p4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9" name="Google Shape;529;p4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0" name="Google Shape;530;p4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9" name="Google Shape;539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0" name="Google Shape;540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3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3" name="Google Shape;543;p13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44" name="Google Shape;544;p13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5" name="Google Shape;545;p1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6" name="Google Shape;546;p13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13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9" name="Google Shape;549;p13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0" name="Google Shape;550;p13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1" name="Google Shape;551;p13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2" name="Google Shape;552;p13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1_Title and bod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60"/>
          <p:cNvSpPr txBox="1"/>
          <p:nvPr>
            <p:ph idx="1" type="body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/>
        </p:txBody>
      </p:sp>
      <p:sp>
        <p:nvSpPr>
          <p:cNvPr id="70" name="Google Shape;70;p60"/>
          <p:cNvSpPr/>
          <p:nvPr/>
        </p:nvSpPr>
        <p:spPr>
          <a:xfrm rot="5400000">
            <a:off x="13832738" y="9492661"/>
            <a:ext cx="311392" cy="139194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60"/>
          <p:cNvSpPr/>
          <p:nvPr/>
        </p:nvSpPr>
        <p:spPr>
          <a:xfrm rot="5400000">
            <a:off x="17217144" y="8444844"/>
            <a:ext cx="195344" cy="281924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60"/>
          <p:cNvSpPr/>
          <p:nvPr/>
        </p:nvSpPr>
        <p:spPr>
          <a:xfrm>
            <a:off x="16662481" y="4848941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60"/>
          <p:cNvSpPr/>
          <p:nvPr/>
        </p:nvSpPr>
        <p:spPr>
          <a:xfrm>
            <a:off x="14687600" y="1196183"/>
            <a:ext cx="280324" cy="377218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Google Shape;74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60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6" name="Google Shape;76;p60"/>
          <p:cNvSpPr/>
          <p:nvPr/>
        </p:nvSpPr>
        <p:spPr>
          <a:xfrm rot="4058146">
            <a:off x="17286833" y="3466731"/>
            <a:ext cx="278714" cy="204206"/>
          </a:xfrm>
          <a:custGeom>
            <a:rect b="b" l="l" r="r" t="t"/>
            <a:pathLst>
              <a:path extrusionOk="0" h="1850" w="2525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60"/>
          <p:cNvSpPr/>
          <p:nvPr/>
        </p:nvSpPr>
        <p:spPr>
          <a:xfrm flipH="1" rot="5400000">
            <a:off x="16179140" y="9108727"/>
            <a:ext cx="199788" cy="196586"/>
          </a:xfrm>
          <a:custGeom>
            <a:rect b="b" l="l" r="r" t="t"/>
            <a:pathLst>
              <a:path extrusionOk="0" h="1781" w="181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3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5" name="Google Shape;555;p13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56" name="Google Shape;556;p13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7" name="Google Shape;557;p13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8" name="Google Shape;558;p13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1" name="Google Shape;561;p13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562" name="Google Shape;562;p13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563" name="Google Shape;563;p13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4" name="Google Shape;564;p13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5" name="Google Shape;565;p13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4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8" name="Google Shape;568;p14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69" name="Google Shape;569;p14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70" name="Google Shape;570;p14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1" name="Google Shape;571;p14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72" name="Google Shape;572;p14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3" name="Google Shape;573;p14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4" name="Google Shape;574;p14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1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7" name="Google Shape;577;p14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8" name="Google Shape;578;p14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9" name="Google Shape;579;p14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4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2" name="Google Shape;582;p14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83" name="Google Shape;583;p14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4" name="Google Shape;584;p14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5" name="Google Shape;585;p14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6" name="Google Shape;586;p14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14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9" name="Google Shape;589;p14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90" name="Google Shape;590;p14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91" name="Google Shape;591;p14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2" name="Google Shape;592;p14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3" name="Google Shape;593;p14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4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6" name="Google Shape;596;p144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7" name="Google Shape;597;p14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8" name="Google Shape;598;p14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9" name="Google Shape;599;p14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45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2" name="Google Shape;602;p145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3" name="Google Shape;603;p14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4" name="Google Shape;604;p14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5" name="Google Shape;605;p14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4" name="Google Shape;614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5" name="Google Shape;615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48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8" name="Google Shape;618;p4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19" name="Google Shape;619;p4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0" name="Google Shape;620;p4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1" name="Google Shape;621;p4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1_Title and body 2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61"/>
          <p:cNvSpPr txBox="1"/>
          <p:nvPr>
            <p:ph idx="1" type="body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/>
        </p:txBody>
      </p:sp>
      <p:sp>
        <p:nvSpPr>
          <p:cNvPr id="81" name="Google Shape;81;p61"/>
          <p:cNvSpPr/>
          <p:nvPr/>
        </p:nvSpPr>
        <p:spPr>
          <a:xfrm rot="5400000">
            <a:off x="13832738" y="9492661"/>
            <a:ext cx="311392" cy="139194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61"/>
          <p:cNvSpPr/>
          <p:nvPr/>
        </p:nvSpPr>
        <p:spPr>
          <a:xfrm rot="5400000">
            <a:off x="17217144" y="8444844"/>
            <a:ext cx="195344" cy="281924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61"/>
          <p:cNvSpPr/>
          <p:nvPr/>
        </p:nvSpPr>
        <p:spPr>
          <a:xfrm>
            <a:off x="16662481" y="4848941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61"/>
          <p:cNvSpPr/>
          <p:nvPr/>
        </p:nvSpPr>
        <p:spPr>
          <a:xfrm>
            <a:off x="14687600" y="1196183"/>
            <a:ext cx="280324" cy="377218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61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7" name="Google Shape;87;p61"/>
          <p:cNvSpPr/>
          <p:nvPr/>
        </p:nvSpPr>
        <p:spPr>
          <a:xfrm rot="4058146">
            <a:off x="17286833" y="3466731"/>
            <a:ext cx="278714" cy="204206"/>
          </a:xfrm>
          <a:custGeom>
            <a:rect b="b" l="l" r="r" t="t"/>
            <a:pathLst>
              <a:path extrusionOk="0" h="1850" w="2525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61"/>
          <p:cNvSpPr/>
          <p:nvPr/>
        </p:nvSpPr>
        <p:spPr>
          <a:xfrm flipH="1" rot="5400000">
            <a:off x="16179140" y="9108727"/>
            <a:ext cx="199788" cy="196586"/>
          </a:xfrm>
          <a:custGeom>
            <a:rect b="b" l="l" r="r" t="t"/>
            <a:pathLst>
              <a:path extrusionOk="0" h="1781" w="181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4" name="Google Shape;624;p4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5" name="Google Shape;625;p4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6" name="Google Shape;626;p4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7" name="Google Shape;627;p4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5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0" name="Google Shape;630;p5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1" name="Google Shape;631;p5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2" name="Google Shape;632;p5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3" name="Google Shape;633;p5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6" name="Google Shape;636;p51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637" name="Google Shape;637;p51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638" name="Google Shape;638;p5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9" name="Google Shape;639;p5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0" name="Google Shape;640;p5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5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3" name="Google Shape;643;p5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44" name="Google Shape;644;p5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45" name="Google Shape;645;p5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46" name="Google Shape;646;p52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47" name="Google Shape;647;p5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8" name="Google Shape;648;p5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9" name="Google Shape;649;p5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5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2" name="Google Shape;652;p5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3" name="Google Shape;653;p5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4" name="Google Shape;654;p5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54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7" name="Google Shape;657;p54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58" name="Google Shape;658;p54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9" name="Google Shape;659;p5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0" name="Google Shape;660;p5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1" name="Google Shape;661;p5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55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4" name="Google Shape;664;p5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65" name="Google Shape;665;p55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66" name="Google Shape;666;p5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7" name="Google Shape;667;p5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8" name="Google Shape;668;p5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5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1" name="Google Shape;671;p56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2" name="Google Shape;672;p5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3" name="Google Shape;673;p5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4" name="Google Shape;674;p5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57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7" name="Google Shape;677;p57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8" name="Google Shape;678;p5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9" name="Google Shape;679;p5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0" name="Google Shape;680;p5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9" name="Google Shape;689;p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0" name="Google Shape;690;p3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1_Title and body 3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62"/>
          <p:cNvSpPr txBox="1"/>
          <p:nvPr>
            <p:ph idx="1" type="body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/>
        </p:txBody>
      </p:sp>
      <p:sp>
        <p:nvSpPr>
          <p:cNvPr id="92" name="Google Shape;92;p62"/>
          <p:cNvSpPr/>
          <p:nvPr/>
        </p:nvSpPr>
        <p:spPr>
          <a:xfrm rot="5400000">
            <a:off x="13832738" y="9492661"/>
            <a:ext cx="311392" cy="139194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62"/>
          <p:cNvSpPr/>
          <p:nvPr/>
        </p:nvSpPr>
        <p:spPr>
          <a:xfrm rot="5400000">
            <a:off x="17217144" y="8444844"/>
            <a:ext cx="195344" cy="281924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62"/>
          <p:cNvSpPr/>
          <p:nvPr/>
        </p:nvSpPr>
        <p:spPr>
          <a:xfrm>
            <a:off x="16662481" y="4848941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62"/>
          <p:cNvSpPr/>
          <p:nvPr/>
        </p:nvSpPr>
        <p:spPr>
          <a:xfrm>
            <a:off x="14687600" y="1196183"/>
            <a:ext cx="280324" cy="377218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62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8" name="Google Shape;98;p62"/>
          <p:cNvSpPr/>
          <p:nvPr/>
        </p:nvSpPr>
        <p:spPr>
          <a:xfrm rot="4058146">
            <a:off x="17286833" y="3466731"/>
            <a:ext cx="278714" cy="204206"/>
          </a:xfrm>
          <a:custGeom>
            <a:rect b="b" l="l" r="r" t="t"/>
            <a:pathLst>
              <a:path extrusionOk="0" h="1850" w="2525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62"/>
          <p:cNvSpPr/>
          <p:nvPr/>
        </p:nvSpPr>
        <p:spPr>
          <a:xfrm flipH="1" rot="5400000">
            <a:off x="16179140" y="9108727"/>
            <a:ext cx="199788" cy="196586"/>
          </a:xfrm>
          <a:custGeom>
            <a:rect b="b" l="l" r="r" t="t"/>
            <a:pathLst>
              <a:path extrusionOk="0" h="1781" w="181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0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3" name="Google Shape;693;p10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94" name="Google Shape;694;p10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5" name="Google Shape;695;p10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6" name="Google Shape;696;p10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0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9" name="Google Shape;699;p10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0" name="Google Shape;700;p10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1" name="Google Shape;701;p10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2" name="Google Shape;702;p10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5" name="Google Shape;705;p10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06" name="Google Shape;706;p10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7" name="Google Shape;707;p10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8" name="Google Shape;708;p10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10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1" name="Google Shape;711;p10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712" name="Google Shape;712;p10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713" name="Google Shape;713;p10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4" name="Google Shape;714;p10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5" name="Google Shape;715;p10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8" name="Google Shape;718;p11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19" name="Google Shape;719;p11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720" name="Google Shape;720;p11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21" name="Google Shape;721;p11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722" name="Google Shape;722;p1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3" name="Google Shape;723;p1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4" name="Google Shape;724;p1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1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7" name="Google Shape;727;p1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8" name="Google Shape;728;p1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9" name="Google Shape;729;p1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11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2" name="Google Shape;732;p11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33" name="Google Shape;733;p11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34" name="Google Shape;734;p1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5" name="Google Shape;735;p1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6" name="Google Shape;736;p1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1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9" name="Google Shape;739;p11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40" name="Google Shape;740;p11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41" name="Google Shape;741;p1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2" name="Google Shape;742;p1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3" name="Google Shape;743;p1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6" name="Google Shape;746;p114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7" name="Google Shape;747;p1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8" name="Google Shape;748;p1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9" name="Google Shape;749;p1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15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2" name="Google Shape;752;p115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3" name="Google Shape;753;p1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4" name="Google Shape;754;p1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5" name="Google Shape;755;p1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1_Title and body 4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63"/>
          <p:cNvSpPr txBox="1"/>
          <p:nvPr>
            <p:ph idx="1" type="body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/>
        </p:txBody>
      </p:sp>
      <p:sp>
        <p:nvSpPr>
          <p:cNvPr id="103" name="Google Shape;103;p63"/>
          <p:cNvSpPr/>
          <p:nvPr/>
        </p:nvSpPr>
        <p:spPr>
          <a:xfrm rot="5400000">
            <a:off x="13832738" y="9492661"/>
            <a:ext cx="311392" cy="139194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63"/>
          <p:cNvSpPr/>
          <p:nvPr/>
        </p:nvSpPr>
        <p:spPr>
          <a:xfrm rot="5400000">
            <a:off x="17217144" y="8444844"/>
            <a:ext cx="195344" cy="281924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63"/>
          <p:cNvSpPr/>
          <p:nvPr/>
        </p:nvSpPr>
        <p:spPr>
          <a:xfrm>
            <a:off x="16662481" y="4848941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63"/>
          <p:cNvSpPr/>
          <p:nvPr/>
        </p:nvSpPr>
        <p:spPr>
          <a:xfrm>
            <a:off x="14687600" y="1196183"/>
            <a:ext cx="280324" cy="377218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63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9" name="Google Shape;109;p63"/>
          <p:cNvSpPr/>
          <p:nvPr/>
        </p:nvSpPr>
        <p:spPr>
          <a:xfrm rot="4058146">
            <a:off x="17286833" y="3466731"/>
            <a:ext cx="278714" cy="204206"/>
          </a:xfrm>
          <a:custGeom>
            <a:rect b="b" l="l" r="r" t="t"/>
            <a:pathLst>
              <a:path extrusionOk="0" h="1850" w="2525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63"/>
          <p:cNvSpPr/>
          <p:nvPr/>
        </p:nvSpPr>
        <p:spPr>
          <a:xfrm flipH="1" rot="5400000">
            <a:off x="16179140" y="9108727"/>
            <a:ext cx="199788" cy="196586"/>
          </a:xfrm>
          <a:custGeom>
            <a:rect b="b" l="l" r="r" t="t"/>
            <a:pathLst>
              <a:path extrusionOk="0" h="1781" w="181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3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4" name="Google Shape;764;p3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5" name="Google Shape;765;p3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2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8" name="Google Shape;768;p12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69" name="Google Shape;769;p1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0" name="Google Shape;770;p1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1" name="Google Shape;771;p1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4" name="Google Shape;774;p12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5" name="Google Shape;775;p1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6" name="Google Shape;776;p1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7" name="Google Shape;777;p1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2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0" name="Google Shape;780;p12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81" name="Google Shape;781;p1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2" name="Google Shape;782;p1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3" name="Google Shape;783;p1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2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6" name="Google Shape;786;p12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787" name="Google Shape;787;p12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788" name="Google Shape;788;p1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9" name="Google Shape;789;p1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0" name="Google Shape;790;p1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3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3" name="Google Shape;793;p13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94" name="Google Shape;794;p13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795" name="Google Shape;795;p13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96" name="Google Shape;796;p13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797" name="Google Shape;797;p1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8" name="Google Shape;798;p1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9" name="Google Shape;799;p1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13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2" name="Google Shape;802;p1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3" name="Google Shape;803;p1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4" name="Google Shape;804;p13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13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7" name="Google Shape;807;p13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08" name="Google Shape;808;p13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809" name="Google Shape;809;p13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0" name="Google Shape;810;p1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1" name="Google Shape;811;p1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3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4" name="Google Shape;814;p13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815" name="Google Shape;815;p13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816" name="Google Shape;816;p13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7" name="Google Shape;817;p13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8" name="Google Shape;818;p13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1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1" name="Google Shape;821;p134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2" name="Google Shape;822;p13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3" name="Google Shape;823;p13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4" name="Google Shape;824;p13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4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3" name="Google Shape;113;p64"/>
          <p:cNvSpPr txBox="1"/>
          <p:nvPr>
            <p:ph idx="1" type="subTitle"/>
          </p:nvPr>
        </p:nvSpPr>
        <p:spPr>
          <a:xfrm>
            <a:off x="2819750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64"/>
          <p:cNvSpPr txBox="1"/>
          <p:nvPr>
            <p:ph idx="2" type="subTitle"/>
          </p:nvPr>
        </p:nvSpPr>
        <p:spPr>
          <a:xfrm>
            <a:off x="9864148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64"/>
          <p:cNvSpPr txBox="1"/>
          <p:nvPr>
            <p:ph idx="3" type="subTitle"/>
          </p:nvPr>
        </p:nvSpPr>
        <p:spPr>
          <a:xfrm>
            <a:off x="2819750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6" name="Google Shape;116;p64"/>
          <p:cNvSpPr txBox="1"/>
          <p:nvPr>
            <p:ph idx="4" type="subTitle"/>
          </p:nvPr>
        </p:nvSpPr>
        <p:spPr>
          <a:xfrm>
            <a:off x="9864148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7" name="Google Shape;117;p64"/>
          <p:cNvSpPr/>
          <p:nvPr/>
        </p:nvSpPr>
        <p:spPr>
          <a:xfrm rot="-4032455">
            <a:off x="7140238" y="9545459"/>
            <a:ext cx="311384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64"/>
          <p:cNvSpPr/>
          <p:nvPr/>
        </p:nvSpPr>
        <p:spPr>
          <a:xfrm rot="5400000">
            <a:off x="988202" y="6280106"/>
            <a:ext cx="190200" cy="148196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64"/>
          <p:cNvSpPr/>
          <p:nvPr/>
        </p:nvSpPr>
        <p:spPr>
          <a:xfrm rot="5400000">
            <a:off x="1395283" y="8311214"/>
            <a:ext cx="315250" cy="225776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64"/>
          <p:cNvSpPr/>
          <p:nvPr/>
        </p:nvSpPr>
        <p:spPr>
          <a:xfrm rot="5400000">
            <a:off x="15666472" y="897247"/>
            <a:ext cx="208096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7199991">
            <a:off x="-1665844" y="252846"/>
            <a:ext cx="5498292" cy="259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2700008">
            <a:off x="14880406" y="7385098"/>
            <a:ext cx="5498292" cy="259626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64"/>
          <p:cNvSpPr/>
          <p:nvPr/>
        </p:nvSpPr>
        <p:spPr>
          <a:xfrm>
            <a:off x="17140859" y="1937887"/>
            <a:ext cx="214158" cy="287514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64"/>
          <p:cNvSpPr/>
          <p:nvPr/>
        </p:nvSpPr>
        <p:spPr>
          <a:xfrm>
            <a:off x="16404423" y="3070165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64"/>
          <p:cNvSpPr/>
          <p:nvPr/>
        </p:nvSpPr>
        <p:spPr>
          <a:xfrm rot="1746969">
            <a:off x="15955642" y="5546423"/>
            <a:ext cx="195344" cy="281926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64"/>
          <p:cNvSpPr/>
          <p:nvPr/>
        </p:nvSpPr>
        <p:spPr>
          <a:xfrm>
            <a:off x="1738073" y="44305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35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7" name="Google Shape;827;p135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8" name="Google Shape;828;p13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9" name="Google Shape;829;p13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0" name="Google Shape;830;p13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3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9" name="Google Shape;839;p3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0" name="Google Shape;840;p3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1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3" name="Google Shape;843;p11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44" name="Google Shape;844;p1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5" name="Google Shape;845;p1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6" name="Google Shape;846;p1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1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9" name="Google Shape;849;p11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0" name="Google Shape;850;p1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1" name="Google Shape;851;p1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2" name="Google Shape;852;p1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1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5" name="Google Shape;855;p11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56" name="Google Shape;856;p1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7" name="Google Shape;857;p1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8" name="Google Shape;858;p1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1" name="Google Shape;861;p11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862" name="Google Shape;862;p11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863" name="Google Shape;863;p1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4" name="Google Shape;864;p1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5" name="Google Shape;865;p1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8" name="Google Shape;868;p12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69" name="Google Shape;869;p12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870" name="Google Shape;870;p12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71" name="Google Shape;871;p12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872" name="Google Shape;872;p1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3" name="Google Shape;873;p1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4" name="Google Shape;874;p1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7" name="Google Shape;877;p1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8" name="Google Shape;878;p1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9" name="Google Shape;879;p1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12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2" name="Google Shape;882;p12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83" name="Google Shape;883;p12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884" name="Google Shape;884;p1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5" name="Google Shape;885;p1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6" name="Google Shape;886;p1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2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9" name="Google Shape;889;p12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890" name="Google Shape;890;p12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891" name="Google Shape;891;p1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2" name="Google Shape;892;p1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3" name="Google Shape;893;p1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1_Title and two columns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5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9" name="Google Shape;129;p65"/>
          <p:cNvSpPr txBox="1"/>
          <p:nvPr>
            <p:ph idx="1" type="subTitle"/>
          </p:nvPr>
        </p:nvSpPr>
        <p:spPr>
          <a:xfrm>
            <a:off x="2819750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65"/>
          <p:cNvSpPr txBox="1"/>
          <p:nvPr>
            <p:ph idx="2" type="subTitle"/>
          </p:nvPr>
        </p:nvSpPr>
        <p:spPr>
          <a:xfrm>
            <a:off x="9864148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65"/>
          <p:cNvSpPr txBox="1"/>
          <p:nvPr>
            <p:ph idx="3" type="subTitle"/>
          </p:nvPr>
        </p:nvSpPr>
        <p:spPr>
          <a:xfrm>
            <a:off x="2819750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2" name="Google Shape;132;p65"/>
          <p:cNvSpPr txBox="1"/>
          <p:nvPr>
            <p:ph idx="4" type="subTitle"/>
          </p:nvPr>
        </p:nvSpPr>
        <p:spPr>
          <a:xfrm>
            <a:off x="9864148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3" name="Google Shape;133;p65"/>
          <p:cNvSpPr/>
          <p:nvPr/>
        </p:nvSpPr>
        <p:spPr>
          <a:xfrm rot="-4032455">
            <a:off x="7140238" y="9545459"/>
            <a:ext cx="311384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65"/>
          <p:cNvSpPr/>
          <p:nvPr/>
        </p:nvSpPr>
        <p:spPr>
          <a:xfrm rot="5400000">
            <a:off x="988202" y="6280106"/>
            <a:ext cx="190200" cy="148196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65"/>
          <p:cNvSpPr/>
          <p:nvPr/>
        </p:nvSpPr>
        <p:spPr>
          <a:xfrm rot="5400000">
            <a:off x="1395283" y="8311214"/>
            <a:ext cx="315250" cy="225776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65"/>
          <p:cNvSpPr/>
          <p:nvPr/>
        </p:nvSpPr>
        <p:spPr>
          <a:xfrm rot="5400000">
            <a:off x="15666472" y="897247"/>
            <a:ext cx="208096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7199991">
            <a:off x="-1665844" y="252846"/>
            <a:ext cx="5498292" cy="259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2700008">
            <a:off x="14880406" y="7385098"/>
            <a:ext cx="5498292" cy="2596268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65"/>
          <p:cNvSpPr/>
          <p:nvPr/>
        </p:nvSpPr>
        <p:spPr>
          <a:xfrm>
            <a:off x="17140859" y="1937887"/>
            <a:ext cx="214158" cy="287514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65"/>
          <p:cNvSpPr/>
          <p:nvPr/>
        </p:nvSpPr>
        <p:spPr>
          <a:xfrm>
            <a:off x="16404423" y="3070165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65"/>
          <p:cNvSpPr/>
          <p:nvPr/>
        </p:nvSpPr>
        <p:spPr>
          <a:xfrm rot="1746969">
            <a:off x="15955642" y="5546423"/>
            <a:ext cx="195344" cy="281926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65"/>
          <p:cNvSpPr/>
          <p:nvPr/>
        </p:nvSpPr>
        <p:spPr>
          <a:xfrm>
            <a:off x="1738073" y="44305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6" name="Google Shape;896;p124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7" name="Google Shape;897;p1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8" name="Google Shape;898;p1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9" name="Google Shape;899;p1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25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2" name="Google Shape;902;p125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3" name="Google Shape;903;p1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4" name="Google Shape;904;p1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5" name="Google Shape;905;p1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37"/>
          <p:cNvSpPr txBox="1"/>
          <p:nvPr>
            <p:ph type="title"/>
          </p:nvPr>
        </p:nvSpPr>
        <p:spPr>
          <a:xfrm>
            <a:off x="3390100" y="4664050"/>
            <a:ext cx="11508000" cy="215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/>
        </p:txBody>
      </p:sp>
      <p:sp>
        <p:nvSpPr>
          <p:cNvPr id="912" name="Google Shape;912;p37"/>
          <p:cNvSpPr txBox="1"/>
          <p:nvPr>
            <p:ph idx="2" type="title"/>
          </p:nvPr>
        </p:nvSpPr>
        <p:spPr>
          <a:xfrm>
            <a:off x="7998342" y="2523250"/>
            <a:ext cx="2262000" cy="168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/>
        </p:txBody>
      </p:sp>
      <p:sp>
        <p:nvSpPr>
          <p:cNvPr id="913" name="Google Shape;913;p37"/>
          <p:cNvSpPr txBox="1"/>
          <p:nvPr>
            <p:ph idx="1" type="subTitle"/>
          </p:nvPr>
        </p:nvSpPr>
        <p:spPr>
          <a:xfrm>
            <a:off x="6306300" y="6721550"/>
            <a:ext cx="5675400" cy="14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4" name="Google Shape;914;p37"/>
          <p:cNvSpPr/>
          <p:nvPr/>
        </p:nvSpPr>
        <p:spPr>
          <a:xfrm flipH="1">
            <a:off x="5789343" y="676350"/>
            <a:ext cx="372082" cy="412824"/>
          </a:xfrm>
          <a:custGeom>
            <a:rect b="b" l="l" r="r" t="t"/>
            <a:pathLst>
              <a:path extrusionOk="0" h="4823" w="4347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37"/>
          <p:cNvSpPr/>
          <p:nvPr/>
        </p:nvSpPr>
        <p:spPr>
          <a:xfrm flipH="1">
            <a:off x="12087823" y="69316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37"/>
          <p:cNvSpPr/>
          <p:nvPr/>
        </p:nvSpPr>
        <p:spPr>
          <a:xfrm flipH="1" rot="-5400000">
            <a:off x="3501494" y="1309797"/>
            <a:ext cx="208092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37"/>
          <p:cNvSpPr/>
          <p:nvPr/>
        </p:nvSpPr>
        <p:spPr>
          <a:xfrm flipH="1" rot="-1747020">
            <a:off x="16001933" y="4194127"/>
            <a:ext cx="195342" cy="281922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37"/>
          <p:cNvSpPr/>
          <p:nvPr/>
        </p:nvSpPr>
        <p:spPr>
          <a:xfrm flipH="1" rot="-5400000">
            <a:off x="16726113" y="6204663"/>
            <a:ext cx="190198" cy="148194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37"/>
          <p:cNvSpPr/>
          <p:nvPr/>
        </p:nvSpPr>
        <p:spPr>
          <a:xfrm flipH="1" rot="-198679">
            <a:off x="13152261" y="7796187"/>
            <a:ext cx="186346" cy="261890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37"/>
          <p:cNvSpPr/>
          <p:nvPr/>
        </p:nvSpPr>
        <p:spPr>
          <a:xfrm flipH="1" rot="-684224">
            <a:off x="6459707" y="8298639"/>
            <a:ext cx="171018" cy="343214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37"/>
          <p:cNvSpPr/>
          <p:nvPr/>
        </p:nvSpPr>
        <p:spPr>
          <a:xfrm flipH="1" rot="-5400000">
            <a:off x="16362441" y="8700071"/>
            <a:ext cx="315246" cy="225774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37"/>
          <p:cNvSpPr/>
          <p:nvPr/>
        </p:nvSpPr>
        <p:spPr>
          <a:xfrm flipH="1" rot="4032399">
            <a:off x="13341395" y="9545461"/>
            <a:ext cx="311382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37"/>
          <p:cNvSpPr/>
          <p:nvPr/>
        </p:nvSpPr>
        <p:spPr>
          <a:xfrm flipH="1">
            <a:off x="2446155" y="2364337"/>
            <a:ext cx="214158" cy="287514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37"/>
          <p:cNvSpPr/>
          <p:nvPr/>
        </p:nvSpPr>
        <p:spPr>
          <a:xfrm flipH="1">
            <a:off x="15161923" y="27459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37"/>
          <p:cNvSpPr/>
          <p:nvPr/>
        </p:nvSpPr>
        <p:spPr>
          <a:xfrm flipH="1">
            <a:off x="4350613" y="2839676"/>
            <a:ext cx="215186" cy="191648"/>
          </a:xfrm>
          <a:custGeom>
            <a:rect b="b" l="l" r="r" t="t"/>
            <a:pathLst>
              <a:path extrusionOk="0" h="2239" w="2514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37"/>
          <p:cNvSpPr/>
          <p:nvPr/>
        </p:nvSpPr>
        <p:spPr>
          <a:xfrm flipH="1">
            <a:off x="720013" y="3881141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37"/>
          <p:cNvSpPr/>
          <p:nvPr/>
        </p:nvSpPr>
        <p:spPr>
          <a:xfrm flipH="1">
            <a:off x="1863986" y="5619507"/>
            <a:ext cx="280324" cy="377218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8" name="Google Shape;928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-5423" y="5444765"/>
            <a:ext cx="4847646" cy="483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445783" y="5421"/>
            <a:ext cx="4847646" cy="483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54600" y="1080000"/>
            <a:ext cx="2690100" cy="18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545850" y="7004657"/>
            <a:ext cx="4604300" cy="220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82"/>
          <p:cNvSpPr txBox="1"/>
          <p:nvPr>
            <p:ph type="ctrTitle"/>
          </p:nvPr>
        </p:nvSpPr>
        <p:spPr>
          <a:xfrm>
            <a:off x="1440000" y="3035550"/>
            <a:ext cx="8633400" cy="29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/>
        </p:txBody>
      </p:sp>
      <p:sp>
        <p:nvSpPr>
          <p:cNvPr id="934" name="Google Shape;934;p82"/>
          <p:cNvSpPr txBox="1"/>
          <p:nvPr>
            <p:ph idx="1" type="subTitle"/>
          </p:nvPr>
        </p:nvSpPr>
        <p:spPr>
          <a:xfrm>
            <a:off x="1433150" y="6348450"/>
            <a:ext cx="8647200" cy="9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/>
        </p:txBody>
      </p:sp>
      <p:sp>
        <p:nvSpPr>
          <p:cNvPr id="935" name="Google Shape;935;p82"/>
          <p:cNvSpPr/>
          <p:nvPr/>
        </p:nvSpPr>
        <p:spPr>
          <a:xfrm>
            <a:off x="7684797" y="10800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82"/>
          <p:cNvSpPr/>
          <p:nvPr/>
        </p:nvSpPr>
        <p:spPr>
          <a:xfrm>
            <a:off x="3775623" y="84333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82"/>
          <p:cNvSpPr/>
          <p:nvPr/>
        </p:nvSpPr>
        <p:spPr>
          <a:xfrm>
            <a:off x="1464623" y="152116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82"/>
          <p:cNvSpPr/>
          <p:nvPr/>
        </p:nvSpPr>
        <p:spPr>
          <a:xfrm>
            <a:off x="15411797" y="185096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82"/>
          <p:cNvSpPr/>
          <p:nvPr/>
        </p:nvSpPr>
        <p:spPr>
          <a:xfrm>
            <a:off x="8664297" y="80541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82"/>
          <p:cNvSpPr/>
          <p:nvPr/>
        </p:nvSpPr>
        <p:spPr>
          <a:xfrm>
            <a:off x="7967147" y="90174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82"/>
          <p:cNvSpPr/>
          <p:nvPr/>
        </p:nvSpPr>
        <p:spPr>
          <a:xfrm>
            <a:off x="13571147" y="8904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82"/>
          <p:cNvSpPr/>
          <p:nvPr/>
        </p:nvSpPr>
        <p:spPr>
          <a:xfrm rot="198691">
            <a:off x="5823217" y="7871880"/>
            <a:ext cx="186350" cy="261896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82"/>
          <p:cNvSpPr/>
          <p:nvPr/>
        </p:nvSpPr>
        <p:spPr>
          <a:xfrm rot="-4032455">
            <a:off x="4317488" y="650303"/>
            <a:ext cx="311384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82"/>
          <p:cNvSpPr/>
          <p:nvPr/>
        </p:nvSpPr>
        <p:spPr>
          <a:xfrm rot="5400000">
            <a:off x="997452" y="6475406"/>
            <a:ext cx="190200" cy="148196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82"/>
          <p:cNvSpPr/>
          <p:nvPr/>
        </p:nvSpPr>
        <p:spPr>
          <a:xfrm rot="5400000">
            <a:off x="1448183" y="9702064"/>
            <a:ext cx="315250" cy="225776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82"/>
          <p:cNvSpPr/>
          <p:nvPr/>
        </p:nvSpPr>
        <p:spPr>
          <a:xfrm rot="5400000">
            <a:off x="12647472" y="2808269"/>
            <a:ext cx="208096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82"/>
          <p:cNvSpPr/>
          <p:nvPr/>
        </p:nvSpPr>
        <p:spPr>
          <a:xfrm rot="684164">
            <a:off x="6376544" y="1868939"/>
            <a:ext cx="171020" cy="343218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82"/>
          <p:cNvSpPr/>
          <p:nvPr/>
        </p:nvSpPr>
        <p:spPr>
          <a:xfrm rot="1746969">
            <a:off x="3523992" y="1899573"/>
            <a:ext cx="195344" cy="281926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82"/>
          <p:cNvSpPr/>
          <p:nvPr/>
        </p:nvSpPr>
        <p:spPr>
          <a:xfrm rot="684164">
            <a:off x="16995094" y="1020639"/>
            <a:ext cx="171020" cy="343218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82"/>
          <p:cNvSpPr/>
          <p:nvPr/>
        </p:nvSpPr>
        <p:spPr>
          <a:xfrm>
            <a:off x="15318697" y="87776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82"/>
          <p:cNvSpPr/>
          <p:nvPr/>
        </p:nvSpPr>
        <p:spPr>
          <a:xfrm rot="5400000">
            <a:off x="16157102" y="7874956"/>
            <a:ext cx="190200" cy="148196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82"/>
          <p:cNvSpPr/>
          <p:nvPr/>
        </p:nvSpPr>
        <p:spPr>
          <a:xfrm rot="198691">
            <a:off x="11044917" y="3555730"/>
            <a:ext cx="186350" cy="261896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4" name="Google Shape;954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p83"/>
          <p:cNvSpPr txBox="1"/>
          <p:nvPr>
            <p:ph idx="1" type="body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/>
        </p:txBody>
      </p:sp>
      <p:sp>
        <p:nvSpPr>
          <p:cNvPr id="956" name="Google Shape;956;p83"/>
          <p:cNvSpPr/>
          <p:nvPr/>
        </p:nvSpPr>
        <p:spPr>
          <a:xfrm rot="5400000">
            <a:off x="13832738" y="9492661"/>
            <a:ext cx="311392" cy="139194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83"/>
          <p:cNvSpPr/>
          <p:nvPr/>
        </p:nvSpPr>
        <p:spPr>
          <a:xfrm rot="5400000">
            <a:off x="17217144" y="8444844"/>
            <a:ext cx="195344" cy="281924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83"/>
          <p:cNvSpPr/>
          <p:nvPr/>
        </p:nvSpPr>
        <p:spPr>
          <a:xfrm>
            <a:off x="16662481" y="4848941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83"/>
          <p:cNvSpPr/>
          <p:nvPr/>
        </p:nvSpPr>
        <p:spPr>
          <a:xfrm>
            <a:off x="14687600" y="1196183"/>
            <a:ext cx="280324" cy="377218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0" name="Google Shape;960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p83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2" name="Google Shape;962;p83"/>
          <p:cNvSpPr/>
          <p:nvPr/>
        </p:nvSpPr>
        <p:spPr>
          <a:xfrm rot="4058146">
            <a:off x="17286833" y="3466731"/>
            <a:ext cx="278714" cy="204206"/>
          </a:xfrm>
          <a:custGeom>
            <a:rect b="b" l="l" r="r" t="t"/>
            <a:pathLst>
              <a:path extrusionOk="0" h="1850" w="2525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83"/>
          <p:cNvSpPr/>
          <p:nvPr/>
        </p:nvSpPr>
        <p:spPr>
          <a:xfrm flipH="1" rot="5400000">
            <a:off x="16179140" y="9108727"/>
            <a:ext cx="199788" cy="196586"/>
          </a:xfrm>
          <a:custGeom>
            <a:rect b="b" l="l" r="r" t="t"/>
            <a:pathLst>
              <a:path extrusionOk="0" h="1781" w="181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1_Title and body"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Google Shape;965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Google Shape;966;p84"/>
          <p:cNvSpPr txBox="1"/>
          <p:nvPr>
            <p:ph idx="1" type="body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/>
        </p:txBody>
      </p:sp>
      <p:sp>
        <p:nvSpPr>
          <p:cNvPr id="967" name="Google Shape;967;p84"/>
          <p:cNvSpPr/>
          <p:nvPr/>
        </p:nvSpPr>
        <p:spPr>
          <a:xfrm rot="5400000">
            <a:off x="13832738" y="9492661"/>
            <a:ext cx="311392" cy="139194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p84"/>
          <p:cNvSpPr/>
          <p:nvPr/>
        </p:nvSpPr>
        <p:spPr>
          <a:xfrm rot="5400000">
            <a:off x="17217144" y="8444844"/>
            <a:ext cx="195344" cy="281924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84"/>
          <p:cNvSpPr/>
          <p:nvPr/>
        </p:nvSpPr>
        <p:spPr>
          <a:xfrm>
            <a:off x="16662481" y="4848941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Google Shape;970;p84"/>
          <p:cNvSpPr/>
          <p:nvPr/>
        </p:nvSpPr>
        <p:spPr>
          <a:xfrm>
            <a:off x="14687600" y="1196183"/>
            <a:ext cx="280324" cy="377218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1" name="Google Shape;971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972" name="Google Shape;972;p84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73" name="Google Shape;973;p84"/>
          <p:cNvSpPr/>
          <p:nvPr/>
        </p:nvSpPr>
        <p:spPr>
          <a:xfrm rot="4058146">
            <a:off x="17286833" y="3466731"/>
            <a:ext cx="278714" cy="204206"/>
          </a:xfrm>
          <a:custGeom>
            <a:rect b="b" l="l" r="r" t="t"/>
            <a:pathLst>
              <a:path extrusionOk="0" h="1850" w="2525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84"/>
          <p:cNvSpPr/>
          <p:nvPr/>
        </p:nvSpPr>
        <p:spPr>
          <a:xfrm flipH="1" rot="5400000">
            <a:off x="16179140" y="9108727"/>
            <a:ext cx="199788" cy="196586"/>
          </a:xfrm>
          <a:custGeom>
            <a:rect b="b" l="l" r="r" t="t"/>
            <a:pathLst>
              <a:path extrusionOk="0" h="1781" w="181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1_Title and body 2"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6" name="Google Shape;976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Google Shape;977;p85"/>
          <p:cNvSpPr txBox="1"/>
          <p:nvPr>
            <p:ph idx="1" type="body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/>
        </p:txBody>
      </p:sp>
      <p:sp>
        <p:nvSpPr>
          <p:cNvPr id="978" name="Google Shape;978;p85"/>
          <p:cNvSpPr/>
          <p:nvPr/>
        </p:nvSpPr>
        <p:spPr>
          <a:xfrm rot="5400000">
            <a:off x="13832738" y="9492661"/>
            <a:ext cx="311392" cy="139194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9" name="Google Shape;979;p85"/>
          <p:cNvSpPr/>
          <p:nvPr/>
        </p:nvSpPr>
        <p:spPr>
          <a:xfrm rot="5400000">
            <a:off x="17217144" y="8444844"/>
            <a:ext cx="195344" cy="281924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Google Shape;980;p85"/>
          <p:cNvSpPr/>
          <p:nvPr/>
        </p:nvSpPr>
        <p:spPr>
          <a:xfrm>
            <a:off x="16662481" y="4848941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85"/>
          <p:cNvSpPr/>
          <p:nvPr/>
        </p:nvSpPr>
        <p:spPr>
          <a:xfrm>
            <a:off x="14687600" y="1196183"/>
            <a:ext cx="280324" cy="377218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2" name="Google Shape;982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p85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84" name="Google Shape;984;p85"/>
          <p:cNvSpPr/>
          <p:nvPr/>
        </p:nvSpPr>
        <p:spPr>
          <a:xfrm rot="4058146">
            <a:off x="17286833" y="3466731"/>
            <a:ext cx="278714" cy="204206"/>
          </a:xfrm>
          <a:custGeom>
            <a:rect b="b" l="l" r="r" t="t"/>
            <a:pathLst>
              <a:path extrusionOk="0" h="1850" w="2525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85"/>
          <p:cNvSpPr/>
          <p:nvPr/>
        </p:nvSpPr>
        <p:spPr>
          <a:xfrm flipH="1" rot="5400000">
            <a:off x="16179140" y="9108727"/>
            <a:ext cx="199788" cy="196586"/>
          </a:xfrm>
          <a:custGeom>
            <a:rect b="b" l="l" r="r" t="t"/>
            <a:pathLst>
              <a:path extrusionOk="0" h="1781" w="181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1_Title and body 3"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7" name="Google Shape;987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86"/>
          <p:cNvSpPr txBox="1"/>
          <p:nvPr>
            <p:ph idx="1" type="body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/>
        </p:txBody>
      </p:sp>
      <p:sp>
        <p:nvSpPr>
          <p:cNvPr id="989" name="Google Shape;989;p86"/>
          <p:cNvSpPr/>
          <p:nvPr/>
        </p:nvSpPr>
        <p:spPr>
          <a:xfrm rot="5400000">
            <a:off x="13832738" y="9492661"/>
            <a:ext cx="311392" cy="139194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p86"/>
          <p:cNvSpPr/>
          <p:nvPr/>
        </p:nvSpPr>
        <p:spPr>
          <a:xfrm rot="5400000">
            <a:off x="17217144" y="8444844"/>
            <a:ext cx="195344" cy="281924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86"/>
          <p:cNvSpPr/>
          <p:nvPr/>
        </p:nvSpPr>
        <p:spPr>
          <a:xfrm>
            <a:off x="16662481" y="4848941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86"/>
          <p:cNvSpPr/>
          <p:nvPr/>
        </p:nvSpPr>
        <p:spPr>
          <a:xfrm>
            <a:off x="14687600" y="1196183"/>
            <a:ext cx="280324" cy="377218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3" name="Google Shape;993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p86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95" name="Google Shape;995;p86"/>
          <p:cNvSpPr/>
          <p:nvPr/>
        </p:nvSpPr>
        <p:spPr>
          <a:xfrm rot="4058146">
            <a:off x="17286833" y="3466731"/>
            <a:ext cx="278714" cy="204206"/>
          </a:xfrm>
          <a:custGeom>
            <a:rect b="b" l="l" r="r" t="t"/>
            <a:pathLst>
              <a:path extrusionOk="0" h="1850" w="2525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86"/>
          <p:cNvSpPr/>
          <p:nvPr/>
        </p:nvSpPr>
        <p:spPr>
          <a:xfrm flipH="1" rot="5400000">
            <a:off x="16179140" y="9108727"/>
            <a:ext cx="199788" cy="196586"/>
          </a:xfrm>
          <a:custGeom>
            <a:rect b="b" l="l" r="r" t="t"/>
            <a:pathLst>
              <a:path extrusionOk="0" h="1781" w="181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1_Title and body 4"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8" name="Google Shape;998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999" name="Google Shape;999;p87"/>
          <p:cNvSpPr txBox="1"/>
          <p:nvPr>
            <p:ph idx="1" type="body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/>
        </p:txBody>
      </p:sp>
      <p:sp>
        <p:nvSpPr>
          <p:cNvPr id="1000" name="Google Shape;1000;p87"/>
          <p:cNvSpPr/>
          <p:nvPr/>
        </p:nvSpPr>
        <p:spPr>
          <a:xfrm rot="5400000">
            <a:off x="13832738" y="9492661"/>
            <a:ext cx="311392" cy="139194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87"/>
          <p:cNvSpPr/>
          <p:nvPr/>
        </p:nvSpPr>
        <p:spPr>
          <a:xfrm rot="5400000">
            <a:off x="17217144" y="8444844"/>
            <a:ext cx="195344" cy="281924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87"/>
          <p:cNvSpPr/>
          <p:nvPr/>
        </p:nvSpPr>
        <p:spPr>
          <a:xfrm>
            <a:off x="16662481" y="4848941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87"/>
          <p:cNvSpPr/>
          <p:nvPr/>
        </p:nvSpPr>
        <p:spPr>
          <a:xfrm>
            <a:off x="14687600" y="1196183"/>
            <a:ext cx="280324" cy="377218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4" name="Google Shape;1004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Google Shape;1005;p87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06" name="Google Shape;1006;p87"/>
          <p:cNvSpPr/>
          <p:nvPr/>
        </p:nvSpPr>
        <p:spPr>
          <a:xfrm rot="4058146">
            <a:off x="17286833" y="3466731"/>
            <a:ext cx="278714" cy="204206"/>
          </a:xfrm>
          <a:custGeom>
            <a:rect b="b" l="l" r="r" t="t"/>
            <a:pathLst>
              <a:path extrusionOk="0" h="1850" w="2525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87"/>
          <p:cNvSpPr/>
          <p:nvPr/>
        </p:nvSpPr>
        <p:spPr>
          <a:xfrm flipH="1" rot="5400000">
            <a:off x="16179140" y="9108727"/>
            <a:ext cx="199788" cy="196586"/>
          </a:xfrm>
          <a:custGeom>
            <a:rect b="b" l="l" r="r" t="t"/>
            <a:pathLst>
              <a:path extrusionOk="0" h="1781" w="181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88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10" name="Google Shape;1010;p88"/>
          <p:cNvSpPr txBox="1"/>
          <p:nvPr>
            <p:ph idx="1" type="subTitle"/>
          </p:nvPr>
        </p:nvSpPr>
        <p:spPr>
          <a:xfrm>
            <a:off x="2819750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1" name="Google Shape;1011;p88"/>
          <p:cNvSpPr txBox="1"/>
          <p:nvPr>
            <p:ph idx="2" type="subTitle"/>
          </p:nvPr>
        </p:nvSpPr>
        <p:spPr>
          <a:xfrm>
            <a:off x="9864148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2" name="Google Shape;1012;p88"/>
          <p:cNvSpPr txBox="1"/>
          <p:nvPr>
            <p:ph idx="3" type="subTitle"/>
          </p:nvPr>
        </p:nvSpPr>
        <p:spPr>
          <a:xfrm>
            <a:off x="2819750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13" name="Google Shape;1013;p88"/>
          <p:cNvSpPr txBox="1"/>
          <p:nvPr>
            <p:ph idx="4" type="subTitle"/>
          </p:nvPr>
        </p:nvSpPr>
        <p:spPr>
          <a:xfrm>
            <a:off x="9864148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14" name="Google Shape;1014;p88"/>
          <p:cNvSpPr/>
          <p:nvPr/>
        </p:nvSpPr>
        <p:spPr>
          <a:xfrm rot="-4032455">
            <a:off x="7140238" y="9545459"/>
            <a:ext cx="311384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88"/>
          <p:cNvSpPr/>
          <p:nvPr/>
        </p:nvSpPr>
        <p:spPr>
          <a:xfrm rot="5400000">
            <a:off x="988202" y="6280106"/>
            <a:ext cx="190200" cy="148196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88"/>
          <p:cNvSpPr/>
          <p:nvPr/>
        </p:nvSpPr>
        <p:spPr>
          <a:xfrm rot="5400000">
            <a:off x="1395283" y="8311214"/>
            <a:ext cx="315250" cy="225776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88"/>
          <p:cNvSpPr/>
          <p:nvPr/>
        </p:nvSpPr>
        <p:spPr>
          <a:xfrm rot="5400000">
            <a:off x="15666472" y="897247"/>
            <a:ext cx="208096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8" name="Google Shape;1018;p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7199991">
            <a:off x="-1665844" y="252846"/>
            <a:ext cx="5498292" cy="259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2700008">
            <a:off x="14880406" y="7385098"/>
            <a:ext cx="5498292" cy="2596268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88"/>
          <p:cNvSpPr/>
          <p:nvPr/>
        </p:nvSpPr>
        <p:spPr>
          <a:xfrm>
            <a:off x="17140859" y="1937887"/>
            <a:ext cx="214158" cy="287514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88"/>
          <p:cNvSpPr/>
          <p:nvPr/>
        </p:nvSpPr>
        <p:spPr>
          <a:xfrm>
            <a:off x="16404423" y="3070165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88"/>
          <p:cNvSpPr/>
          <p:nvPr/>
        </p:nvSpPr>
        <p:spPr>
          <a:xfrm rot="1746969">
            <a:off x="15955642" y="5546423"/>
            <a:ext cx="195344" cy="281926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88"/>
          <p:cNvSpPr/>
          <p:nvPr/>
        </p:nvSpPr>
        <p:spPr>
          <a:xfrm>
            <a:off x="1738073" y="44305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1.xml"/><Relationship Id="rId1" Type="http://schemas.openxmlformats.org/officeDocument/2006/relationships/image" Target="../media/image6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26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3.xml"/><Relationship Id="rId28" Type="http://schemas.openxmlformats.org/officeDocument/2006/relationships/theme" Target="../theme/theme2.xml"/><Relationship Id="rId27" Type="http://schemas.openxmlformats.org/officeDocument/2006/relationships/slideLayout" Target="../slideLayouts/slideLayout25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6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2" Type="http://schemas.openxmlformats.org/officeDocument/2006/relationships/theme" Target="../theme/theme3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2" Type="http://schemas.openxmlformats.org/officeDocument/2006/relationships/theme" Target="../theme/theme7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2" Type="http://schemas.openxmlformats.org/officeDocument/2006/relationships/theme" Target="../theme/theme6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8.xml"/><Relationship Id="rId12" Type="http://schemas.openxmlformats.org/officeDocument/2006/relationships/theme" Target="../theme/theme8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9.xml"/><Relationship Id="rId12" Type="http://schemas.openxmlformats.org/officeDocument/2006/relationships/theme" Target="../theme/theme1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0.xml"/><Relationship Id="rId12" Type="http://schemas.openxmlformats.org/officeDocument/2006/relationships/theme" Target="../theme/theme4.xml"/></Relationships>
</file>

<file path=ppt/slideMasters/_rels/slideMaster8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1.xml"/><Relationship Id="rId21" Type="http://schemas.openxmlformats.org/officeDocument/2006/relationships/slideLayout" Target="../slideLayouts/slideLayout110.xml"/><Relationship Id="rId24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12.xml"/><Relationship Id="rId1" Type="http://schemas.openxmlformats.org/officeDocument/2006/relationships/image" Target="../media/image6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26" Type="http://schemas.openxmlformats.org/officeDocument/2006/relationships/slideLayout" Target="../slideLayouts/slideLayout115.xml"/><Relationship Id="rId25" Type="http://schemas.openxmlformats.org/officeDocument/2006/relationships/slideLayout" Target="../slideLayouts/slideLayout114.xml"/><Relationship Id="rId28" Type="http://schemas.openxmlformats.org/officeDocument/2006/relationships/theme" Target="../theme/theme9.xml"/><Relationship Id="rId27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4294855" y="-3658226"/>
            <a:ext cx="9698302" cy="176034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2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2"/>
          <p:cNvSpPr txBox="1"/>
          <p:nvPr>
            <p:ph idx="1" type="body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58" name="Google Shape;458;p2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9" name="Google Shape;459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0" name="Google Shape;460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1" name="Google Shape;461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33" name="Google Shape;533;p2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4" name="Google Shape;534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5" name="Google Shape;535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6" name="Google Shape;536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08" name="Google Shape;608;p2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9" name="Google Shape;609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0" name="Google Shape;610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1" name="Google Shape;611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3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83" name="Google Shape;683;p3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4" name="Google Shape;684;p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5" name="Google Shape;685;p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6" name="Google Shape;686;p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3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58" name="Google Shape;758;p3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9" name="Google Shape;759;p3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0" name="Google Shape;760;p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1" name="Google Shape;761;p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33" name="Google Shape;833;p3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4" name="Google Shape;834;p3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5" name="Google Shape;835;p3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6" name="Google Shape;836;p3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7" name="Google Shape;907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4294855" y="-3658226"/>
            <a:ext cx="9698302" cy="17603452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Google Shape;908;p36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9" name="Google Shape;909;p36"/>
          <p:cNvSpPr txBox="1"/>
          <p:nvPr>
            <p:ph idx="1" type="body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8.png"/><Relationship Id="rId4" Type="http://schemas.openxmlformats.org/officeDocument/2006/relationships/image" Target="../media/image14.png"/><Relationship Id="rId5" Type="http://schemas.openxmlformats.org/officeDocument/2006/relationships/image" Target="../media/image5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9" Type="http://schemas.openxmlformats.org/officeDocument/2006/relationships/image" Target="../media/image58.png"/><Relationship Id="rId5" Type="http://schemas.openxmlformats.org/officeDocument/2006/relationships/image" Target="../media/image42.png"/><Relationship Id="rId6" Type="http://schemas.openxmlformats.org/officeDocument/2006/relationships/image" Target="../media/image60.png"/><Relationship Id="rId7" Type="http://schemas.openxmlformats.org/officeDocument/2006/relationships/image" Target="../media/image59.png"/><Relationship Id="rId8" Type="http://schemas.openxmlformats.org/officeDocument/2006/relationships/image" Target="../media/image46.png"/><Relationship Id="rId10" Type="http://schemas.openxmlformats.org/officeDocument/2006/relationships/image" Target="../media/image3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9" Type="http://schemas.openxmlformats.org/officeDocument/2006/relationships/image" Target="../media/image62.png"/><Relationship Id="rId5" Type="http://schemas.openxmlformats.org/officeDocument/2006/relationships/image" Target="../media/image42.png"/><Relationship Id="rId6" Type="http://schemas.openxmlformats.org/officeDocument/2006/relationships/image" Target="../media/image63.png"/><Relationship Id="rId7" Type="http://schemas.openxmlformats.org/officeDocument/2006/relationships/image" Target="../media/image65.png"/><Relationship Id="rId8" Type="http://schemas.openxmlformats.org/officeDocument/2006/relationships/image" Target="../media/image46.png"/><Relationship Id="rId10" Type="http://schemas.openxmlformats.org/officeDocument/2006/relationships/image" Target="../media/image3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9" Type="http://schemas.openxmlformats.org/officeDocument/2006/relationships/image" Target="../media/image53.png"/><Relationship Id="rId5" Type="http://schemas.openxmlformats.org/officeDocument/2006/relationships/image" Target="../media/image42.png"/><Relationship Id="rId6" Type="http://schemas.openxmlformats.org/officeDocument/2006/relationships/image" Target="../media/image69.png"/><Relationship Id="rId7" Type="http://schemas.openxmlformats.org/officeDocument/2006/relationships/image" Target="../media/image66.png"/><Relationship Id="rId8" Type="http://schemas.openxmlformats.org/officeDocument/2006/relationships/image" Target="../media/image46.png"/><Relationship Id="rId10" Type="http://schemas.openxmlformats.org/officeDocument/2006/relationships/image" Target="../media/image3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1.png"/><Relationship Id="rId4" Type="http://schemas.openxmlformats.org/officeDocument/2006/relationships/image" Target="../media/image24.png"/><Relationship Id="rId5" Type="http://schemas.openxmlformats.org/officeDocument/2006/relationships/image" Target="../media/image34.png"/><Relationship Id="rId6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5.png"/><Relationship Id="rId4" Type="http://schemas.openxmlformats.org/officeDocument/2006/relationships/image" Target="../media/image73.png"/><Relationship Id="rId5" Type="http://schemas.openxmlformats.org/officeDocument/2006/relationships/image" Target="../media/image27.png"/><Relationship Id="rId6" Type="http://schemas.openxmlformats.org/officeDocument/2006/relationships/image" Target="../media/image3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Relationship Id="rId4" Type="http://schemas.openxmlformats.org/officeDocument/2006/relationships/image" Target="../media/image74.png"/><Relationship Id="rId5" Type="http://schemas.openxmlformats.org/officeDocument/2006/relationships/image" Target="../media/image71.png"/><Relationship Id="rId6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1.png"/><Relationship Id="rId4" Type="http://schemas.openxmlformats.org/officeDocument/2006/relationships/image" Target="../media/image27.png"/><Relationship Id="rId5" Type="http://schemas.openxmlformats.org/officeDocument/2006/relationships/image" Target="../media/image25.png"/><Relationship Id="rId6" Type="http://schemas.openxmlformats.org/officeDocument/2006/relationships/image" Target="../media/image80.png"/><Relationship Id="rId7" Type="http://schemas.openxmlformats.org/officeDocument/2006/relationships/image" Target="../media/image7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Relationship Id="rId4" Type="http://schemas.openxmlformats.org/officeDocument/2006/relationships/image" Target="../media/image25.png"/><Relationship Id="rId5" Type="http://schemas.openxmlformats.org/officeDocument/2006/relationships/image" Target="../media/image27.png"/><Relationship Id="rId6" Type="http://schemas.openxmlformats.org/officeDocument/2006/relationships/image" Target="../media/image20.png"/><Relationship Id="rId7" Type="http://schemas.openxmlformats.org/officeDocument/2006/relationships/image" Target="../media/image1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24.png"/><Relationship Id="rId5" Type="http://schemas.openxmlformats.org/officeDocument/2006/relationships/image" Target="../media/image3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jpg"/><Relationship Id="rId4" Type="http://schemas.openxmlformats.org/officeDocument/2006/relationships/image" Target="../media/image31.png"/><Relationship Id="rId5" Type="http://schemas.openxmlformats.org/officeDocument/2006/relationships/image" Target="../media/image29.png"/><Relationship Id="rId6" Type="http://schemas.openxmlformats.org/officeDocument/2006/relationships/image" Target="../media/image38.png"/><Relationship Id="rId7" Type="http://schemas.openxmlformats.org/officeDocument/2006/relationships/image" Target="../media/image44.png"/><Relationship Id="rId8" Type="http://schemas.openxmlformats.org/officeDocument/2006/relationships/image" Target="../media/image4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1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9" Type="http://schemas.openxmlformats.org/officeDocument/2006/relationships/image" Target="../media/image53.png"/><Relationship Id="rId5" Type="http://schemas.openxmlformats.org/officeDocument/2006/relationships/image" Target="../media/image42.png"/><Relationship Id="rId6" Type="http://schemas.openxmlformats.org/officeDocument/2006/relationships/image" Target="../media/image37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10" Type="http://schemas.openxmlformats.org/officeDocument/2006/relationships/image" Target="../media/image3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9" Type="http://schemas.openxmlformats.org/officeDocument/2006/relationships/image" Target="../media/image54.png"/><Relationship Id="rId5" Type="http://schemas.openxmlformats.org/officeDocument/2006/relationships/image" Target="../media/image42.png"/><Relationship Id="rId6" Type="http://schemas.openxmlformats.org/officeDocument/2006/relationships/image" Target="../media/image55.png"/><Relationship Id="rId7" Type="http://schemas.openxmlformats.org/officeDocument/2006/relationships/image" Target="../media/image51.png"/><Relationship Id="rId8" Type="http://schemas.openxmlformats.org/officeDocument/2006/relationships/image" Target="../media/image46.png"/><Relationship Id="rId10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7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9" name="Google Shape;135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2" y="31333"/>
            <a:ext cx="18286488" cy="10277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0" name="Google Shape;136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613160" y="481945"/>
            <a:ext cx="2300720" cy="1488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1" name="Google Shape;1361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966" y="21339"/>
            <a:ext cx="18250068" cy="10265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2000">
    <p:blinds dir="vert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1460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1" name="Google Shape;146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9600" y="9274623"/>
            <a:ext cx="2181794" cy="69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2" name="Google Shape;146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-518684" y="3982492"/>
            <a:ext cx="2485169" cy="297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3" name="Google Shape;1463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33800">
            <a:off x="15830918" y="-630495"/>
            <a:ext cx="3410623" cy="298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4" name="Google Shape;1464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24975" y="2705986"/>
            <a:ext cx="5657932" cy="482060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465" name="Google Shape;1465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643561" y="2866840"/>
            <a:ext cx="5306677" cy="465975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466" name="Google Shape;1466;p10"/>
          <p:cNvPicPr preferRelativeResize="0"/>
          <p:nvPr/>
        </p:nvPicPr>
        <p:blipFill rotWithShape="1">
          <a:blip r:embed="rId8">
            <a:alphaModFix/>
          </a:blip>
          <a:srcRect b="0" l="0" r="40534" t="63336"/>
          <a:stretch/>
        </p:blipFill>
        <p:spPr>
          <a:xfrm>
            <a:off x="152399" y="228600"/>
            <a:ext cx="10337119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7" name="Google Shape;1467;p10"/>
          <p:cNvSpPr/>
          <p:nvPr/>
        </p:nvSpPr>
        <p:spPr>
          <a:xfrm>
            <a:off x="5015325" y="8327577"/>
            <a:ext cx="1447800" cy="1387923"/>
          </a:xfrm>
          <a:prstGeom prst="ellipse">
            <a:avLst/>
          </a:prstGeom>
          <a:solidFill>
            <a:schemeClr val="lt1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115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8" name="Google Shape;1468;p10"/>
          <p:cNvSpPr/>
          <p:nvPr/>
        </p:nvSpPr>
        <p:spPr>
          <a:xfrm>
            <a:off x="12573000" y="8251377"/>
            <a:ext cx="1447800" cy="1387923"/>
          </a:xfrm>
          <a:prstGeom prst="ellipse">
            <a:avLst/>
          </a:prstGeom>
          <a:solidFill>
            <a:schemeClr val="lt1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115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9" name="Google Shape;1469;p10"/>
          <p:cNvSpPr/>
          <p:nvPr/>
        </p:nvSpPr>
        <p:spPr>
          <a:xfrm>
            <a:off x="1143001" y="2400300"/>
            <a:ext cx="1066800" cy="14478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1" i="0" sz="1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0" name="Google Shape;1470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462684" y="8091128"/>
            <a:ext cx="1471516" cy="1532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1" name="Google Shape;1471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800234" y="8648700"/>
            <a:ext cx="1487765" cy="1487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1475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6" name="Google Shape;147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9600" y="9274623"/>
            <a:ext cx="2181794" cy="69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7" name="Google Shape;1477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-518684" y="3982492"/>
            <a:ext cx="2485169" cy="297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8" name="Google Shape;1478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33800">
            <a:off x="15830918" y="-630495"/>
            <a:ext cx="3410623" cy="298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9" name="Google Shape;1479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00124" y="2793932"/>
            <a:ext cx="5015275" cy="425185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480" name="Google Shape;1480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856000" y="2793933"/>
            <a:ext cx="4881799" cy="425185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481" name="Google Shape;1481;p11"/>
          <p:cNvPicPr preferRelativeResize="0"/>
          <p:nvPr/>
        </p:nvPicPr>
        <p:blipFill rotWithShape="1">
          <a:blip r:embed="rId8">
            <a:alphaModFix/>
          </a:blip>
          <a:srcRect b="0" l="0" r="40534" t="63336"/>
          <a:stretch/>
        </p:blipFill>
        <p:spPr>
          <a:xfrm>
            <a:off x="152399" y="228600"/>
            <a:ext cx="10337119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2" name="Google Shape;1482;p11"/>
          <p:cNvSpPr/>
          <p:nvPr/>
        </p:nvSpPr>
        <p:spPr>
          <a:xfrm>
            <a:off x="5015325" y="8327577"/>
            <a:ext cx="1447800" cy="1387923"/>
          </a:xfrm>
          <a:prstGeom prst="ellipse">
            <a:avLst/>
          </a:prstGeom>
          <a:solidFill>
            <a:schemeClr val="lt1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115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3" name="Google Shape;1483;p11"/>
          <p:cNvSpPr/>
          <p:nvPr/>
        </p:nvSpPr>
        <p:spPr>
          <a:xfrm>
            <a:off x="12573000" y="8251377"/>
            <a:ext cx="1447800" cy="1387923"/>
          </a:xfrm>
          <a:prstGeom prst="ellipse">
            <a:avLst/>
          </a:prstGeom>
          <a:solidFill>
            <a:schemeClr val="lt1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115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4" name="Google Shape;1484;p11"/>
          <p:cNvSpPr/>
          <p:nvPr/>
        </p:nvSpPr>
        <p:spPr>
          <a:xfrm>
            <a:off x="1143001" y="2400300"/>
            <a:ext cx="1066800" cy="14478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b="1" i="0" sz="1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5" name="Google Shape;1485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020359" y="8264304"/>
            <a:ext cx="1305241" cy="1359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6" name="Google Shape;1486;p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916400" y="8764866"/>
            <a:ext cx="1371599" cy="137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1490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1" name="Google Shape;149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9600" y="9274623"/>
            <a:ext cx="2181794" cy="69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2" name="Google Shape;149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-518684" y="3982492"/>
            <a:ext cx="2485169" cy="297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3" name="Google Shape;1493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33800">
            <a:off x="15830918" y="-630495"/>
            <a:ext cx="3410623" cy="298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4" name="Google Shape;1494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76600" y="2712585"/>
            <a:ext cx="5410200" cy="474163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495" name="Google Shape;1495;p12"/>
          <p:cNvPicPr preferRelativeResize="0"/>
          <p:nvPr/>
        </p:nvPicPr>
        <p:blipFill rotWithShape="1">
          <a:blip r:embed="rId7">
            <a:alphaModFix/>
          </a:blip>
          <a:srcRect b="0" l="0" r="12690" t="3936"/>
          <a:stretch/>
        </p:blipFill>
        <p:spPr>
          <a:xfrm>
            <a:off x="10531419" y="2829831"/>
            <a:ext cx="5089580" cy="450714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496" name="Google Shape;1496;p12"/>
          <p:cNvPicPr preferRelativeResize="0"/>
          <p:nvPr/>
        </p:nvPicPr>
        <p:blipFill rotWithShape="1">
          <a:blip r:embed="rId8">
            <a:alphaModFix/>
          </a:blip>
          <a:srcRect b="0" l="0" r="40534" t="63336"/>
          <a:stretch/>
        </p:blipFill>
        <p:spPr>
          <a:xfrm>
            <a:off x="152399" y="228600"/>
            <a:ext cx="10337119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7" name="Google Shape;1497;p12"/>
          <p:cNvSpPr/>
          <p:nvPr/>
        </p:nvSpPr>
        <p:spPr>
          <a:xfrm>
            <a:off x="5015325" y="8327577"/>
            <a:ext cx="1447800" cy="1387923"/>
          </a:xfrm>
          <a:prstGeom prst="ellipse">
            <a:avLst/>
          </a:prstGeom>
          <a:solidFill>
            <a:schemeClr val="lt1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115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8" name="Google Shape;1498;p12"/>
          <p:cNvSpPr/>
          <p:nvPr/>
        </p:nvSpPr>
        <p:spPr>
          <a:xfrm>
            <a:off x="12573000" y="8251377"/>
            <a:ext cx="1447800" cy="1387923"/>
          </a:xfrm>
          <a:prstGeom prst="ellipse">
            <a:avLst/>
          </a:prstGeom>
          <a:solidFill>
            <a:schemeClr val="lt1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115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9" name="Google Shape;1499;p12"/>
          <p:cNvSpPr/>
          <p:nvPr/>
        </p:nvSpPr>
        <p:spPr>
          <a:xfrm>
            <a:off x="1143001" y="2400300"/>
            <a:ext cx="1066800" cy="14478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b="1" i="0" sz="1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0" name="Google Shape;1500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020359" y="8184942"/>
            <a:ext cx="1381441" cy="143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1" name="Google Shape;1501;p1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800234" y="8648700"/>
            <a:ext cx="1487765" cy="1487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D4B4">
            <a:alpha val="63921"/>
          </a:srgbClr>
        </a:solidFill>
      </p:bgPr>
    </p:bg>
    <p:spTree>
      <p:nvGrpSpPr>
        <p:cNvPr id="1506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7" name="Google Shape;150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95500"/>
            <a:ext cx="914400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8" name="Google Shape;150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676297">
            <a:off x="7382724" y="709394"/>
            <a:ext cx="2742324" cy="294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9" name="Google Shape;1509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12479">
            <a:off x="10934367" y="1686090"/>
            <a:ext cx="6312712" cy="1830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0" name="Google Shape;1510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12479">
            <a:off x="10266107" y="5869393"/>
            <a:ext cx="7332800" cy="1795438"/>
          </a:xfrm>
          <a:prstGeom prst="rect">
            <a:avLst/>
          </a:prstGeom>
          <a:noFill/>
          <a:ln>
            <a:noFill/>
          </a:ln>
        </p:spPr>
      </p:pic>
      <p:sp>
        <p:nvSpPr>
          <p:cNvPr id="1511" name="Google Shape;1511;p13"/>
          <p:cNvSpPr txBox="1"/>
          <p:nvPr/>
        </p:nvSpPr>
        <p:spPr>
          <a:xfrm>
            <a:off x="9906000" y="1731169"/>
            <a:ext cx="7720200" cy="58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2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3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3.Listen and </a:t>
            </a:r>
            <a:endParaRPr b="1" i="0" sz="133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ctr">
              <a:lnSpc>
                <a:spcPct val="1202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0"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ctr">
              <a:lnSpc>
                <a:spcPct val="1202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3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number.</a:t>
            </a:r>
            <a:endParaRPr b="1" i="0" sz="133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1516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7" name="Google Shape;151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9748" y="1319706"/>
            <a:ext cx="13368338" cy="7671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8" name="Google Shape;151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729066">
            <a:off x="202704" y="527691"/>
            <a:ext cx="1689108" cy="153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9" name="Google Shape;1519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468898" y="177747"/>
            <a:ext cx="1566729" cy="1558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0" name="Google Shape;1520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9880939">
            <a:off x="482879" y="8294554"/>
            <a:ext cx="1566729" cy="1558895"/>
          </a:xfrm>
          <a:prstGeom prst="rect">
            <a:avLst/>
          </a:prstGeom>
          <a:noFill/>
          <a:ln>
            <a:noFill/>
          </a:ln>
        </p:spPr>
      </p:pic>
      <p:sp>
        <p:nvSpPr>
          <p:cNvPr id="1521" name="Google Shape;1521;p14"/>
          <p:cNvSpPr/>
          <p:nvPr/>
        </p:nvSpPr>
        <p:spPr>
          <a:xfrm>
            <a:off x="15149795" y="4516935"/>
            <a:ext cx="510076" cy="588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6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522" name="Google Shape;1522;p14"/>
          <p:cNvSpPr/>
          <p:nvPr/>
        </p:nvSpPr>
        <p:spPr>
          <a:xfrm>
            <a:off x="8185717" y="8485378"/>
            <a:ext cx="510076" cy="588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6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1" i="0" sz="50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3" name="Google Shape;1523;p14"/>
          <p:cNvSpPr/>
          <p:nvPr/>
        </p:nvSpPr>
        <p:spPr>
          <a:xfrm>
            <a:off x="15149795" y="8443903"/>
            <a:ext cx="510076" cy="588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6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1" i="0" sz="50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4" name="Google Shape;1524;p14"/>
          <p:cNvSpPr/>
          <p:nvPr/>
        </p:nvSpPr>
        <p:spPr>
          <a:xfrm>
            <a:off x="8305800" y="4527910"/>
            <a:ext cx="237944" cy="588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6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b="1" i="0" sz="50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5" name="Google Shape;1525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74131" y="0"/>
            <a:ext cx="1441798" cy="1441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B8B7">
            <a:alpha val="58823"/>
          </a:srgbClr>
        </a:solidFill>
      </p:bgPr>
    </p:bg>
    <p:spTree>
      <p:nvGrpSpPr>
        <p:cNvPr id="1530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1" name="Google Shape;153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12479">
            <a:off x="1009456" y="1646322"/>
            <a:ext cx="12939093" cy="1512139"/>
          </a:xfrm>
          <a:prstGeom prst="rect">
            <a:avLst/>
          </a:prstGeom>
          <a:noFill/>
          <a:ln>
            <a:noFill/>
          </a:ln>
        </p:spPr>
      </p:pic>
      <p:sp>
        <p:nvSpPr>
          <p:cNvPr id="1532" name="Google Shape;1532;p15"/>
          <p:cNvSpPr txBox="1"/>
          <p:nvPr/>
        </p:nvSpPr>
        <p:spPr>
          <a:xfrm>
            <a:off x="-457200" y="1086680"/>
            <a:ext cx="152181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99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4. Let’s talk.</a:t>
            </a:r>
            <a:endParaRPr b="1" i="0" sz="15999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533" name="Google Shape;153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58200" y="3695699"/>
            <a:ext cx="8933895" cy="5751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4" name="Google Shape;1534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062917">
            <a:off x="15071426" y="-396320"/>
            <a:ext cx="3063030" cy="3662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5" name="Google Shape;1535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2976" y="8648700"/>
            <a:ext cx="1287674" cy="1281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9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0" name="Google Shape;154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7400" y="571500"/>
            <a:ext cx="13749338" cy="8572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76BDA"/>
        </a:solidFill>
      </p:bgPr>
    </p:bg>
    <p:spTree>
      <p:nvGrpSpPr>
        <p:cNvPr id="1544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5" name="Google Shape;154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062917">
            <a:off x="16038787" y="521814"/>
            <a:ext cx="3063030" cy="3662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6" name="Google Shape;154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0487703">
            <a:off x="223290" y="468592"/>
            <a:ext cx="1065975" cy="1060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7" name="Google Shape;1547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798424">
            <a:off x="-534112" y="8332774"/>
            <a:ext cx="7632689" cy="206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548" name="Google Shape;1548;p17"/>
          <p:cNvSpPr/>
          <p:nvPr/>
        </p:nvSpPr>
        <p:spPr>
          <a:xfrm>
            <a:off x="794923" y="495610"/>
            <a:ext cx="6672134" cy="6672120"/>
          </a:xfrm>
          <a:custGeom>
            <a:rect b="b" l="l" r="r" t="t"/>
            <a:pathLst>
              <a:path extrusionOk="0" h="6349987" w="6350000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9" name="Google Shape;1549;p17"/>
          <p:cNvSpPr/>
          <p:nvPr/>
        </p:nvSpPr>
        <p:spPr>
          <a:xfrm>
            <a:off x="984880" y="761879"/>
            <a:ext cx="6248400" cy="6143842"/>
          </a:xfrm>
          <a:prstGeom prst="ellipse">
            <a:avLst/>
          </a:prstGeom>
          <a:solidFill>
            <a:schemeClr val="l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0" name="Google Shape;1550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27236" y="403376"/>
            <a:ext cx="5963688" cy="6074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51" name="Google Shape;1551;p17"/>
          <p:cNvSpPr/>
          <p:nvPr/>
        </p:nvSpPr>
        <p:spPr>
          <a:xfrm>
            <a:off x="10726731" y="2953077"/>
            <a:ext cx="6672134" cy="6672120"/>
          </a:xfrm>
          <a:custGeom>
            <a:rect b="b" l="l" r="r" t="t"/>
            <a:pathLst>
              <a:path extrusionOk="0" h="6349987" w="6350000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2" name="Google Shape;1552;p17"/>
          <p:cNvSpPr/>
          <p:nvPr/>
        </p:nvSpPr>
        <p:spPr>
          <a:xfrm>
            <a:off x="10916688" y="3219346"/>
            <a:ext cx="6248400" cy="6143842"/>
          </a:xfrm>
          <a:prstGeom prst="ellipse">
            <a:avLst/>
          </a:prstGeom>
          <a:solidFill>
            <a:schemeClr val="l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3" name="Google Shape;1553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916688" y="3036946"/>
            <a:ext cx="5890563" cy="5992754"/>
          </a:xfrm>
          <a:prstGeom prst="rect">
            <a:avLst/>
          </a:prstGeom>
          <a:noFill/>
          <a:ln>
            <a:noFill/>
          </a:ln>
        </p:spPr>
      </p:pic>
      <p:sp>
        <p:nvSpPr>
          <p:cNvPr id="1554" name="Google Shape;1554;p17"/>
          <p:cNvSpPr/>
          <p:nvPr/>
        </p:nvSpPr>
        <p:spPr>
          <a:xfrm>
            <a:off x="9220200" y="3619500"/>
            <a:ext cx="2344731" cy="807229"/>
          </a:xfrm>
          <a:prstGeom prst="wedgeRoundRectCallout">
            <a:avLst>
              <a:gd fmla="val 76570" name="adj1"/>
              <a:gd fmla="val 52557" name="adj2"/>
              <a:gd fmla="val 16667" name="adj3"/>
            </a:avLst>
          </a:prstGeom>
          <a:solidFill>
            <a:schemeClr val="lt1"/>
          </a:solidFill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old...?</a:t>
            </a:r>
            <a:endParaRPr b="1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5" name="Google Shape;1555;p17"/>
          <p:cNvSpPr/>
          <p:nvPr/>
        </p:nvSpPr>
        <p:spPr>
          <a:xfrm>
            <a:off x="6514557" y="1118359"/>
            <a:ext cx="1905000" cy="914090"/>
          </a:xfrm>
          <a:prstGeom prst="wedgeRoundRectCallout">
            <a:avLst>
              <a:gd fmla="val -60931" name="adj1"/>
              <a:gd fmla="val 75857" name="adj2"/>
              <a:gd fmla="val 16667" name="adj3"/>
            </a:avLst>
          </a:prstGeom>
          <a:solidFill>
            <a:schemeClr val="lt1"/>
          </a:solidFill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What...?</a:t>
            </a:r>
            <a:endParaRPr b="1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6" name="Google Shape;1556;p17"/>
          <p:cNvSpPr txBox="1"/>
          <p:nvPr/>
        </p:nvSpPr>
        <p:spPr>
          <a:xfrm>
            <a:off x="13861969" y="-854080"/>
            <a:ext cx="5410614" cy="1708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3636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Let’s talk</a:t>
            </a:r>
            <a:endParaRPr b="1" i="0" sz="4400" u="none" cap="none" strike="noStrike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156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2" name="Google Shape;156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689499">
            <a:off x="-899121" y="561294"/>
            <a:ext cx="7632689" cy="206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3" name="Google Shape;1563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81195">
            <a:off x="13400235" y="8152850"/>
            <a:ext cx="4042447" cy="289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4" name="Google Shape;1564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473287">
            <a:off x="15343053" y="1771763"/>
            <a:ext cx="1154103" cy="1697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5" name="Google Shape;1565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575719">
            <a:off x="1348603" y="7388465"/>
            <a:ext cx="1520909" cy="1513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66" name="Google Shape;1566;p18"/>
          <p:cNvSpPr txBox="1"/>
          <p:nvPr/>
        </p:nvSpPr>
        <p:spPr>
          <a:xfrm>
            <a:off x="2667000" y="3198709"/>
            <a:ext cx="13045808" cy="41036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2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3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5. Fun corner and wrap-up</a:t>
            </a:r>
            <a:endParaRPr b="1" i="0" sz="133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72" name="Google Shape;1572;p19"/>
          <p:cNvGraphicFramePr/>
          <p:nvPr/>
        </p:nvGraphicFramePr>
        <p:xfrm>
          <a:off x="761999" y="3429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{133D3056-C7FF-457E-9D5E-B77E1B9FC604}</a:tableStyleId>
              </a:tblPr>
              <a:tblGrid>
                <a:gridCol w="5690775"/>
                <a:gridCol w="5612825"/>
                <a:gridCol w="5612825"/>
              </a:tblGrid>
              <a:tr h="1152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6600" u="none" cap="none" strike="noStrike">
                          <a:latin typeface="Aharoni"/>
                          <a:ea typeface="Aharoni"/>
                          <a:cs typeface="Aharoni"/>
                          <a:sym typeface="Aharoni"/>
                        </a:rPr>
                        <a:t>Name</a:t>
                      </a:r>
                      <a:endParaRPr sz="4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6600" u="none" cap="none" strike="noStrike">
                          <a:latin typeface="Aharoni"/>
                          <a:ea typeface="Aharoni"/>
                          <a:cs typeface="Aharoni"/>
                          <a:sym typeface="Aharoni"/>
                        </a:rPr>
                        <a:t>Age</a:t>
                      </a:r>
                      <a:endParaRPr sz="4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6600" u="none" cap="none" strike="noStrike">
                          <a:latin typeface="Aharoni"/>
                          <a:ea typeface="Aharoni"/>
                          <a:cs typeface="Aharoni"/>
                          <a:sym typeface="Aharoni"/>
                        </a:rPr>
                        <a:t>Hobby</a:t>
                      </a:r>
                      <a:endParaRPr sz="4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solidFill>
                      <a:srgbClr val="D6E3BC"/>
                    </a:solidFill>
                  </a:tcPr>
                </a:tc>
              </a:tr>
              <a:tr h="1209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Calibri"/>
                        <a:buNone/>
                      </a:pPr>
                      <a:r>
                        <a:rPr b="0" i="0" lang="en-US" sz="4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</a:t>
                      </a:r>
                      <a:endParaRPr b="0" i="0" sz="4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6600" u="none" cap="none" strike="noStrike"/>
                    </a:p>
                  </a:txBody>
                  <a:tcPr marT="45725" marB="45725" marR="91450" marL="914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6600" u="none" cap="none" strike="noStrike"/>
                    </a:p>
                  </a:txBody>
                  <a:tcPr marT="45725" marB="45725" marR="91450" marL="91450">
                    <a:solidFill>
                      <a:schemeClr val="lt1"/>
                    </a:solidFill>
                  </a:tcPr>
                </a:tc>
              </a:tr>
              <a:tr h="1152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u="none" cap="none" strike="noStrike"/>
                        <a:t>2.</a:t>
                      </a:r>
                      <a:endParaRPr sz="4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1152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3.</a:t>
                      </a:r>
                      <a:endParaRPr sz="4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1152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4.</a:t>
                      </a:r>
                      <a:endParaRPr sz="4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1152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5.</a:t>
                      </a:r>
                      <a:endParaRPr sz="4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1152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6.</a:t>
                      </a:r>
                      <a:endParaRPr sz="4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1152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7.</a:t>
                      </a:r>
                      <a:endParaRPr sz="4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1365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2"/>
          <p:cNvSpPr txBox="1"/>
          <p:nvPr/>
        </p:nvSpPr>
        <p:spPr>
          <a:xfrm>
            <a:off x="1838801" y="3566600"/>
            <a:ext cx="13645200" cy="25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65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REVIEW 1</a:t>
            </a:r>
            <a:endParaRPr b="0" i="0" sz="2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7" name="Google Shape;136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06883">
            <a:off x="780953" y="8068262"/>
            <a:ext cx="3624491" cy="1563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8" name="Google Shape;136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497591">
            <a:off x="9549797" y="162306"/>
            <a:ext cx="8999250" cy="2429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9" name="Google Shape;1369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221569" y="8403169"/>
            <a:ext cx="1825425" cy="181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0" name="Google Shape;1370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7621">
            <a:off x="633074" y="385934"/>
            <a:ext cx="1170070" cy="1164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1" name="Google Shape;1371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12479">
            <a:off x="6266443" y="5953664"/>
            <a:ext cx="5821616" cy="1688269"/>
          </a:xfrm>
          <a:prstGeom prst="rect">
            <a:avLst/>
          </a:prstGeom>
          <a:noFill/>
          <a:ln>
            <a:noFill/>
          </a:ln>
        </p:spPr>
      </p:pic>
      <p:sp>
        <p:nvSpPr>
          <p:cNvPr id="1372" name="Google Shape;1372;p2"/>
          <p:cNvSpPr txBox="1"/>
          <p:nvPr/>
        </p:nvSpPr>
        <p:spPr>
          <a:xfrm>
            <a:off x="6715996" y="6672170"/>
            <a:ext cx="4922510" cy="4549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670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PERIOD 1</a:t>
            </a:r>
            <a:endParaRPr b="1" i="1" sz="4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7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78" name="Google Shape;1578;p20"/>
          <p:cNvGraphicFramePr/>
          <p:nvPr/>
        </p:nvGraphicFramePr>
        <p:xfrm>
          <a:off x="761999" y="3429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{133D3056-C7FF-457E-9D5E-B77E1B9FC604}</a:tableStyleId>
              </a:tblPr>
              <a:tblGrid>
                <a:gridCol w="5690775"/>
                <a:gridCol w="5612825"/>
                <a:gridCol w="5612825"/>
              </a:tblGrid>
              <a:tr h="1152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6600">
                          <a:latin typeface="Aharoni"/>
                          <a:ea typeface="Aharoni"/>
                          <a:cs typeface="Aharoni"/>
                          <a:sym typeface="Aharoni"/>
                        </a:rPr>
                        <a:t>Name</a:t>
                      </a:r>
                      <a:endParaRPr sz="4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6600">
                          <a:latin typeface="Aharoni"/>
                          <a:ea typeface="Aharoni"/>
                          <a:cs typeface="Aharoni"/>
                          <a:sym typeface="Aharoni"/>
                        </a:rPr>
                        <a:t>Age</a:t>
                      </a:r>
                      <a:endParaRPr sz="4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6600">
                          <a:latin typeface="Aharoni"/>
                          <a:ea typeface="Aharoni"/>
                          <a:cs typeface="Aharoni"/>
                          <a:sym typeface="Aharoni"/>
                        </a:rPr>
                        <a:t>Hobby</a:t>
                      </a:r>
                      <a:endParaRPr sz="4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solidFill>
                      <a:srgbClr val="D6E3BC"/>
                    </a:solidFill>
                  </a:tcPr>
                </a:tc>
              </a:tr>
              <a:tr h="12096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6600">
                          <a:solidFill>
                            <a:srgbClr val="FF0000"/>
                          </a:solidFill>
                        </a:rPr>
                        <a:t>1.      Minh</a:t>
                      </a:r>
                      <a:r>
                        <a:rPr b="1" lang="en-US" sz="6600">
                          <a:solidFill>
                            <a:srgbClr val="FF0000"/>
                          </a:solidFill>
                        </a:rPr>
                        <a:t> </a:t>
                      </a:r>
                      <a:endParaRPr b="1" sz="6600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6600">
                          <a:solidFill>
                            <a:srgbClr val="FF0000"/>
                          </a:solidFill>
                        </a:rPr>
                        <a:t>8</a:t>
                      </a:r>
                      <a:endParaRPr b="1" sz="6600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6600">
                          <a:solidFill>
                            <a:srgbClr val="FF0000"/>
                          </a:solidFill>
                        </a:rPr>
                        <a:t>drawing</a:t>
                      </a:r>
                      <a:endParaRPr b="1" sz="6600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FFFF00"/>
                    </a:solidFill>
                  </a:tcPr>
                </a:tc>
              </a:tr>
              <a:tr h="1152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2.</a:t>
                      </a:r>
                      <a:endParaRPr sz="4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1152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3.</a:t>
                      </a:r>
                      <a:endParaRPr sz="4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1152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4.</a:t>
                      </a:r>
                      <a:endParaRPr sz="4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1152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5.</a:t>
                      </a:r>
                      <a:endParaRPr sz="4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1152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6.</a:t>
                      </a:r>
                      <a:endParaRPr sz="4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1152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7.</a:t>
                      </a:r>
                      <a:endParaRPr sz="4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  <p:transition p14:dur="100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2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3" name="Google Shape;158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59396" y="787587"/>
            <a:ext cx="6801924" cy="6165486"/>
          </a:xfrm>
          <a:prstGeom prst="rect">
            <a:avLst/>
          </a:prstGeom>
          <a:noFill/>
          <a:ln>
            <a:noFill/>
          </a:ln>
        </p:spPr>
      </p:pic>
      <p:sp>
        <p:nvSpPr>
          <p:cNvPr id="1584" name="Google Shape;1584;p21"/>
          <p:cNvSpPr txBox="1"/>
          <p:nvPr/>
        </p:nvSpPr>
        <p:spPr>
          <a:xfrm>
            <a:off x="4722252" y="7593522"/>
            <a:ext cx="8876212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Website</a:t>
            </a:r>
            <a:r>
              <a:rPr b="0" i="0" lang="en-US" sz="30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1" lang="en-US" sz="30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sachmem.vn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Fanpage</a:t>
            </a:r>
            <a:r>
              <a:rPr b="0" i="0" lang="en-US" sz="30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1" lang="en-US" sz="30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www.facebook.com/sachmem.vn</a:t>
            </a:r>
            <a:endParaRPr b="0" i="1" sz="30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2CCDC"/>
        </a:solidFill>
      </p:bgPr>
    </p:bg>
    <p:spTree>
      <p:nvGrpSpPr>
        <p:cNvPr id="1376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7" name="Google Shape;137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-524125" y="5972425"/>
            <a:ext cx="4927890" cy="4946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68600" y="110312"/>
            <a:ext cx="2527299" cy="271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Google Shape;1379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12479">
            <a:off x="3259341" y="64875"/>
            <a:ext cx="10996788" cy="2594707"/>
          </a:xfrm>
          <a:prstGeom prst="rect">
            <a:avLst/>
          </a:prstGeom>
          <a:noFill/>
          <a:ln>
            <a:noFill/>
          </a:ln>
        </p:spPr>
      </p:pic>
      <p:sp>
        <p:nvSpPr>
          <p:cNvPr id="1380" name="Google Shape;1380;p3"/>
          <p:cNvSpPr/>
          <p:nvPr/>
        </p:nvSpPr>
        <p:spPr>
          <a:xfrm>
            <a:off x="4483300" y="149350"/>
            <a:ext cx="8085300" cy="21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854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1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CONTENTS</a:t>
            </a:r>
            <a:endParaRPr/>
          </a:p>
        </p:txBody>
      </p:sp>
      <p:sp>
        <p:nvSpPr>
          <p:cNvPr id="1381" name="Google Shape;1381;p3"/>
          <p:cNvSpPr/>
          <p:nvPr/>
        </p:nvSpPr>
        <p:spPr>
          <a:xfrm>
            <a:off x="852576" y="2553975"/>
            <a:ext cx="8897100" cy="23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2933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Warm-up and review</a:t>
            </a:r>
            <a:endParaRPr/>
          </a:p>
        </p:txBody>
      </p:sp>
      <p:sp>
        <p:nvSpPr>
          <p:cNvPr id="1382" name="Google Shape;1382;p3"/>
          <p:cNvSpPr/>
          <p:nvPr/>
        </p:nvSpPr>
        <p:spPr>
          <a:xfrm>
            <a:off x="9614999" y="2674000"/>
            <a:ext cx="8259000" cy="23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2933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Listen </a:t>
            </a:r>
            <a:r>
              <a:rPr lang="en-US" sz="6000"/>
              <a:t>and number.</a:t>
            </a:r>
            <a:endParaRPr b="0" i="0" sz="6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3" name="Google Shape;1383;p3"/>
          <p:cNvSpPr/>
          <p:nvPr/>
        </p:nvSpPr>
        <p:spPr>
          <a:xfrm>
            <a:off x="1731949" y="4491975"/>
            <a:ext cx="7157700" cy="23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2933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Listen and tick.</a:t>
            </a:r>
            <a:endParaRPr b="0" i="0" sz="6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4" name="Google Shape;1384;p3"/>
          <p:cNvSpPr/>
          <p:nvPr/>
        </p:nvSpPr>
        <p:spPr>
          <a:xfrm>
            <a:off x="9615000" y="4558075"/>
            <a:ext cx="7578900" cy="23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2933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Let’s talk.</a:t>
            </a:r>
            <a:endParaRPr b="0" i="0" sz="6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5" name="Google Shape;1385;p3"/>
          <p:cNvSpPr/>
          <p:nvPr/>
        </p:nvSpPr>
        <p:spPr>
          <a:xfrm>
            <a:off x="4380383" y="6841269"/>
            <a:ext cx="9276029" cy="2349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2933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5.Fun corner and wrap-up</a:t>
            </a:r>
            <a:endParaRPr b="0" i="0" sz="6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D4B4">
            <a:alpha val="58823"/>
          </a:srgbClr>
        </a:solidFill>
      </p:bgPr>
    </p:bg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1" name="Google Shape;139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676297">
            <a:off x="-43068" y="-179531"/>
            <a:ext cx="2742324" cy="294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2" name="Google Shape;139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979807">
            <a:off x="13444012" y="8603826"/>
            <a:ext cx="4742697" cy="1280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Google Shape;1393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12479">
            <a:off x="2202344" y="2159159"/>
            <a:ext cx="15480689" cy="4005939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4"/>
          <p:cNvSpPr txBox="1"/>
          <p:nvPr/>
        </p:nvSpPr>
        <p:spPr>
          <a:xfrm>
            <a:off x="1061828" y="3404394"/>
            <a:ext cx="16682586" cy="20518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33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2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1. </a:t>
            </a:r>
            <a:r>
              <a:rPr b="1" i="0" lang="en-US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 and review</a:t>
            </a:r>
            <a:endParaRPr b="1" i="0" sz="192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99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0" name="Google Shape;1400;p5"/>
          <p:cNvPicPr preferRelativeResize="0"/>
          <p:nvPr/>
        </p:nvPicPr>
        <p:blipFill rotWithShape="1">
          <a:blip r:embed="rId4">
            <a:alphaModFix/>
          </a:blip>
          <a:srcRect b="0" l="54920" r="0" t="0"/>
          <a:stretch/>
        </p:blipFill>
        <p:spPr>
          <a:xfrm flipH="1">
            <a:off x="-43508" y="4610100"/>
            <a:ext cx="2793622" cy="54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1" name="Google Shape;1401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7826959" y="4044043"/>
            <a:ext cx="5747657" cy="5747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Google Shape;1402;p5"/>
          <p:cNvPicPr preferRelativeResize="0"/>
          <p:nvPr/>
        </p:nvPicPr>
        <p:blipFill rotWithShape="1">
          <a:blip r:embed="rId6">
            <a:alphaModFix/>
          </a:blip>
          <a:srcRect b="7922" l="36813" r="37637" t="10529"/>
          <a:stretch/>
        </p:blipFill>
        <p:spPr>
          <a:xfrm>
            <a:off x="15578217" y="1562100"/>
            <a:ext cx="2535742" cy="8093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3" name="Google Shape;1403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515600" y="3630386"/>
            <a:ext cx="6694714" cy="6694714"/>
          </a:xfrm>
          <a:prstGeom prst="rect">
            <a:avLst/>
          </a:prstGeom>
          <a:noFill/>
          <a:ln>
            <a:noFill/>
          </a:ln>
        </p:spPr>
      </p:pic>
      <p:sp>
        <p:nvSpPr>
          <p:cNvPr id="1404" name="Google Shape;1404;p5"/>
          <p:cNvSpPr/>
          <p:nvPr/>
        </p:nvSpPr>
        <p:spPr>
          <a:xfrm>
            <a:off x="4512129" y="3116036"/>
            <a:ext cx="2438400" cy="1066800"/>
          </a:xfrm>
          <a:prstGeom prst="wedgeEllipseCallout">
            <a:avLst>
              <a:gd fmla="val -32057" name="adj1"/>
              <a:gd fmla="val 74745" name="adj2"/>
            </a:avLst>
          </a:prstGeom>
          <a:solidFill>
            <a:srgbClr val="92D050"/>
          </a:solidFill>
          <a:ln cap="flat" cmpd="sng" w="25400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5" name="Google Shape;1405;p5"/>
          <p:cNvPicPr preferRelativeResize="0"/>
          <p:nvPr/>
        </p:nvPicPr>
        <p:blipFill rotWithShape="1">
          <a:blip r:embed="rId8">
            <a:alphaModFix/>
          </a:blip>
          <a:srcRect b="0" l="34470" r="52661" t="0"/>
          <a:stretch/>
        </p:blipFill>
        <p:spPr>
          <a:xfrm>
            <a:off x="3673929" y="2228849"/>
            <a:ext cx="2057400" cy="990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6" name="Google Shape;1406;p5"/>
          <p:cNvPicPr preferRelativeResize="0"/>
          <p:nvPr/>
        </p:nvPicPr>
        <p:blipFill rotWithShape="1">
          <a:blip r:embed="rId8">
            <a:alphaModFix/>
          </a:blip>
          <a:srcRect b="18572" l="46385" r="36552" t="25933"/>
          <a:stretch/>
        </p:blipFill>
        <p:spPr>
          <a:xfrm>
            <a:off x="5731329" y="4160295"/>
            <a:ext cx="2895600" cy="5835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2D050">
            <a:alpha val="38823"/>
          </a:srgbClr>
        </a:solidFill>
      </p:bgPr>
    </p:bg>
    <p:spTree>
      <p:nvGrpSpPr>
        <p:cNvPr id="141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2" name="Google Shape;141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95500"/>
            <a:ext cx="914400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3" name="Google Shape;141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676297">
            <a:off x="7382724" y="709394"/>
            <a:ext cx="2742324" cy="294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4" name="Google Shape;141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979807">
            <a:off x="13647957" y="8680026"/>
            <a:ext cx="4742697" cy="1280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5" name="Google Shape;1415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12479">
            <a:off x="10734076" y="1741180"/>
            <a:ext cx="7351387" cy="1830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6" name="Google Shape;1416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12479">
            <a:off x="10766154" y="6069777"/>
            <a:ext cx="5874321" cy="1438329"/>
          </a:xfrm>
          <a:prstGeom prst="rect">
            <a:avLst/>
          </a:prstGeom>
          <a:noFill/>
          <a:ln>
            <a:noFill/>
          </a:ln>
        </p:spPr>
      </p:pic>
      <p:sp>
        <p:nvSpPr>
          <p:cNvPr id="1417" name="Google Shape;1417;p6"/>
          <p:cNvSpPr txBox="1"/>
          <p:nvPr/>
        </p:nvSpPr>
        <p:spPr>
          <a:xfrm>
            <a:off x="10058400" y="1640477"/>
            <a:ext cx="7520220" cy="61555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41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1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2. Listen and </a:t>
            </a:r>
            <a:endParaRPr/>
          </a:p>
          <a:p>
            <a:pPr indent="0" lvl="0" marL="0" marR="0" rtl="0" algn="ctr">
              <a:lnSpc>
                <a:spcPct val="1441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100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tick.</a:t>
            </a:r>
            <a:endParaRPr b="1" i="0" sz="11100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2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" name="Google Shape;142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90500"/>
            <a:ext cx="1295400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4" name="Google Shape;142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57400" y="571500"/>
            <a:ext cx="13749338" cy="8572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1429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0" name="Google Shape;143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9600" y="9274623"/>
            <a:ext cx="2181794" cy="69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1" name="Google Shape;143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-518684" y="3982492"/>
            <a:ext cx="2485169" cy="297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2" name="Google Shape;1432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33800">
            <a:off x="15830918" y="-630495"/>
            <a:ext cx="3410623" cy="298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" name="Google Shape;1433;p8"/>
          <p:cNvPicPr preferRelativeResize="0"/>
          <p:nvPr/>
        </p:nvPicPr>
        <p:blipFill rotWithShape="1">
          <a:blip r:embed="rId6">
            <a:alphaModFix/>
          </a:blip>
          <a:srcRect b="4519" l="0" r="0" t="4743"/>
          <a:stretch/>
        </p:blipFill>
        <p:spPr>
          <a:xfrm>
            <a:off x="2895600" y="2799444"/>
            <a:ext cx="5591380" cy="460014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434" name="Google Shape;1434;p8"/>
          <p:cNvPicPr preferRelativeResize="0"/>
          <p:nvPr/>
        </p:nvPicPr>
        <p:blipFill rotWithShape="1">
          <a:blip r:embed="rId7">
            <a:alphaModFix/>
          </a:blip>
          <a:srcRect b="6251" l="0" r="0" t="0"/>
          <a:stretch/>
        </p:blipFill>
        <p:spPr>
          <a:xfrm>
            <a:off x="10695445" y="2799444"/>
            <a:ext cx="5202909" cy="460014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435" name="Google Shape;1435;p8"/>
          <p:cNvPicPr preferRelativeResize="0"/>
          <p:nvPr/>
        </p:nvPicPr>
        <p:blipFill rotWithShape="1">
          <a:blip r:embed="rId8">
            <a:alphaModFix/>
          </a:blip>
          <a:srcRect b="0" l="0" r="40534" t="63336"/>
          <a:stretch/>
        </p:blipFill>
        <p:spPr>
          <a:xfrm>
            <a:off x="152399" y="228600"/>
            <a:ext cx="10337119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6" name="Google Shape;1436;p8"/>
          <p:cNvSpPr/>
          <p:nvPr/>
        </p:nvSpPr>
        <p:spPr>
          <a:xfrm>
            <a:off x="5015325" y="8327577"/>
            <a:ext cx="1447800" cy="1387923"/>
          </a:xfrm>
          <a:prstGeom prst="ellipse">
            <a:avLst/>
          </a:prstGeom>
          <a:solidFill>
            <a:schemeClr val="lt1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115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7" name="Google Shape;1437;p8"/>
          <p:cNvSpPr/>
          <p:nvPr/>
        </p:nvSpPr>
        <p:spPr>
          <a:xfrm>
            <a:off x="12573000" y="8251377"/>
            <a:ext cx="1447800" cy="1387923"/>
          </a:xfrm>
          <a:prstGeom prst="ellipse">
            <a:avLst/>
          </a:prstGeom>
          <a:solidFill>
            <a:schemeClr val="lt1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115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8" name="Google Shape;1438;p8"/>
          <p:cNvSpPr/>
          <p:nvPr/>
        </p:nvSpPr>
        <p:spPr>
          <a:xfrm>
            <a:off x="1143001" y="2400300"/>
            <a:ext cx="1066800" cy="14478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1" i="0" sz="1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9" name="Google Shape;1439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020359" y="8184944"/>
            <a:ext cx="1381441" cy="1438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0" name="Google Shape;1440;p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720895" y="8648700"/>
            <a:ext cx="1482683" cy="1482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1445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6" name="Google Shape;144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9600" y="9274623"/>
            <a:ext cx="2181794" cy="69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7" name="Google Shape;144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-518684" y="3982492"/>
            <a:ext cx="2485169" cy="297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8" name="Google Shape;1448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33800">
            <a:off x="15830918" y="-630495"/>
            <a:ext cx="3410623" cy="298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9" name="Google Shape;1449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48000" y="3007807"/>
            <a:ext cx="5657931" cy="485348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450" name="Google Shape;1450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201565" y="3007807"/>
            <a:ext cx="5690294" cy="485348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451" name="Google Shape;1451;p9"/>
          <p:cNvPicPr preferRelativeResize="0"/>
          <p:nvPr/>
        </p:nvPicPr>
        <p:blipFill rotWithShape="1">
          <a:blip r:embed="rId8">
            <a:alphaModFix/>
          </a:blip>
          <a:srcRect b="0" l="0" r="40534" t="63336"/>
          <a:stretch/>
        </p:blipFill>
        <p:spPr>
          <a:xfrm>
            <a:off x="152399" y="228600"/>
            <a:ext cx="10337119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2" name="Google Shape;1452;p9"/>
          <p:cNvSpPr/>
          <p:nvPr/>
        </p:nvSpPr>
        <p:spPr>
          <a:xfrm>
            <a:off x="5015325" y="8327577"/>
            <a:ext cx="1447800" cy="1387923"/>
          </a:xfrm>
          <a:prstGeom prst="ellipse">
            <a:avLst/>
          </a:prstGeom>
          <a:solidFill>
            <a:schemeClr val="lt1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115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3" name="Google Shape;1453;p9"/>
          <p:cNvSpPr/>
          <p:nvPr/>
        </p:nvSpPr>
        <p:spPr>
          <a:xfrm>
            <a:off x="12573000" y="8251377"/>
            <a:ext cx="1447800" cy="1387923"/>
          </a:xfrm>
          <a:prstGeom prst="ellipse">
            <a:avLst/>
          </a:prstGeom>
          <a:solidFill>
            <a:schemeClr val="lt1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115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4" name="Google Shape;1454;p9"/>
          <p:cNvSpPr/>
          <p:nvPr/>
        </p:nvSpPr>
        <p:spPr>
          <a:xfrm>
            <a:off x="1143001" y="2400300"/>
            <a:ext cx="1066800" cy="14478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1" i="0" sz="1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5" name="Google Shape;1455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046712" y="8263483"/>
            <a:ext cx="1355088" cy="141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6" name="Google Shape;1456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876434" y="8724900"/>
            <a:ext cx="1411565" cy="1411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2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Phuong Thy</dc:creator>
</cp:coreProperties>
</file>