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3"/>
  </p:notesMasterIdLst>
  <p:sldIdLst>
    <p:sldId id="299" r:id="rId2"/>
    <p:sldId id="480" r:id="rId3"/>
    <p:sldId id="522" r:id="rId4"/>
    <p:sldId id="513" r:id="rId5"/>
    <p:sldId id="514" r:id="rId6"/>
    <p:sldId id="343" r:id="rId7"/>
    <p:sldId id="516" r:id="rId8"/>
    <p:sldId id="470" r:id="rId9"/>
    <p:sldId id="471" r:id="rId10"/>
    <p:sldId id="519" r:id="rId11"/>
    <p:sldId id="501" r:id="rId12"/>
    <p:sldId id="502" r:id="rId13"/>
    <p:sldId id="504" r:id="rId14"/>
    <p:sldId id="505" r:id="rId15"/>
    <p:sldId id="506" r:id="rId16"/>
    <p:sldId id="511" r:id="rId17"/>
    <p:sldId id="508" r:id="rId18"/>
    <p:sldId id="518" r:id="rId19"/>
    <p:sldId id="521" r:id="rId20"/>
    <p:sldId id="510" r:id="rId21"/>
    <p:sldId id="520" r:id="rId22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7" d="100"/>
          <a:sy n="67" d="100"/>
        </p:scale>
        <p:origin x="828" y="6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4D5D444-2268-4C0C-B01F-0FC8265D5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3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8ED76E-0A92-48AA-A586-983C3CC91F64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BE79A2-E869-4D74-BDDB-40CCB8904A77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D11E0-541D-4D35-87CF-B56DB7CBDE80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F1E807-B207-44CA-8772-7012E10BC6FD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02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97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29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7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38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61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10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27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1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68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67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2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gif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8.jpeg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4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eg"/><Relationship Id="rId5" Type="http://schemas.openxmlformats.org/officeDocument/2006/relationships/image" Target="../media/image4.gif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1274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485775" y="642938"/>
            <a:ext cx="10144125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4557713" y="1071563"/>
            <a:ext cx="1971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270033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332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72338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đọc mẫu</a:t>
            </a:r>
          </a:p>
        </p:txBody>
      </p:sp>
      <p:pic>
        <p:nvPicPr>
          <p:cNvPr id="1434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485775" y="1071563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4629150" y="1500188"/>
            <a:ext cx="164306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53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209073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8"/>
          <a:stretch>
            <a:fillRect/>
          </a:stretch>
        </p:blipFill>
        <p:spPr bwMode="auto">
          <a:xfrm>
            <a:off x="517525" y="2278063"/>
            <a:ext cx="99298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057775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71838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415088" y="4429125"/>
            <a:ext cx="793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272588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613650" y="4459288"/>
            <a:ext cx="8302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9113" y="1492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414338" y="1143000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4700588" y="1571625"/>
            <a:ext cx="1643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94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2"/>
          <a:stretch>
            <a:fillRect/>
          </a:stretch>
        </p:blipFill>
        <p:spPr bwMode="auto">
          <a:xfrm>
            <a:off x="509588" y="2227263"/>
            <a:ext cx="9929812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1590675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179888" y="4479925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71775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414963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877050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870108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ĐỌC CẢ BÀI</a:t>
            </a:r>
          </a:p>
        </p:txBody>
      </p:sp>
      <p:pic>
        <p:nvPicPr>
          <p:cNvPr id="1741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843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3128963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946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37928" y="2708920"/>
            <a:ext cx="8422287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ĐỌC </a:t>
            </a:r>
            <a:r>
              <a:rPr lang="en-US" altLang="en-US" sz="4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NHẠC VỚI NHẠC </a:t>
            </a:r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ĐỆM</a:t>
            </a:r>
          </a:p>
          <a:p>
            <a:pPr eaLnBrk="1" hangingPunct="1"/>
            <a:r>
              <a:rPr lang="en-US" altLang="en-US" sz="4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  <a:endParaRPr lang="en-US" altLang="en-US" sz="4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048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90525"/>
            <a:ext cx="910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cs typeface="Times New Roman" panose="02020603050405020304" pitchFamily="18" charset="0"/>
              </a:rPr>
              <a:t>Bức tranh làm các em liên tưởng đến nội dung bài hát nào?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2937"/>
                    <a:ext cx="26517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9607" y="1322937"/>
                    <a:ext cx="25426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0734" y="1322937"/>
                    <a:ext cx="271889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9483" y="1322937"/>
                    <a:ext cx="246714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1590" y="1322937"/>
                    <a:ext cx="263497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7122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6501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028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0853" y="1321037"/>
                    <a:ext cx="22993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7225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7653" y="1321037"/>
                    <a:ext cx="20223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6732"/>
                    <a:ext cx="219861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7840" y="1326732"/>
                    <a:ext cx="202238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3932" y="1326732"/>
                    <a:ext cx="268532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0304" y="1326732"/>
                    <a:ext cx="226574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4088" y="1326732"/>
                    <a:ext cx="227413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1020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7461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7050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8946" y="1326732"/>
                    <a:ext cx="26181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6017" y="1326732"/>
                    <a:ext cx="26517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9032" y="1326732"/>
                    <a:ext cx="24419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20" name="Picture 12" descr="D:\GIÁO ÁN 1 2020-2021\HÌNH SOẠN GIÁO ÁN\Học hát\Lớp 1 thân yêu\Untitled.png"/>
          <p:cNvPicPr>
            <a:picLocks noChangeAspect="1" noChangeArrowheads="1"/>
          </p:cNvPicPr>
          <p:nvPr/>
        </p:nvPicPr>
        <p:blipFill>
          <a:blip r:embed="rId1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500188"/>
            <a:ext cx="76438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21512" name="Picture 9" descr="D:\GIÁO ÁN 1 2020-2021\HÌNH SOẠN GIÁO ÁN\Đọc nhạc\BAN NHẠC ĐRM\Picture1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9" b="11046"/>
          <a:stretch>
            <a:fillRect/>
          </a:stretch>
        </p:blipFill>
        <p:spPr bwMode="auto">
          <a:xfrm>
            <a:off x="414338" y="1143000"/>
            <a:ext cx="101441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575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3343275" y="1087438"/>
            <a:ext cx="72866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32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00088" y="1571625"/>
            <a:ext cx="5429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57650" y="2000250"/>
            <a:ext cx="25003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4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85775" y="2357438"/>
            <a:ext cx="20955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85900" y="3000375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pic>
        <p:nvPicPr>
          <p:cNvPr id="2254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985838" y="3643313"/>
            <a:ext cx="32861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</a:t>
            </a:r>
            <a:r>
              <a:rPr lang="en-US" altLang="en-US" sz="32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10</a:t>
            </a:r>
            <a:endParaRPr lang="en-US" altLang="en-US" sz="32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3343275" y="1087438"/>
            <a:ext cx="72866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bài hát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00088" y="1571625"/>
            <a:ext cx="5429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57650" y="2000250"/>
            <a:ext cx="25003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Bùi Anh Tôn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85775" y="2357438"/>
            <a:ext cx="20955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85900" y="3000375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NHẠC ĐÔ – RÊ - MI</a:t>
            </a:r>
          </a:p>
        </p:txBody>
      </p:sp>
      <p:pic>
        <p:nvPicPr>
          <p:cNvPr id="2254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985838" y="3643313"/>
            <a:ext cx="32861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124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42975" y="285750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pic>
        <p:nvPicPr>
          <p:cNvPr id="6148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85838" y="2571750"/>
            <a:ext cx="883602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 ĐIỆU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IÁO ÁN 1 2020-2021\HÌNH SOẠN GIÁO ÁN\Học hát\Lớp 1 thân yêu\Vỗ tay nhịp - Copy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0"/>
            <a:ext cx="8429625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500313"/>
            <a:ext cx="800893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:\GIÁO ÁN 1 2020-2021\HÌNH SOẠN GIÁO ÁN\Học hát\Lớp 1 thân yêu\Phách.jp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734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Girl singing with microphone. — Stock Vector © yavi #8832799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r="28093"/>
          <a:stretch>
            <a:fillRect/>
          </a:stretch>
        </p:blipFill>
        <p:spPr bwMode="auto">
          <a:xfrm>
            <a:off x="7343775" y="285750"/>
            <a:ext cx="335756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6958</TotalTime>
  <Words>175</Words>
  <Application>Microsoft Office PowerPoint</Application>
  <PresentationFormat>Custom</PresentationFormat>
  <Paragraphs>50</Paragraphs>
  <Slides>21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ＭＳ Ｐゴシック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590</cp:revision>
  <dcterms:created xsi:type="dcterms:W3CDTF">2010-04-30T18:19:48Z</dcterms:created>
  <dcterms:modified xsi:type="dcterms:W3CDTF">2024-11-13T03:01:06Z</dcterms:modified>
</cp:coreProperties>
</file>