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7"/>
  </p:notesMasterIdLst>
  <p:sldIdLst>
    <p:sldId id="515" r:id="rId3"/>
    <p:sldId id="480" r:id="rId4"/>
    <p:sldId id="514" r:id="rId5"/>
    <p:sldId id="483" r:id="rId6"/>
    <p:sldId id="420" r:id="rId7"/>
    <p:sldId id="503" r:id="rId8"/>
    <p:sldId id="506" r:id="rId9"/>
    <p:sldId id="507" r:id="rId10"/>
    <p:sldId id="479" r:id="rId11"/>
    <p:sldId id="508" r:id="rId12"/>
    <p:sldId id="509" r:id="rId13"/>
    <p:sldId id="510" r:id="rId14"/>
    <p:sldId id="511" r:id="rId15"/>
    <p:sldId id="504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828" y="6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60E1C2-899B-49B9-B163-598FF39EF019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0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728447-C3CA-4833-8FA9-2ED60BF483AF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02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7C7EF-C3FA-4F3B-B245-577BA5E86DD0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159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415EFC-FA54-46D5-897C-28C48B3BC7AE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152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3F18C-52C4-4DEC-80D1-7585A1596E8C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68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72013-9CE8-4C26-8F9E-B00458935770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8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07439-84F8-46A8-A8FE-CC0C2763418B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81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2F503B-2F04-49E2-83DB-1A8C9696084A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126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7697-CD4D-415E-B066-F2A2A7126C39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600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EE8FC-90EF-4B13-ABF0-B57545A853BD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366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C0DCA-CE4D-4CEA-B471-C7DBE409E586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061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51C37F-069D-4135-96A1-08E286DC73F2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62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369CC4-07CD-4227-970C-2EADA228E853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5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0E425-1C73-44CA-ADAC-3B5EE6616EDD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5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1500" b="1" i="0" u="none" strike="noStrike" kern="1200" cap="none" spc="0" normalizeH="0" baseline="0" noProof="0">
              <a:ln>
                <a:noFill/>
              </a:ln>
              <a:solidFill>
                <a:srgbClr val="1713C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r>
              <a:rPr kumimoji="0" lang="en-US" altLang="en-US" sz="5400" b="1" i="1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</a:t>
            </a:r>
            <a:endParaRPr kumimoji="0" lang="en-US" altLang="en-US" sz="6600" b="1" i="1" u="none" strike="noStrike" kern="1200" cap="none" spc="0" normalizeH="0" baseline="0" noProof="0">
              <a:ln>
                <a:noFill/>
              </a:ln>
              <a:solidFill>
                <a:srgbClr val="1713C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8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tên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nốt</a:t>
            </a:r>
            <a:endParaRPr lang="en-US" sz="3200" b="1" dirty="0">
              <a:solidFill>
                <a:srgbClr val="1713CB"/>
              </a:solidFill>
              <a:latin typeface="Cambria" pitchFamily="18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56" b="56472"/>
          <a:stretch/>
        </p:blipFill>
        <p:spPr bwMode="auto">
          <a:xfrm>
            <a:off x="877888" y="2539110"/>
            <a:ext cx="9073008" cy="13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536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79" b="16202"/>
          <a:stretch/>
        </p:blipFill>
        <p:spPr bwMode="auto">
          <a:xfrm>
            <a:off x="1012094" y="2569047"/>
            <a:ext cx="915482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06" y="1412777"/>
            <a:ext cx="8463566" cy="37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06450" y="1268413"/>
            <a:ext cx="20462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165920" y="2276475"/>
            <a:ext cx="2159893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</a:t>
            </a:r>
            <a:r>
              <a:rPr lang="en-US" sz="3200" b="1" smtClean="0">
                <a:latin typeface="Cambria" pitchFamily="18" charset="0"/>
              </a:rPr>
              <a:t>10</a:t>
            </a:r>
            <a:endParaRPr lang="en-US" sz="3200" b="1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1814513" y="1989138"/>
            <a:ext cx="73517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ÔN TẬP BÀI HÁT: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HỌC SINH LỚP HAI CHĂM NGOAN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BÀI SỐ 2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165920" y="2276475"/>
            <a:ext cx="2159893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TIẾT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10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3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6191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60350"/>
            <a:ext cx="763270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3758"/>
          <a:stretch>
            <a:fillRect/>
          </a:stretch>
        </p:blipFill>
        <p:spPr bwMode="auto">
          <a:xfrm>
            <a:off x="1550988" y="188913"/>
            <a:ext cx="78771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126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9278</TotalTime>
  <Words>84</Words>
  <Application>Microsoft Office PowerPoint</Application>
  <PresentationFormat>Custom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606</cp:revision>
  <dcterms:created xsi:type="dcterms:W3CDTF">2010-04-30T18:19:48Z</dcterms:created>
  <dcterms:modified xsi:type="dcterms:W3CDTF">2024-11-13T05:06:38Z</dcterms:modified>
</cp:coreProperties>
</file>