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3" r:id="rId3"/>
    <p:sldMasterId id="2147483695" r:id="rId4"/>
    <p:sldMasterId id="2147483708" r:id="rId5"/>
  </p:sldMasterIdLst>
  <p:notesMasterIdLst>
    <p:notesMasterId r:id="rId35"/>
  </p:notesMasterIdLst>
  <p:sldIdLst>
    <p:sldId id="565" r:id="rId6"/>
    <p:sldId id="363" r:id="rId7"/>
    <p:sldId id="330" r:id="rId8"/>
    <p:sldId id="566" r:id="rId9"/>
    <p:sldId id="681" r:id="rId10"/>
    <p:sldId id="682" r:id="rId11"/>
    <p:sldId id="683" r:id="rId12"/>
    <p:sldId id="684" r:id="rId13"/>
    <p:sldId id="685" r:id="rId14"/>
    <p:sldId id="300" r:id="rId15"/>
    <p:sldId id="559" r:id="rId16"/>
    <p:sldId id="364" r:id="rId17"/>
    <p:sldId id="560" r:id="rId18"/>
    <p:sldId id="686" r:id="rId19"/>
    <p:sldId id="365" r:id="rId20"/>
    <p:sldId id="366" r:id="rId21"/>
    <p:sldId id="331" r:id="rId22"/>
    <p:sldId id="548" r:id="rId23"/>
    <p:sldId id="299" r:id="rId24"/>
    <p:sldId id="549" r:id="rId25"/>
    <p:sldId id="550" r:id="rId26"/>
    <p:sldId id="551" r:id="rId27"/>
    <p:sldId id="552" r:id="rId28"/>
    <p:sldId id="553" r:id="rId29"/>
    <p:sldId id="561" r:id="rId30"/>
    <p:sldId id="562" r:id="rId31"/>
    <p:sldId id="564" r:id="rId32"/>
    <p:sldId id="563" r:id="rId33"/>
    <p:sldId id="687" r:id="rId34"/>
  </p:sldIdLst>
  <p:sldSz cx="18288000" cy="10287000"/>
  <p:notesSz cx="6858000" cy="9144000"/>
  <p:embeddedFontLst>
    <p:embeddedFont>
      <p:font typeface="等线" panose="020B0604020202020204" charset="-122"/>
      <p:regular r:id="rId36"/>
    </p:embeddedFont>
    <p:embeddedFont>
      <p:font typeface="宋体" panose="02010600030101010101" pitchFamily="2" charset="-122"/>
      <p:regular r:id="rId37"/>
    </p:embeddedFont>
    <p:embeddedFont>
      <p:font typeface="Calibri Light" panose="020F0302020204030204" pitchFamily="34" charset="0"/>
      <p:regular r:id="rId38"/>
      <p:italic r:id="rId39"/>
    </p:embeddedFont>
    <p:embeddedFont>
      <p:font typeface="Calibri" panose="020F0502020204030204" pitchFamily="34" charset="0"/>
      <p:regular r:id="rId40"/>
      <p:bold r:id="rId41"/>
      <p:italic r:id="rId42"/>
      <p:boldItalic r:id="rId43"/>
    </p:embeddedFont>
    <p:embeddedFont>
      <p:font typeface="Merriweather" panose="020B0604020202020204" charset="0"/>
      <p:regular r:id="rId44"/>
      <p:bold r:id="rId45"/>
      <p:italic r:id="rId46"/>
      <p:boldItalic r:id="rId47"/>
    </p:embeddedFont>
    <p:embeddedFont>
      <p:font typeface="Bebas Neue" panose="020B0604020202020204" charset="0"/>
      <p:regular r:id="rId48"/>
    </p:embeddedFont>
    <p:embeddedFont>
      <p:font typeface="Average Sans"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1805C-CEA8-413E-B4E9-BEB08E5D4153}" type="datetimeFigureOut">
              <a:rPr lang="vi-VN" smtClean="0"/>
              <a:t>13/11/2024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6C029-5C92-44C8-9468-63823786F08E}" type="slidenum">
              <a:rPr lang="vi-VN" smtClean="0"/>
              <a:t>‹#›</a:t>
            </a:fld>
            <a:endParaRPr lang="vi-VN"/>
          </a:p>
        </p:txBody>
      </p:sp>
    </p:spTree>
    <p:extLst>
      <p:ext uri="{BB962C8B-B14F-4D97-AF65-F5344CB8AC3E}">
        <p14:creationId xmlns:p14="http://schemas.microsoft.com/office/powerpoint/2010/main" val="170581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274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e207fd22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e207fd22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333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e207fd22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e207fd22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609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33185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4388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2"/>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2"/>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242261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49256267"/>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25933683"/>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9021986"/>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9"/>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9"/>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2546946"/>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0"/>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780161" y="2667657"/>
            <a:ext cx="7310361" cy="1235868"/>
          </a:xfrm>
        </p:spPr>
        <p:txBody>
          <a:bodyPr anchor="ctr" anchorCtr="0"/>
          <a:lstStyle>
            <a:lvl1pPr marL="0" indent="0">
              <a:buNone/>
              <a:defRPr sz="4200"/>
            </a:lvl1pPr>
            <a:lvl2pPr marL="685835" indent="0">
              <a:buNone/>
              <a:defRPr sz="3600"/>
            </a:lvl2pPr>
            <a:lvl3pPr marL="1371669" indent="0">
              <a:buNone/>
              <a:defRPr sz="3000"/>
            </a:lvl3pPr>
            <a:lvl4pPr marL="2057504" indent="0">
              <a:buNone/>
              <a:defRPr sz="2700"/>
            </a:lvl4pPr>
            <a:lvl5pPr marL="2743337" indent="0">
              <a:buNone/>
              <a:defRPr sz="2700"/>
            </a:lvl5pPr>
            <a:lvl6pPr marL="3429171" indent="0">
              <a:buNone/>
              <a:defRPr sz="2700"/>
            </a:lvl6pPr>
            <a:lvl7pPr marL="4115006" indent="0">
              <a:buNone/>
              <a:defRPr sz="2700"/>
            </a:lvl7pPr>
            <a:lvl8pPr marL="4800840" indent="0">
              <a:buNone/>
              <a:defRPr sz="2700"/>
            </a:lvl8pPr>
            <a:lvl9pPr marL="5486675" indent="0">
              <a:buNone/>
              <a:defRPr sz="2700"/>
            </a:lvl9pPr>
          </a:lstStyle>
          <a:p>
            <a:pPr lvl="0"/>
            <a:r>
              <a:rPr lang="zh-CN" altLang="en-US"/>
              <a:t>单击此处编辑母版文本样式</a:t>
            </a:r>
          </a:p>
        </p:txBody>
      </p:sp>
      <p:sp>
        <p:nvSpPr>
          <p:cNvPr id="4" name="内容占位符 3"/>
          <p:cNvSpPr>
            <a:spLocks noGrp="1"/>
          </p:cNvSpPr>
          <p:nvPr>
            <p:ph sz="half" idx="2"/>
          </p:nvPr>
        </p:nvSpPr>
        <p:spPr>
          <a:xfrm>
            <a:off x="1780161" y="3998069"/>
            <a:ext cx="7310361" cy="52864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385407" y="2667657"/>
            <a:ext cx="7346364" cy="1235868"/>
          </a:xfrm>
        </p:spPr>
        <p:txBody>
          <a:bodyPr anchor="ctr" anchorCtr="0"/>
          <a:lstStyle>
            <a:lvl1pPr marL="0" indent="0">
              <a:buNone/>
              <a:defRPr sz="4200"/>
            </a:lvl1pPr>
            <a:lvl2pPr marL="685835" indent="0">
              <a:buNone/>
              <a:defRPr sz="3600"/>
            </a:lvl2pPr>
            <a:lvl3pPr marL="1371669" indent="0">
              <a:buNone/>
              <a:defRPr sz="3000"/>
            </a:lvl3pPr>
            <a:lvl4pPr marL="2057504" indent="0">
              <a:buNone/>
              <a:defRPr sz="2700"/>
            </a:lvl4pPr>
            <a:lvl5pPr marL="2743337" indent="0">
              <a:buNone/>
              <a:defRPr sz="2700"/>
            </a:lvl5pPr>
            <a:lvl6pPr marL="3429171" indent="0">
              <a:buNone/>
              <a:defRPr sz="2700"/>
            </a:lvl6pPr>
            <a:lvl7pPr marL="4115006" indent="0">
              <a:buNone/>
              <a:defRPr sz="2700"/>
            </a:lvl7pPr>
            <a:lvl8pPr marL="4800840" indent="0">
              <a:buNone/>
              <a:defRPr sz="2700"/>
            </a:lvl8pPr>
            <a:lvl9pPr marL="5486675" indent="0">
              <a:buNone/>
              <a:defRPr sz="2700"/>
            </a:lvl9pPr>
          </a:lstStyle>
          <a:p>
            <a:pPr lvl="0"/>
            <a:r>
              <a:rPr lang="zh-CN" altLang="en-US"/>
              <a:t>单击此处编辑母版文本样式</a:t>
            </a:r>
          </a:p>
        </p:txBody>
      </p:sp>
      <p:sp>
        <p:nvSpPr>
          <p:cNvPr id="6" name="内容占位符 5"/>
          <p:cNvSpPr>
            <a:spLocks noGrp="1"/>
          </p:cNvSpPr>
          <p:nvPr>
            <p:ph sz="quarter" idx="4"/>
          </p:nvPr>
        </p:nvSpPr>
        <p:spPr>
          <a:xfrm>
            <a:off x="9385407" y="3998069"/>
            <a:ext cx="7346364" cy="52864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1" name="矩形 10"/>
          <p:cNvSpPr/>
          <p:nvPr userDrawn="1"/>
        </p:nvSpPr>
        <p:spPr>
          <a:xfrm>
            <a:off x="13230792" y="9646689"/>
            <a:ext cx="1162704" cy="323165"/>
          </a:xfrm>
          <a:prstGeom prst="rect">
            <a:avLst/>
          </a:prstGeom>
        </p:spPr>
        <p:txBody>
          <a:bodyPr wrap="square">
            <a:spAutoFit/>
          </a:bodyPr>
          <a:lstStyle/>
          <a:p>
            <a:pPr marL="0" marR="0" lvl="0" indent="0" defTabSz="1371669" eaLnBrk="1" fontAlgn="auto" latinLnBrk="0" hangingPunct="1">
              <a:lnSpc>
                <a:spcPct val="100000"/>
              </a:lnSpc>
              <a:spcBef>
                <a:spcPts val="0"/>
              </a:spcBef>
              <a:spcAft>
                <a:spcPts val="0"/>
              </a:spcAft>
              <a:buClrTx/>
              <a:buSzTx/>
              <a:buFontTx/>
              <a:buNone/>
              <a:tabLst/>
              <a:defRPr/>
            </a:pP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模板下载：</a:t>
            </a:r>
            <a:r>
              <a:rPr kumimoji="0" lang="en-US" altLang="zh-CN" sz="150" b="0" i="0" u="none" strike="noStrike" kern="0" cap="none" spc="0" normalizeH="0" baseline="0" noProof="0" dirty="0">
                <a:ln>
                  <a:noFill/>
                </a:ln>
                <a:solidFill>
                  <a:prstClr val="white"/>
                </a:solidFill>
                <a:effectLst/>
                <a:uLnTx/>
                <a:uFillTx/>
              </a:rPr>
              <a:t>www.1ppt.com/moban/     </a:t>
            </a:r>
            <a:r>
              <a:rPr kumimoji="0" lang="zh-CN" altLang="en-US" sz="150" b="0" i="0" u="none" strike="noStrike" kern="0" cap="none" spc="0" normalizeH="0" baseline="0" noProof="0" dirty="0">
                <a:ln>
                  <a:noFill/>
                </a:ln>
                <a:solidFill>
                  <a:prstClr val="white"/>
                </a:solidFill>
                <a:effectLst/>
                <a:uLnTx/>
                <a:uFillTx/>
              </a:rPr>
              <a:t>行业</a:t>
            </a: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模板：</a:t>
            </a:r>
            <a:r>
              <a:rPr kumimoji="0" lang="en-US" altLang="zh-CN" sz="150" b="0" i="0" u="none" strike="noStrike" kern="0" cap="none" spc="0" normalizeH="0" baseline="0" noProof="0" dirty="0">
                <a:ln>
                  <a:noFill/>
                </a:ln>
                <a:solidFill>
                  <a:prstClr val="white"/>
                </a:solidFill>
                <a:effectLst/>
                <a:uLnTx/>
                <a:uFillTx/>
              </a:rPr>
              <a:t>www.1ppt.com/hangye/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节日</a:t>
            </a: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模板：</a:t>
            </a:r>
            <a:r>
              <a:rPr kumimoji="0" lang="en-US" altLang="zh-CN" sz="150" b="0" i="0" u="none" strike="noStrike" kern="0" cap="none" spc="0" normalizeH="0" baseline="0" noProof="0" dirty="0">
                <a:ln>
                  <a:noFill/>
                </a:ln>
                <a:solidFill>
                  <a:prstClr val="white"/>
                </a:solidFill>
                <a:effectLst/>
                <a:uLnTx/>
                <a:uFillTx/>
              </a:rPr>
              <a:t>www.1ppt.com/jieri/           PPT</a:t>
            </a:r>
            <a:r>
              <a:rPr kumimoji="0" lang="zh-CN" altLang="en-US" sz="150" b="0" i="0" u="none" strike="noStrike" kern="0" cap="none" spc="0" normalizeH="0" baseline="0" noProof="0" dirty="0">
                <a:ln>
                  <a:noFill/>
                </a:ln>
                <a:solidFill>
                  <a:prstClr val="white"/>
                </a:solidFill>
                <a:effectLst/>
                <a:uLnTx/>
                <a:uFillTx/>
              </a:rPr>
              <a:t>素材下载：</a:t>
            </a:r>
            <a:r>
              <a:rPr kumimoji="0" lang="en-US" altLang="zh-CN" sz="150" b="0" i="0" u="none" strike="noStrike" kern="0" cap="none" spc="0" normalizeH="0" baseline="0" noProof="0" dirty="0">
                <a:ln>
                  <a:noFill/>
                </a:ln>
                <a:solidFill>
                  <a:prstClr val="white"/>
                </a:solidFill>
                <a:effectLst/>
                <a:uLnTx/>
                <a:uFillTx/>
              </a:rPr>
              <a:t>www.1ppt.com/sucai/</a:t>
            </a:r>
          </a:p>
          <a:p>
            <a:pPr marL="0" marR="0" lvl="0" indent="0" defTabSz="1371669" eaLnBrk="1" fontAlgn="auto" latinLnBrk="0" hangingPunct="1">
              <a:lnSpc>
                <a:spcPct val="100000"/>
              </a:lnSpc>
              <a:spcBef>
                <a:spcPts val="0"/>
              </a:spcBef>
              <a:spcAft>
                <a:spcPts val="0"/>
              </a:spcAft>
              <a:buClrTx/>
              <a:buSzTx/>
              <a:buFontTx/>
              <a:buNone/>
              <a:tabLst/>
              <a:defRPr/>
            </a:pP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背景图片：</a:t>
            </a:r>
            <a:r>
              <a:rPr kumimoji="0" lang="en-US" altLang="zh-CN" sz="150" b="0" i="0" u="none" strike="noStrike" kern="0" cap="none" spc="0" normalizeH="0" baseline="0" noProof="0" dirty="0">
                <a:ln>
                  <a:noFill/>
                </a:ln>
                <a:solidFill>
                  <a:prstClr val="white"/>
                </a:solidFill>
                <a:effectLst/>
                <a:uLnTx/>
                <a:uFillTx/>
              </a:rPr>
              <a:t>www.1ppt.com/beijing/      PPT</a:t>
            </a:r>
            <a:r>
              <a:rPr kumimoji="0" lang="zh-CN" altLang="en-US" sz="150" b="0" i="0" u="none" strike="noStrike" kern="0" cap="none" spc="0" normalizeH="0" baseline="0" noProof="0" dirty="0">
                <a:ln>
                  <a:noFill/>
                </a:ln>
                <a:solidFill>
                  <a:prstClr val="white"/>
                </a:solidFill>
                <a:effectLst/>
                <a:uLnTx/>
                <a:uFillTx/>
              </a:rPr>
              <a:t>图表下载：</a:t>
            </a:r>
            <a:r>
              <a:rPr kumimoji="0" lang="en-US" altLang="zh-CN" sz="150" b="0" i="0" u="none" strike="noStrike" kern="0" cap="none" spc="0" normalizeH="0" baseline="0" noProof="0" dirty="0">
                <a:ln>
                  <a:noFill/>
                </a:ln>
                <a:solidFill>
                  <a:prstClr val="white"/>
                </a:solidFill>
                <a:effectLst/>
                <a:uLnTx/>
                <a:uFillTx/>
              </a:rPr>
              <a:t>www.1ppt.com/tubiao/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优秀</a:t>
            </a: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下载：</a:t>
            </a:r>
            <a:r>
              <a:rPr kumimoji="0" lang="en-US" altLang="zh-CN" sz="150" b="0" i="0" u="none" strike="noStrike" kern="0" cap="none" spc="0" normalizeH="0" baseline="0" noProof="0" dirty="0">
                <a:ln>
                  <a:noFill/>
                </a:ln>
                <a:solidFill>
                  <a:prstClr val="white"/>
                </a:solidFill>
                <a:effectLst/>
                <a:uLnTx/>
                <a:uFillTx/>
              </a:rPr>
              <a:t>www.1ppt.com/xiazai/        PPT</a:t>
            </a:r>
            <a:r>
              <a:rPr kumimoji="0" lang="zh-CN" altLang="en-US" sz="150" b="0" i="0" u="none" strike="noStrike" kern="0" cap="none" spc="0" normalizeH="0" baseline="0" noProof="0" dirty="0">
                <a:ln>
                  <a:noFill/>
                </a:ln>
                <a:solidFill>
                  <a:prstClr val="white"/>
                </a:solidFill>
                <a:effectLst/>
                <a:uLnTx/>
                <a:uFillTx/>
              </a:rPr>
              <a:t>教程： </a:t>
            </a:r>
            <a:r>
              <a:rPr kumimoji="0" lang="en-US" altLang="zh-CN" sz="150" b="0" i="0" u="none" strike="noStrike" kern="0" cap="none" spc="0" normalizeH="0" baseline="0" noProof="0" dirty="0">
                <a:ln>
                  <a:noFill/>
                </a:ln>
                <a:solidFill>
                  <a:prstClr val="white"/>
                </a:solidFill>
                <a:effectLst/>
                <a:uLnTx/>
                <a:uFillTx/>
              </a:rPr>
              <a:t>www.1ppt.com/powerpoint/      </a:t>
            </a:r>
          </a:p>
          <a:p>
            <a:pPr marL="0" marR="0" lvl="0" indent="0" defTabSz="1371669" eaLnBrk="1" fontAlgn="auto" latinLnBrk="0" hangingPunct="1">
              <a:lnSpc>
                <a:spcPct val="100000"/>
              </a:lnSpc>
              <a:spcBef>
                <a:spcPts val="0"/>
              </a:spcBef>
              <a:spcAft>
                <a:spcPts val="0"/>
              </a:spcAft>
              <a:buClrTx/>
              <a:buSzTx/>
              <a:buFontTx/>
              <a:buNone/>
              <a:tabLst/>
              <a:defRPr/>
            </a:pPr>
            <a:r>
              <a:rPr kumimoji="0" lang="en-US" altLang="zh-CN" sz="150" b="0" i="0" u="none" strike="noStrike" kern="0" cap="none" spc="0" normalizeH="0" baseline="0" noProof="0" dirty="0">
                <a:ln>
                  <a:noFill/>
                </a:ln>
                <a:solidFill>
                  <a:prstClr val="white"/>
                </a:solidFill>
                <a:effectLst/>
                <a:uLnTx/>
                <a:uFillTx/>
              </a:rPr>
              <a:t>Word</a:t>
            </a:r>
            <a:r>
              <a:rPr kumimoji="0" lang="zh-CN" altLang="en-US" sz="150" b="0" i="0" u="none" strike="noStrike" kern="0" cap="none" spc="0" normalizeH="0" baseline="0" noProof="0" dirty="0">
                <a:ln>
                  <a:noFill/>
                </a:ln>
                <a:solidFill>
                  <a:prstClr val="white"/>
                </a:solidFill>
                <a:effectLst/>
                <a:uLnTx/>
                <a:uFillTx/>
              </a:rPr>
              <a:t>教程： </a:t>
            </a:r>
            <a:r>
              <a:rPr kumimoji="0" lang="en-US" altLang="zh-CN" sz="150" b="0" i="0" u="none" strike="noStrike" kern="0" cap="none" spc="0" normalizeH="0" baseline="0" noProof="0" dirty="0">
                <a:ln>
                  <a:noFill/>
                </a:ln>
                <a:solidFill>
                  <a:prstClr val="white"/>
                </a:solidFill>
                <a:effectLst/>
                <a:uLnTx/>
                <a:uFillTx/>
              </a:rPr>
              <a:t>www.1ppt.com/word/              Excel</a:t>
            </a:r>
            <a:r>
              <a:rPr kumimoji="0" lang="zh-CN" altLang="en-US" sz="150" b="0" i="0" u="none" strike="noStrike" kern="0" cap="none" spc="0" normalizeH="0" baseline="0" noProof="0" dirty="0">
                <a:ln>
                  <a:noFill/>
                </a:ln>
                <a:solidFill>
                  <a:prstClr val="white"/>
                </a:solidFill>
                <a:effectLst/>
                <a:uLnTx/>
                <a:uFillTx/>
              </a:rPr>
              <a:t>教程：</a:t>
            </a:r>
            <a:r>
              <a:rPr kumimoji="0" lang="en-US" altLang="zh-CN" sz="150" b="0" i="0" u="none" strike="noStrike" kern="0" cap="none" spc="0" normalizeH="0" baseline="0" noProof="0" dirty="0">
                <a:ln>
                  <a:noFill/>
                </a:ln>
                <a:solidFill>
                  <a:prstClr val="white"/>
                </a:solidFill>
                <a:effectLst/>
                <a:uLnTx/>
                <a:uFillTx/>
              </a:rPr>
              <a:t>www.1ppt.com/excel/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资料下载：</a:t>
            </a:r>
            <a:r>
              <a:rPr kumimoji="0" lang="en-US" altLang="zh-CN" sz="150" b="0" i="0" u="none" strike="noStrike" kern="0" cap="none" spc="0" normalizeH="0" baseline="0" noProof="0" dirty="0">
                <a:ln>
                  <a:noFill/>
                </a:ln>
                <a:solidFill>
                  <a:prstClr val="white"/>
                </a:solidFill>
                <a:effectLst/>
                <a:uLnTx/>
                <a:uFillTx/>
              </a:rPr>
              <a:t>www.1ppt.com/ziliao/                PPT</a:t>
            </a:r>
            <a:r>
              <a:rPr kumimoji="0" lang="zh-CN" altLang="en-US" sz="150" b="0" i="0" u="none" strike="noStrike" kern="0" cap="none" spc="0" normalizeH="0" baseline="0" noProof="0" dirty="0">
                <a:ln>
                  <a:noFill/>
                </a:ln>
                <a:solidFill>
                  <a:prstClr val="white"/>
                </a:solidFill>
                <a:effectLst/>
                <a:uLnTx/>
                <a:uFillTx/>
              </a:rPr>
              <a:t>课件下载：</a:t>
            </a:r>
            <a:r>
              <a:rPr kumimoji="0" lang="en-US" altLang="zh-CN" sz="150" b="0" i="0" u="none" strike="noStrike" kern="0" cap="none" spc="0" normalizeH="0" baseline="0" noProof="0" dirty="0">
                <a:ln>
                  <a:noFill/>
                </a:ln>
                <a:solidFill>
                  <a:prstClr val="white"/>
                </a:solidFill>
                <a:effectLst/>
                <a:uLnTx/>
                <a:uFillTx/>
              </a:rPr>
              <a:t>www.1ppt.com/kejian/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范文下载：</a:t>
            </a:r>
            <a:r>
              <a:rPr kumimoji="0" lang="en-US" altLang="zh-CN" sz="150" b="0" i="0" u="none" strike="noStrike" kern="0" cap="none" spc="0" normalizeH="0" baseline="0" noProof="0" dirty="0">
                <a:ln>
                  <a:noFill/>
                </a:ln>
                <a:solidFill>
                  <a:prstClr val="white"/>
                </a:solidFill>
                <a:effectLst/>
                <a:uLnTx/>
                <a:uFillTx/>
              </a:rPr>
              <a:t>www.1ppt.com/fanwen/             </a:t>
            </a:r>
            <a:r>
              <a:rPr kumimoji="0" lang="zh-CN" altLang="en-US" sz="150" b="0" i="0" u="none" strike="noStrike" kern="0" cap="none" spc="0" normalizeH="0" baseline="0" noProof="0" dirty="0">
                <a:ln>
                  <a:noFill/>
                </a:ln>
                <a:solidFill>
                  <a:prstClr val="white"/>
                </a:solidFill>
                <a:effectLst/>
                <a:uLnTx/>
                <a:uFillTx/>
              </a:rPr>
              <a:t>试卷下载：</a:t>
            </a:r>
            <a:r>
              <a:rPr kumimoji="0" lang="en-US" altLang="zh-CN" sz="150" b="0" i="0" u="none" strike="noStrike" kern="0" cap="none" spc="0" normalizeH="0" baseline="0" noProof="0" dirty="0">
                <a:ln>
                  <a:noFill/>
                </a:ln>
                <a:solidFill>
                  <a:prstClr val="white"/>
                </a:solidFill>
                <a:effectLst/>
                <a:uLnTx/>
                <a:uFillTx/>
              </a:rPr>
              <a:t>www.1ppt.com/shiti/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教案下载：</a:t>
            </a:r>
            <a:r>
              <a:rPr kumimoji="0" lang="en-US" altLang="zh-CN" sz="150" b="0" i="0" u="none" strike="noStrike" kern="0" cap="none" spc="0" normalizeH="0" baseline="0" noProof="0" dirty="0">
                <a:ln>
                  <a:noFill/>
                </a:ln>
                <a:solidFill>
                  <a:prstClr val="white"/>
                </a:solidFill>
                <a:effectLst/>
                <a:uLnTx/>
                <a:uFillTx/>
              </a:rPr>
              <a:t>www.1ppt.com/jiaoan/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字体下载：</a:t>
            </a:r>
            <a:r>
              <a:rPr kumimoji="0" lang="en-US" altLang="zh-CN" sz="150" b="0" i="0" u="none" strike="noStrike" kern="0" cap="none" spc="0" normalizeH="0" baseline="0" noProof="0" dirty="0">
                <a:ln>
                  <a:noFill/>
                </a:ln>
                <a:solidFill>
                  <a:prstClr val="white"/>
                </a:solidFill>
                <a:effectLst/>
                <a:uLnTx/>
                <a:uFillTx/>
              </a:rPr>
              <a:t>www.1ppt.com/ziti/</a:t>
            </a:r>
          </a:p>
          <a:p>
            <a:pPr marL="0" marR="0" lvl="0" indent="0" defTabSz="1371669" eaLnBrk="1" fontAlgn="auto" latinLnBrk="0" hangingPunct="1">
              <a:lnSpc>
                <a:spcPct val="100000"/>
              </a:lnSpc>
              <a:spcBef>
                <a:spcPts val="0"/>
              </a:spcBef>
              <a:spcAft>
                <a:spcPts val="0"/>
              </a:spcAft>
              <a:buClrTx/>
              <a:buSzTx/>
              <a:buFontTx/>
              <a:buNone/>
              <a:tabLst/>
              <a:defRPr/>
            </a:pPr>
            <a:r>
              <a:rPr kumimoji="0" lang="en-US" altLang="zh-CN" sz="150" b="0" i="0" u="none" strike="noStrike" kern="0" cap="none" spc="0" normalizeH="0" baseline="0" noProof="0" dirty="0">
                <a:ln>
                  <a:noFill/>
                </a:ln>
                <a:solidFill>
                  <a:prstClr val="white"/>
                </a:solidFill>
                <a:effectLst/>
                <a:uLnTx/>
                <a:uFillTx/>
              </a:rPr>
              <a:t> </a:t>
            </a:r>
            <a:endParaRPr kumimoji="0" lang="zh-CN" altLang="en-US" sz="15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478333819"/>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0274881"/>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71196190"/>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6248024"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685803"/>
            <a:ext cx="9258300" cy="8105775"/>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zh-CN" altLang="en-US"/>
          </a:p>
        </p:txBody>
      </p:sp>
      <p:sp>
        <p:nvSpPr>
          <p:cNvPr id="4" name="文本占位符 3"/>
          <p:cNvSpPr>
            <a:spLocks noGrp="1"/>
          </p:cNvSpPr>
          <p:nvPr>
            <p:ph type="body" sz="half" idx="2"/>
          </p:nvPr>
        </p:nvSpPr>
        <p:spPr>
          <a:xfrm>
            <a:off x="1259684" y="3086100"/>
            <a:ext cx="6248024" cy="5717382"/>
          </a:xfrm>
        </p:spPr>
        <p:txBody>
          <a:bodyPr/>
          <a:lstStyle>
            <a:lvl1pPr marL="0" indent="0">
              <a:buNone/>
              <a:defRPr sz="3000"/>
            </a:lvl1pPr>
            <a:lvl2pPr marL="685835" indent="0">
              <a:buNone/>
              <a:defRPr sz="2700"/>
            </a:lvl2pPr>
            <a:lvl3pPr marL="1371669" indent="0">
              <a:buNone/>
              <a:defRPr sz="2400"/>
            </a:lvl3pPr>
            <a:lvl4pPr marL="2057504" indent="0">
              <a:buNone/>
              <a:defRPr sz="2100"/>
            </a:lvl4pPr>
            <a:lvl5pPr marL="2743337" indent="0">
              <a:buNone/>
              <a:defRPr sz="2100"/>
            </a:lvl5pPr>
            <a:lvl6pPr marL="3429171" indent="0">
              <a:buNone/>
              <a:defRPr sz="2100"/>
            </a:lvl6pPr>
            <a:lvl7pPr marL="4115006" indent="0">
              <a:buNone/>
              <a:defRPr sz="2100"/>
            </a:lvl7pPr>
            <a:lvl8pPr marL="4800840" indent="0">
              <a:buNone/>
              <a:defRPr sz="2100"/>
            </a:lvl8pPr>
            <a:lvl9pPr marL="5486675" indent="0">
              <a:buNone/>
              <a:defRPr sz="2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7038168"/>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7914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9"/>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9"/>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42590921"/>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257300" y="547689"/>
            <a:ext cx="15773400" cy="871775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42260441"/>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1581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44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257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158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289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221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064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11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4"/>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4080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028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19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246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15200" y="2066250"/>
            <a:ext cx="13257600" cy="4947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10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2515200" y="7128750"/>
            <a:ext cx="13257600" cy="7872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348030" y="184590"/>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17311082" y="9474764"/>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37496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486750" y="5024600"/>
            <a:ext cx="11314800" cy="16836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 name="Google Shape;16;p3"/>
          <p:cNvSpPr txBox="1">
            <a:spLocks noGrp="1"/>
          </p:cNvSpPr>
          <p:nvPr>
            <p:ph type="title" idx="2" hasCustomPrompt="1"/>
          </p:nvPr>
        </p:nvSpPr>
        <p:spPr>
          <a:xfrm>
            <a:off x="7851750" y="2782600"/>
            <a:ext cx="2536800" cy="15768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7" name="Google Shape;17;p3"/>
          <p:cNvSpPr txBox="1">
            <a:spLocks noGrp="1"/>
          </p:cNvSpPr>
          <p:nvPr>
            <p:ph type="subTitle" idx="1"/>
          </p:nvPr>
        </p:nvSpPr>
        <p:spPr>
          <a:xfrm>
            <a:off x="3486750" y="6555800"/>
            <a:ext cx="11314800" cy="94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 name="Google Shape;18;p3"/>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 name="Google Shape;19;p3"/>
          <p:cNvSpPr/>
          <p:nvPr/>
        </p:nvSpPr>
        <p:spPr>
          <a:xfrm>
            <a:off x="348030" y="184590"/>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a:off x="17311082" y="9474764"/>
            <a:ext cx="622800" cy="622800"/>
          </a:xfrm>
          <a:prstGeom prst="mathMultiply">
            <a:avLst>
              <a:gd name="adj1" fmla="val 25484"/>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43676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p:nvPr/>
        </p:nvSpPr>
        <p:spPr>
          <a:xfrm rot="10800000" flipH="1">
            <a:off x="662700" y="494354"/>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 name="Google Shape;29;p5"/>
          <p:cNvSpPr/>
          <p:nvPr/>
        </p:nvSpPr>
        <p:spPr>
          <a:xfrm>
            <a:off x="348030" y="184590"/>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5"/>
          <p:cNvSpPr/>
          <p:nvPr/>
        </p:nvSpPr>
        <p:spPr>
          <a:xfrm>
            <a:off x="17311082" y="9474764"/>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 name="Google Shape;31;p5"/>
          <p:cNvSpPr txBox="1">
            <a:spLocks noGrp="1"/>
          </p:cNvSpPr>
          <p:nvPr>
            <p:ph type="subTitle" idx="1"/>
          </p:nvPr>
        </p:nvSpPr>
        <p:spPr>
          <a:xfrm>
            <a:off x="2581500" y="5496644"/>
            <a:ext cx="5815200" cy="851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1pPr>
            <a:lvl2pPr lvl="1"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2pPr>
            <a:lvl3pPr lvl="2"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3pPr>
            <a:lvl4pPr lvl="3"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4pPr>
            <a:lvl5pPr lvl="4"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5pPr>
            <a:lvl6pPr lvl="5"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6pPr>
            <a:lvl7pPr lvl="6"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7pPr>
            <a:lvl8pPr lvl="7"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8pPr>
            <a:lvl9pPr lvl="8"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9pPr>
          </a:lstStyle>
          <a:p>
            <a:endParaRPr/>
          </a:p>
        </p:txBody>
      </p:sp>
      <p:sp>
        <p:nvSpPr>
          <p:cNvPr id="32" name="Google Shape;32;p5"/>
          <p:cNvSpPr txBox="1">
            <a:spLocks noGrp="1"/>
          </p:cNvSpPr>
          <p:nvPr>
            <p:ph type="subTitle" idx="2"/>
          </p:nvPr>
        </p:nvSpPr>
        <p:spPr>
          <a:xfrm>
            <a:off x="9891250" y="5496644"/>
            <a:ext cx="5815200" cy="85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1pPr>
            <a:lvl2pPr lvl="1"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2pPr>
            <a:lvl3pPr lvl="2"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3pPr>
            <a:lvl4pPr lvl="3"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4pPr>
            <a:lvl5pPr lvl="4"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5pPr>
            <a:lvl6pPr lvl="5"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6pPr>
            <a:lvl7pPr lvl="6"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7pPr>
            <a:lvl8pPr lvl="7"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8pPr>
            <a:lvl9pPr lvl="8"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9pPr>
          </a:lstStyle>
          <a:p>
            <a:endParaRPr/>
          </a:p>
        </p:txBody>
      </p:sp>
      <p:sp>
        <p:nvSpPr>
          <p:cNvPr id="33" name="Google Shape;33;p5"/>
          <p:cNvSpPr txBox="1">
            <a:spLocks noGrp="1"/>
          </p:cNvSpPr>
          <p:nvPr>
            <p:ph type="subTitle" idx="3"/>
          </p:nvPr>
        </p:nvSpPr>
        <p:spPr>
          <a:xfrm>
            <a:off x="2581500" y="6228250"/>
            <a:ext cx="5815200" cy="20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5"/>
          <p:cNvSpPr txBox="1">
            <a:spLocks noGrp="1"/>
          </p:cNvSpPr>
          <p:nvPr>
            <p:ph type="subTitle" idx="4"/>
          </p:nvPr>
        </p:nvSpPr>
        <p:spPr>
          <a:xfrm>
            <a:off x="9891250" y="6228250"/>
            <a:ext cx="5815200" cy="20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 name="Google Shape;35;p5"/>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264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6"/>
          <p:cNvSpPr/>
          <p:nvPr/>
        </p:nvSpPr>
        <p:spPr>
          <a:xfrm flipH="1">
            <a:off x="65661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 name="Google Shape;39;p6"/>
          <p:cNvSpPr/>
          <p:nvPr/>
        </p:nvSpPr>
        <p:spPr>
          <a:xfrm flipH="1">
            <a:off x="17311082" y="184590"/>
            <a:ext cx="622800" cy="622800"/>
          </a:xfrm>
          <a:prstGeom prst="mathMultiply">
            <a:avLst>
              <a:gd name="adj1" fmla="val 25484"/>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 name="Google Shape;40;p6"/>
          <p:cNvSpPr/>
          <p:nvPr/>
        </p:nvSpPr>
        <p:spPr>
          <a:xfrm flipH="1">
            <a:off x="348030" y="9474764"/>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81886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7"/>
          <p:cNvSpPr txBox="1">
            <a:spLocks noGrp="1"/>
          </p:cNvSpPr>
          <p:nvPr>
            <p:ph type="body" idx="1"/>
          </p:nvPr>
        </p:nvSpPr>
        <p:spPr>
          <a:xfrm>
            <a:off x="1452900" y="2930500"/>
            <a:ext cx="8030400" cy="42924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SzPts val="1400"/>
              <a:buChar char="●"/>
              <a:defRPr/>
            </a:lvl1pPr>
            <a:lvl2pPr marL="1828800" lvl="1" indent="-635000" rtl="0">
              <a:lnSpc>
                <a:spcPct val="115000"/>
              </a:lnSpc>
              <a:spcBef>
                <a:spcPts val="0"/>
              </a:spcBef>
              <a:spcAft>
                <a:spcPts val="0"/>
              </a:spcAft>
              <a:buSzPts val="1400"/>
              <a:buChar char="○"/>
              <a:defRPr/>
            </a:lvl2pPr>
            <a:lvl3pPr marL="2743200" lvl="2" indent="-635000" rtl="0">
              <a:lnSpc>
                <a:spcPct val="115000"/>
              </a:lnSpc>
              <a:spcBef>
                <a:spcPts val="0"/>
              </a:spcBef>
              <a:spcAft>
                <a:spcPts val="0"/>
              </a:spcAft>
              <a:buSzPts val="1400"/>
              <a:buChar char="■"/>
              <a:defRPr/>
            </a:lvl3pPr>
            <a:lvl4pPr marL="3657600" lvl="3" indent="-635000" rtl="0">
              <a:lnSpc>
                <a:spcPct val="115000"/>
              </a:lnSpc>
              <a:spcBef>
                <a:spcPts val="0"/>
              </a:spcBef>
              <a:spcAft>
                <a:spcPts val="0"/>
              </a:spcAft>
              <a:buSzPts val="1400"/>
              <a:buChar char="●"/>
              <a:defRPr/>
            </a:lvl4pPr>
            <a:lvl5pPr marL="4572000" lvl="4" indent="-635000" rtl="0">
              <a:lnSpc>
                <a:spcPct val="115000"/>
              </a:lnSpc>
              <a:spcBef>
                <a:spcPts val="0"/>
              </a:spcBef>
              <a:spcAft>
                <a:spcPts val="0"/>
              </a:spcAft>
              <a:buSzPts val="1400"/>
              <a:buChar char="○"/>
              <a:defRPr/>
            </a:lvl5pPr>
            <a:lvl6pPr marL="5486400" lvl="5" indent="-635000" rtl="0">
              <a:lnSpc>
                <a:spcPct val="115000"/>
              </a:lnSpc>
              <a:spcBef>
                <a:spcPts val="0"/>
              </a:spcBef>
              <a:spcAft>
                <a:spcPts val="0"/>
              </a:spcAft>
              <a:buSzPts val="1400"/>
              <a:buChar char="■"/>
              <a:defRPr/>
            </a:lvl6pPr>
            <a:lvl7pPr marL="6400800" lvl="6" indent="-635000" rtl="0">
              <a:lnSpc>
                <a:spcPct val="115000"/>
              </a:lnSpc>
              <a:spcBef>
                <a:spcPts val="0"/>
              </a:spcBef>
              <a:spcAft>
                <a:spcPts val="0"/>
              </a:spcAft>
              <a:buSzPts val="1400"/>
              <a:buChar char="●"/>
              <a:defRPr/>
            </a:lvl7pPr>
            <a:lvl8pPr marL="7315200" lvl="7" indent="-635000" rtl="0">
              <a:lnSpc>
                <a:spcPct val="115000"/>
              </a:lnSpc>
              <a:spcBef>
                <a:spcPts val="0"/>
              </a:spcBef>
              <a:spcAft>
                <a:spcPts val="0"/>
              </a:spcAft>
              <a:buSzPts val="1400"/>
              <a:buChar char="○"/>
              <a:defRPr/>
            </a:lvl8pPr>
            <a:lvl9pPr marL="8229600" lvl="8" indent="-635000" rtl="0">
              <a:lnSpc>
                <a:spcPct val="115000"/>
              </a:lnSpc>
              <a:spcBef>
                <a:spcPts val="0"/>
              </a:spcBef>
              <a:spcAft>
                <a:spcPts val="0"/>
              </a:spcAft>
              <a:buSzPts val="1400"/>
              <a:buChar char="■"/>
              <a:defRPr/>
            </a:lvl9pPr>
          </a:lstStyle>
          <a:p>
            <a:endParaRPr/>
          </a:p>
        </p:txBody>
      </p:sp>
      <p:sp>
        <p:nvSpPr>
          <p:cNvPr id="44" name="Google Shape;44;p7"/>
          <p:cNvSpPr>
            <a:spLocks noGrp="1"/>
          </p:cNvSpPr>
          <p:nvPr>
            <p:ph type="pic" idx="2"/>
          </p:nvPr>
        </p:nvSpPr>
        <p:spPr>
          <a:xfrm>
            <a:off x="10797150" y="2930500"/>
            <a:ext cx="5271000" cy="5526600"/>
          </a:xfrm>
          <a:prstGeom prst="rect">
            <a:avLst/>
          </a:prstGeom>
          <a:noFill/>
          <a:ln w="9525" cap="flat" cmpd="sng">
            <a:solidFill>
              <a:schemeClr val="dk1"/>
            </a:solidFill>
            <a:prstDash val="solid"/>
            <a:round/>
            <a:headEnd type="none" w="sm" len="sm"/>
            <a:tailEnd type="none" w="sm" len="sm"/>
          </a:ln>
        </p:spPr>
      </p:sp>
      <p:sp>
        <p:nvSpPr>
          <p:cNvPr id="45" name="Google Shape;45;p7"/>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 name="Google Shape;46;p7"/>
          <p:cNvSpPr/>
          <p:nvPr/>
        </p:nvSpPr>
        <p:spPr>
          <a:xfrm rot="10800000" flipH="1">
            <a:off x="348030"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 name="Google Shape;47;p7"/>
          <p:cNvSpPr/>
          <p:nvPr/>
        </p:nvSpPr>
        <p:spPr>
          <a:xfrm rot="10800000" flipH="1">
            <a:off x="17311082" y="184590"/>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93728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
        <p:cNvGrpSpPr/>
        <p:nvPr/>
      </p:nvGrpSpPr>
      <p:grpSpPr>
        <a:xfrm>
          <a:off x="0" y="0"/>
          <a:ext cx="0" cy="0"/>
          <a:chOff x="0" y="0"/>
          <a:chExt cx="0" cy="0"/>
        </a:xfrm>
      </p:grpSpPr>
      <p:sp>
        <p:nvSpPr>
          <p:cNvPr id="54" name="Google Shape;54;p9"/>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9"/>
          <p:cNvSpPr/>
          <p:nvPr/>
        </p:nvSpPr>
        <p:spPr>
          <a:xfrm rot="10800000" flipH="1">
            <a:off x="348030" y="9474764"/>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 name="Google Shape;56;p9"/>
          <p:cNvSpPr/>
          <p:nvPr/>
        </p:nvSpPr>
        <p:spPr>
          <a:xfrm rot="10800000" flipH="1">
            <a:off x="17311082" y="184590"/>
            <a:ext cx="622800" cy="622800"/>
          </a:xfrm>
          <a:prstGeom prst="mathMultiply">
            <a:avLst>
              <a:gd name="adj1" fmla="val 25484"/>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 name="Google Shape;57;p9"/>
          <p:cNvSpPr txBox="1">
            <a:spLocks noGrp="1"/>
          </p:cNvSpPr>
          <p:nvPr>
            <p:ph type="subTitle" idx="1"/>
          </p:nvPr>
        </p:nvSpPr>
        <p:spPr>
          <a:xfrm>
            <a:off x="1440150" y="2398250"/>
            <a:ext cx="7547400" cy="41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 name="Google Shape;58;p9"/>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 name="Google Shape;59;p9"/>
          <p:cNvSpPr txBox="1">
            <a:spLocks noGrp="1"/>
          </p:cNvSpPr>
          <p:nvPr>
            <p:ph type="subTitle" idx="2"/>
          </p:nvPr>
        </p:nvSpPr>
        <p:spPr>
          <a:xfrm>
            <a:off x="9300450" y="2398250"/>
            <a:ext cx="7547400" cy="41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1452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9537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33852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subTitle" idx="1"/>
          </p:nvPr>
        </p:nvSpPr>
        <p:spPr>
          <a:xfrm>
            <a:off x="1918450" y="4609800"/>
            <a:ext cx="62208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13"/>
          <p:cNvSpPr txBox="1">
            <a:spLocks noGrp="1"/>
          </p:cNvSpPr>
          <p:nvPr>
            <p:ph type="subTitle" idx="2"/>
          </p:nvPr>
        </p:nvSpPr>
        <p:spPr>
          <a:xfrm>
            <a:off x="10123000" y="4609802"/>
            <a:ext cx="62208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3"/>
          <p:cNvSpPr txBox="1">
            <a:spLocks noGrp="1"/>
          </p:cNvSpPr>
          <p:nvPr>
            <p:ph type="subTitle" idx="3"/>
          </p:nvPr>
        </p:nvSpPr>
        <p:spPr>
          <a:xfrm>
            <a:off x="1918450" y="7949904"/>
            <a:ext cx="62208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4"/>
          </p:nvPr>
        </p:nvSpPr>
        <p:spPr>
          <a:xfrm>
            <a:off x="10123000" y="7949900"/>
            <a:ext cx="62208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13"/>
          <p:cNvSpPr txBox="1">
            <a:spLocks noGrp="1"/>
          </p:cNvSpPr>
          <p:nvPr>
            <p:ph type="title" idx="5" hasCustomPrompt="1"/>
          </p:nvPr>
        </p:nvSpPr>
        <p:spPr>
          <a:xfrm>
            <a:off x="4295250" y="2773050"/>
            <a:ext cx="1467000" cy="9696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77" name="Google Shape;77;p13"/>
          <p:cNvSpPr txBox="1">
            <a:spLocks noGrp="1"/>
          </p:cNvSpPr>
          <p:nvPr>
            <p:ph type="title" idx="6" hasCustomPrompt="1"/>
          </p:nvPr>
        </p:nvSpPr>
        <p:spPr>
          <a:xfrm>
            <a:off x="4297550" y="6112900"/>
            <a:ext cx="1462800" cy="9696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78" name="Google Shape;78;p13"/>
          <p:cNvSpPr txBox="1">
            <a:spLocks noGrp="1"/>
          </p:cNvSpPr>
          <p:nvPr>
            <p:ph type="title" idx="7" hasCustomPrompt="1"/>
          </p:nvPr>
        </p:nvSpPr>
        <p:spPr>
          <a:xfrm>
            <a:off x="12502000" y="2774428"/>
            <a:ext cx="1462800" cy="9666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79" name="Google Shape;79;p13"/>
          <p:cNvSpPr txBox="1">
            <a:spLocks noGrp="1"/>
          </p:cNvSpPr>
          <p:nvPr>
            <p:ph type="title" idx="8" hasCustomPrompt="1"/>
          </p:nvPr>
        </p:nvSpPr>
        <p:spPr>
          <a:xfrm>
            <a:off x="12502000" y="6112902"/>
            <a:ext cx="1462800" cy="9696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 name="Google Shape;80;p13"/>
          <p:cNvSpPr txBox="1">
            <a:spLocks noGrp="1"/>
          </p:cNvSpPr>
          <p:nvPr>
            <p:ph type="subTitle" idx="9"/>
          </p:nvPr>
        </p:nvSpPr>
        <p:spPr>
          <a:xfrm>
            <a:off x="1918198" y="3943500"/>
            <a:ext cx="6220800" cy="89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400">
                <a:latin typeface="Merriweather"/>
                <a:ea typeface="Merriweather"/>
                <a:cs typeface="Merriweather"/>
                <a:sym typeface="Merriweather"/>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81" name="Google Shape;81;p13"/>
          <p:cNvSpPr txBox="1">
            <a:spLocks noGrp="1"/>
          </p:cNvSpPr>
          <p:nvPr>
            <p:ph type="subTitle" idx="13"/>
          </p:nvPr>
        </p:nvSpPr>
        <p:spPr>
          <a:xfrm>
            <a:off x="1918198" y="7283860"/>
            <a:ext cx="6220800" cy="89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400">
                <a:latin typeface="Merriweather"/>
                <a:ea typeface="Merriweather"/>
                <a:cs typeface="Merriweather"/>
                <a:sym typeface="Merriweather"/>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82" name="Google Shape;82;p13"/>
          <p:cNvSpPr txBox="1">
            <a:spLocks noGrp="1"/>
          </p:cNvSpPr>
          <p:nvPr>
            <p:ph type="subTitle" idx="14"/>
          </p:nvPr>
        </p:nvSpPr>
        <p:spPr>
          <a:xfrm>
            <a:off x="10123000" y="3943500"/>
            <a:ext cx="6220800" cy="89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400">
                <a:latin typeface="Merriweather"/>
                <a:ea typeface="Merriweather"/>
                <a:cs typeface="Merriweather"/>
                <a:sym typeface="Merriweather"/>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83" name="Google Shape;83;p13"/>
          <p:cNvSpPr txBox="1">
            <a:spLocks noGrp="1"/>
          </p:cNvSpPr>
          <p:nvPr>
            <p:ph type="subTitle" idx="15"/>
          </p:nvPr>
        </p:nvSpPr>
        <p:spPr>
          <a:xfrm>
            <a:off x="10123000" y="7283850"/>
            <a:ext cx="6220800" cy="89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400">
                <a:latin typeface="Merriweather"/>
                <a:ea typeface="Merriweather"/>
                <a:cs typeface="Merriweather"/>
                <a:sym typeface="Merriweather"/>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84" name="Google Shape;84;p13"/>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 name="Google Shape;85;p13"/>
          <p:cNvSpPr/>
          <p:nvPr/>
        </p:nvSpPr>
        <p:spPr>
          <a:xfrm>
            <a:off x="348030" y="184590"/>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 name="Google Shape;86;p13"/>
          <p:cNvSpPr/>
          <p:nvPr/>
        </p:nvSpPr>
        <p:spPr>
          <a:xfrm>
            <a:off x="17311082"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0388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18"/>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 name="Google Shape;132;p18"/>
          <p:cNvSpPr/>
          <p:nvPr/>
        </p:nvSpPr>
        <p:spPr>
          <a:xfrm>
            <a:off x="348030" y="184590"/>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8"/>
          <p:cNvSpPr/>
          <p:nvPr/>
        </p:nvSpPr>
        <p:spPr>
          <a:xfrm>
            <a:off x="17311082"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463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1"/>
        <p:cNvGrpSpPr/>
        <p:nvPr/>
      </p:nvGrpSpPr>
      <p:grpSpPr>
        <a:xfrm>
          <a:off x="0" y="0"/>
          <a:ext cx="0" cy="0"/>
          <a:chOff x="0" y="0"/>
          <a:chExt cx="0" cy="0"/>
        </a:xfrm>
      </p:grpSpPr>
      <p:sp>
        <p:nvSpPr>
          <p:cNvPr id="142" name="Google Shape;142;p20"/>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 name="Google Shape;143;p20"/>
          <p:cNvSpPr/>
          <p:nvPr/>
        </p:nvSpPr>
        <p:spPr>
          <a:xfrm>
            <a:off x="348030" y="184590"/>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 name="Google Shape;144;p20"/>
          <p:cNvSpPr/>
          <p:nvPr/>
        </p:nvSpPr>
        <p:spPr>
          <a:xfrm>
            <a:off x="17311082"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95288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5"/>
        <p:cNvGrpSpPr/>
        <p:nvPr/>
      </p:nvGrpSpPr>
      <p:grpSpPr>
        <a:xfrm>
          <a:off x="0" y="0"/>
          <a:ext cx="0" cy="0"/>
          <a:chOff x="0" y="0"/>
          <a:chExt cx="0" cy="0"/>
        </a:xfrm>
      </p:grpSpPr>
      <p:sp>
        <p:nvSpPr>
          <p:cNvPr id="146" name="Google Shape;146;p21"/>
          <p:cNvSpPr/>
          <p:nvPr/>
        </p:nvSpPr>
        <p:spPr>
          <a:xfrm flipH="1">
            <a:off x="65661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21"/>
          <p:cNvSpPr/>
          <p:nvPr/>
        </p:nvSpPr>
        <p:spPr>
          <a:xfrm flipH="1">
            <a:off x="17311082" y="184590"/>
            <a:ext cx="622800" cy="622800"/>
          </a:xfrm>
          <a:prstGeom prst="mathMultiply">
            <a:avLst>
              <a:gd name="adj1" fmla="val 25484"/>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8" name="Google Shape;148;p21"/>
          <p:cNvSpPr/>
          <p:nvPr/>
        </p:nvSpPr>
        <p:spPr>
          <a:xfrm flipH="1">
            <a:off x="348030"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91135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96604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30460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70570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94916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463552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04925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2"/>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8" y="2302672"/>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8"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85174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12933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96619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726403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38247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25190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3839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9986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6"/>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92"/>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1235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4"/>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21"/>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4785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4"/>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0"/>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A727CBB5-CA7C-47DE-A8DB-216B0EC2CAF4}"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0"/>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0"/>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5797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2F288E0-7875-42C4-84C8-98DBBD3BF4D2}" type="datetimeFigureOut">
              <a:rPr lang="zh-CN" altLang="en-US" smtClean="0"/>
              <a:t>2024/11/13</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958083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1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1pPr>
            <a:lvl2pPr lvl="1"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2pPr>
            <a:lvl3pPr lvl="2"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3pPr>
            <a:lvl4pPr lvl="3"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4pPr>
            <a:lvl5pPr lvl="4"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5pPr>
            <a:lvl6pPr lvl="5"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6pPr>
            <a:lvl7pPr lvl="6"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7pPr>
            <a:lvl8pPr lvl="7"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8pPr>
            <a:lvl9pPr lvl="8"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1pPr>
            <a:lvl2pPr marL="914400" lvl="1"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2pPr>
            <a:lvl3pPr marL="1371600" lvl="2"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3pPr>
            <a:lvl4pPr marL="1828800" lvl="3"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4pPr>
            <a:lvl5pPr marL="2286000" lvl="4"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5pPr>
            <a:lvl6pPr marL="2743200" lvl="5"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6pPr>
            <a:lvl7pPr marL="3200400" lvl="6"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7pPr>
            <a:lvl8pPr marL="3657600" lvl="7"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8pPr>
            <a:lvl9pPr marL="4114800" lvl="8"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9pPr>
          </a:lstStyle>
          <a:p>
            <a:endParaRPr/>
          </a:p>
        </p:txBody>
      </p:sp>
    </p:spTree>
    <p:extLst>
      <p:ext uri="{BB962C8B-B14F-4D97-AF65-F5344CB8AC3E}">
        <p14:creationId xmlns:p14="http://schemas.microsoft.com/office/powerpoint/2010/main" val="3645635562"/>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C28B4B3-13AD-415B-93EF-B3394EC397B8}" type="datetimeFigureOut">
              <a:rPr lang="en-US" smtClean="0">
                <a:solidFill>
                  <a:prstClr val="black">
                    <a:tint val="75000"/>
                  </a:prstClr>
                </a:solidFill>
              </a:rPr>
              <a:pPr defTabSz="1371600">
                <a:defRPr/>
              </a:pPr>
              <a:t>11/13/2024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7988321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0.jpg"/><Relationship Id="rId3" Type="http://schemas.openxmlformats.org/officeDocument/2006/relationships/image" Target="../media/image24.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9.svg"/><Relationship Id="rId4" Type="http://schemas.openxmlformats.org/officeDocument/2006/relationships/image" Target="../media/image25.wmf"/><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9.svg"/><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9.svg"/><Relationship Id="rId5" Type="http://schemas.openxmlformats.org/officeDocument/2006/relationships/image" Target="../media/image10.png"/><Relationship Id="rId10" Type="http://schemas.openxmlformats.org/officeDocument/2006/relationships/image" Target="../media/image4.svg"/><Relationship Id="rId4" Type="http://schemas.openxmlformats.org/officeDocument/2006/relationships/image" Target="../media/image12.sv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9.svg"/><Relationship Id="rId5" Type="http://schemas.openxmlformats.org/officeDocument/2006/relationships/image" Target="../media/image10.png"/><Relationship Id="rId10" Type="http://schemas.openxmlformats.org/officeDocument/2006/relationships/image" Target="../media/image4.svg"/><Relationship Id="rId4" Type="http://schemas.openxmlformats.org/officeDocument/2006/relationships/image" Target="../media/image12.sv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6.png"/><Relationship Id="rId7" Type="http://schemas.openxmlformats.org/officeDocument/2006/relationships/image" Target="../media/image9.svg"/><Relationship Id="rId12"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10.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8.png"/><Relationship Id="rId7" Type="http://schemas.openxmlformats.org/officeDocument/2006/relationships/image" Target="../media/image9.svg"/><Relationship Id="rId12"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37.sv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1.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4.svg"/><Relationship Id="rId10" Type="http://schemas.openxmlformats.org/officeDocument/2006/relationships/image" Target="../media/image3.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2.png"/><Relationship Id="rId7" Type="http://schemas.openxmlformats.org/officeDocument/2006/relationships/image" Target="../media/image9.svg"/><Relationship Id="rId12" Type="http://schemas.openxmlformats.org/officeDocument/2006/relationships/image" Target="../media/image43.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1.png"/><Relationship Id="rId5" Type="http://schemas.openxmlformats.org/officeDocument/2006/relationships/image" Target="../media/image12.svg"/><Relationship Id="rId10" Type="http://schemas.openxmlformats.org/officeDocument/2006/relationships/image" Target="../media/image4.sv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1.png"/><Relationship Id="rId3" Type="http://schemas.openxmlformats.org/officeDocument/2006/relationships/image" Target="../media/image43.png"/><Relationship Id="rId7" Type="http://schemas.openxmlformats.org/officeDocument/2006/relationships/image" Target="../media/image44.png"/><Relationship Id="rId12" Type="http://schemas.openxmlformats.org/officeDocument/2006/relationships/image" Target="../media/image9.svg"/><Relationship Id="rId2" Type="http://schemas.openxmlformats.org/officeDocument/2006/relationships/notesSlide" Target="../notesSlides/notesSlide2.xml"/><Relationship Id="rId16" Type="http://schemas.openxmlformats.org/officeDocument/2006/relationships/image" Target="../media/image46.png"/><Relationship Id="rId1" Type="http://schemas.openxmlformats.org/officeDocument/2006/relationships/slideLayout" Target="../slideLayouts/slideLayout36.xml"/><Relationship Id="rId6" Type="http://schemas.openxmlformats.org/officeDocument/2006/relationships/image" Target="../media/image46.svg"/><Relationship Id="rId11" Type="http://schemas.openxmlformats.org/officeDocument/2006/relationships/image" Target="../media/image10.png"/><Relationship Id="rId15" Type="http://schemas.openxmlformats.org/officeDocument/2006/relationships/image" Target="../media/image50.svg"/><Relationship Id="rId10" Type="http://schemas.openxmlformats.org/officeDocument/2006/relationships/image" Target="../media/image12.svg"/><Relationship Id="rId9" Type="http://schemas.openxmlformats.org/officeDocument/2006/relationships/image" Target="../media/image9.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9.svg"/><Relationship Id="rId3" Type="http://schemas.openxmlformats.org/officeDocument/2006/relationships/image" Target="../media/image46.png"/><Relationship Id="rId7" Type="http://schemas.openxmlformats.org/officeDocument/2006/relationships/image" Target="../media/image46.svg"/><Relationship Id="rId12" Type="http://schemas.openxmlformats.org/officeDocument/2006/relationships/image" Target="../media/image11.pn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10.png"/><Relationship Id="rId1" Type="http://schemas.openxmlformats.org/officeDocument/2006/relationships/slideLayout" Target="../slideLayouts/slideLayout36.xml"/><Relationship Id="rId11" Type="http://schemas.openxmlformats.org/officeDocument/2006/relationships/image" Target="../media/image12.svg"/><Relationship Id="rId15" Type="http://schemas.openxmlformats.org/officeDocument/2006/relationships/image" Target="../media/image53.svg"/><Relationship Id="rId10" Type="http://schemas.openxmlformats.org/officeDocument/2006/relationships/image" Target="../media/image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8.png"/><Relationship Id="rId7" Type="http://schemas.openxmlformats.org/officeDocument/2006/relationships/image" Target="../media/image9.svg"/><Relationship Id="rId12" Type="http://schemas.openxmlformats.org/officeDocument/2006/relationships/image" Target="../media/image43.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1.png"/><Relationship Id="rId5" Type="http://schemas.openxmlformats.org/officeDocument/2006/relationships/image" Target="../media/image12.svg"/><Relationship Id="rId10" Type="http://schemas.openxmlformats.org/officeDocument/2006/relationships/image" Target="../media/image4.sv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0.png"/><Relationship Id="rId7" Type="http://schemas.openxmlformats.org/officeDocument/2006/relationships/image" Target="../media/image9.svg"/><Relationship Id="rId12" Type="http://schemas.openxmlformats.org/officeDocument/2006/relationships/image" Target="../media/image56.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9.png"/><Relationship Id="rId5" Type="http://schemas.openxmlformats.org/officeDocument/2006/relationships/image" Target="../media/image12.svg"/><Relationship Id="rId10" Type="http://schemas.openxmlformats.org/officeDocument/2006/relationships/image" Target="../media/image4.sv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9.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4.svg"/><Relationship Id="rId10"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9.svg"/><Relationship Id="rId9"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9.svg"/><Relationship Id="rId9" Type="http://schemas.openxmlformats.org/officeDocument/2006/relationships/image" Target="../media/image4.sv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9.svg"/><Relationship Id="rId11" Type="http://schemas.openxmlformats.org/officeDocument/2006/relationships/image" Target="../media/image36.png"/><Relationship Id="rId5" Type="http://schemas.openxmlformats.org/officeDocument/2006/relationships/image" Target="../media/image10.png"/><Relationship Id="rId10" Type="http://schemas.openxmlformats.org/officeDocument/2006/relationships/image" Target="../media/image4.svg"/><Relationship Id="rId4" Type="http://schemas.openxmlformats.org/officeDocument/2006/relationships/image" Target="../media/image12.sv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svg"/><Relationship Id="rId5" Type="http://schemas.openxmlformats.org/officeDocument/2006/relationships/image" Target="../media/image32.png"/><Relationship Id="rId10"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4.svg"/></Relationships>
</file>

<file path=ppt/slides/_rels/slide2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2.svg"/><Relationship Id="rId11" Type="http://schemas.openxmlformats.org/officeDocument/2006/relationships/image" Target="../media/image3.png"/><Relationship Id="rId10" Type="http://schemas.openxmlformats.org/officeDocument/2006/relationships/image" Target="../media/image12.pn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9.svg"/><Relationship Id="rId5" Type="http://schemas.openxmlformats.org/officeDocument/2006/relationships/image" Target="../media/image10.png"/><Relationship Id="rId10" Type="http://schemas.openxmlformats.org/officeDocument/2006/relationships/image" Target="../media/image4.svg"/><Relationship Id="rId4" Type="http://schemas.openxmlformats.org/officeDocument/2006/relationships/image" Target="../media/image12.sv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 Id="rId5"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0.png"/><Relationship Id="rId3" Type="http://schemas.openxmlformats.org/officeDocument/2006/relationships/slideLayout" Target="../slideLayouts/slideLayout50.xml"/><Relationship Id="rId7" Type="http://schemas.openxmlformats.org/officeDocument/2006/relationships/image" Target="../media/image10.png"/><Relationship Id="rId12"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1.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9.svg"/><Relationship Id="rId5" Type="http://schemas.openxmlformats.org/officeDocument/2006/relationships/image" Target="../media/image10.png"/><Relationship Id="rId10" Type="http://schemas.openxmlformats.org/officeDocument/2006/relationships/image" Target="../media/image4.svg"/><Relationship Id="rId4" Type="http://schemas.openxmlformats.org/officeDocument/2006/relationships/image" Target="../media/image12.sv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E72A602-F747-4FEE-98C4-6CF5D3F57B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14300"/>
            <a:ext cx="9150626" cy="1303436"/>
          </a:xfrm>
          <a:prstGeom prst="rect">
            <a:avLst/>
          </a:prstGeom>
        </p:spPr>
      </p:pic>
      <p:pic>
        <p:nvPicPr>
          <p:cNvPr id="6" name="Picture 5">
            <a:extLst>
              <a:ext uri="{FF2B5EF4-FFF2-40B4-BE49-F238E27FC236}">
                <a16:creationId xmlns:a16="http://schemas.microsoft.com/office/drawing/2014/main" id="{5A73A76C-9793-4EB6-92E1-6BAC2D2033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144000" y="-114300"/>
            <a:ext cx="9150627" cy="1303436"/>
          </a:xfrm>
          <a:prstGeom prst="rect">
            <a:avLst/>
          </a:prstGeom>
        </p:spPr>
      </p:pic>
      <p:sp>
        <p:nvSpPr>
          <p:cNvPr id="7" name="Rectangle 26">
            <a:extLst>
              <a:ext uri="{FF2B5EF4-FFF2-40B4-BE49-F238E27FC236}">
                <a16:creationId xmlns:a16="http://schemas.microsoft.com/office/drawing/2014/main" id="{6454C0E5-53D4-4CFC-972C-4D0C043AA16D}"/>
              </a:ext>
            </a:extLst>
          </p:cNvPr>
          <p:cNvSpPr/>
          <p:nvPr/>
        </p:nvSpPr>
        <p:spPr>
          <a:xfrm>
            <a:off x="2091650" y="3665499"/>
            <a:ext cx="13411200" cy="131144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a:ln w="12700" cmpd="sng">
                  <a:solidFill>
                    <a:srgbClr val="00B050"/>
                  </a:solidFill>
                  <a:prstDash val="solid"/>
                </a:ln>
                <a:solidFill>
                  <a:srgbClr val="FF00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rPr>
              <a:t>KHỞI ĐỘNG ĐẦU GIỜ</a:t>
            </a:r>
            <a:endParaRPr kumimoji="0" lang="en-US" sz="6000" b="1" i="0" u="none" strike="noStrike" kern="1200" cap="none" spc="0" normalizeH="0" baseline="0" noProof="0" dirty="0">
              <a:ln w="12700" cmpd="sng">
                <a:solidFill>
                  <a:srgbClr val="00B050"/>
                </a:solidFill>
                <a:prstDash val="solid"/>
              </a:ln>
              <a:solidFill>
                <a:srgbClr val="FF00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8007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A071A87C-ACDF-8B97-4C98-DB6242CA9A15}"/>
              </a:ext>
            </a:extLst>
          </p:cNvPr>
          <p:cNvPicPr>
            <a:picLocks noChangeAspect="1"/>
          </p:cNvPicPr>
          <p:nvPr/>
        </p:nvPicPr>
        <p:blipFill>
          <a:blip r:embed="rId3"/>
          <a:srcRect/>
          <a:stretch>
            <a:fillRect/>
          </a:stretch>
        </p:blipFill>
        <p:spPr>
          <a:xfrm>
            <a:off x="173574" y="15688"/>
            <a:ext cx="2626416" cy="2334357"/>
          </a:xfrm>
          <a:prstGeom prst="rect">
            <a:avLst/>
          </a:prstGeom>
        </p:spPr>
      </p:pic>
      <p:pic>
        <p:nvPicPr>
          <p:cNvPr id="5" name="Picture 9">
            <a:extLst>
              <a:ext uri="{FF2B5EF4-FFF2-40B4-BE49-F238E27FC236}">
                <a16:creationId xmlns:a16="http://schemas.microsoft.com/office/drawing/2014/main" id="{5F9010B6-6D7B-680B-31C3-28D7EFAF5939}"/>
              </a:ext>
            </a:extLst>
          </p:cNvPr>
          <p:cNvPicPr>
            <a:picLocks noChangeAspect="1"/>
          </p:cNvPicPr>
          <p:nvPr/>
        </p:nvPicPr>
        <p:blipFill>
          <a:blip r:embed="rId3"/>
          <a:srcRect/>
          <a:stretch>
            <a:fillRect/>
          </a:stretch>
        </p:blipFill>
        <p:spPr>
          <a:xfrm flipH="1">
            <a:off x="15633474" y="1"/>
            <a:ext cx="2683314" cy="2875085"/>
          </a:xfrm>
          <a:prstGeom prst="rect">
            <a:avLst/>
          </a:prstGeom>
        </p:spPr>
      </p:pic>
      <p:pic>
        <p:nvPicPr>
          <p:cNvPr id="8" name="Picture 100">
            <a:extLst>
              <a:ext uri="{FF2B5EF4-FFF2-40B4-BE49-F238E27FC236}">
                <a16:creationId xmlns:a16="http://schemas.microsoft.com/office/drawing/2014/main" id="{8A038FF3-1FCC-F5DE-8A3B-68BE3C3D9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369" y="1167180"/>
            <a:ext cx="1350612" cy="162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7"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6200000" flipH="1">
            <a:off x="16595978" y="6813269"/>
            <a:ext cx="2476304" cy="4419600"/>
          </a:xfrm>
          <a:prstGeom prst="rect">
            <a:avLst/>
          </a:prstGeom>
        </p:spPr>
      </p:pic>
      <p:pic>
        <p:nvPicPr>
          <p:cNvPr id="10" name="图片 15"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970213" flipH="1">
            <a:off x="16848096" y="6239289"/>
            <a:ext cx="4351020" cy="4255770"/>
          </a:xfrm>
          <a:prstGeom prst="rect">
            <a:avLst/>
          </a:prstGeom>
        </p:spPr>
      </p:pic>
      <p:pic>
        <p:nvPicPr>
          <p:cNvPr id="11" name="Picture 3">
            <a:extLst>
              <a:ext uri="{FF2B5EF4-FFF2-40B4-BE49-F238E27FC236}">
                <a16:creationId xmlns:a16="http://schemas.microsoft.com/office/drawing/2014/main" id="{7D4563CC-2C92-4C0A-2455-BB852C913B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9737" y="9108041"/>
            <a:ext cx="19079737" cy="1253144"/>
          </a:xfrm>
          <a:prstGeom prst="rect">
            <a:avLst/>
          </a:prstGeom>
        </p:spPr>
      </p:pic>
      <p:pic>
        <p:nvPicPr>
          <p:cNvPr id="15" name="Picture 2">
            <a:extLst>
              <a:ext uri="{FF2B5EF4-FFF2-40B4-BE49-F238E27FC236}">
                <a16:creationId xmlns:a16="http://schemas.microsoft.com/office/drawing/2014/main" id="{C0FEA6BC-9F86-F53A-150D-07CB94B8490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296402" y="9501187"/>
            <a:ext cx="9448798" cy="785813"/>
          </a:xfrm>
          <a:prstGeom prst="rect">
            <a:avLst/>
          </a:prstGeom>
        </p:spPr>
      </p:pic>
      <p:pic>
        <p:nvPicPr>
          <p:cNvPr id="17" name="Picture 35">
            <a:extLst>
              <a:ext uri="{FF2B5EF4-FFF2-40B4-BE49-F238E27FC236}">
                <a16:creationId xmlns:a16="http://schemas.microsoft.com/office/drawing/2014/main" id="{7964880D-2424-DDBC-2D51-4B4705013F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978" y="7722137"/>
            <a:ext cx="2609580" cy="2564862"/>
          </a:xfrm>
          <a:prstGeom prst="rect">
            <a:avLst/>
          </a:prstGeom>
        </p:spPr>
      </p:pic>
      <p:pic>
        <p:nvPicPr>
          <p:cNvPr id="20" name="Picture 2">
            <a:extLst>
              <a:ext uri="{FF2B5EF4-FFF2-40B4-BE49-F238E27FC236}">
                <a16:creationId xmlns:a16="http://schemas.microsoft.com/office/drawing/2014/main" id="{62D6CB82-8F1A-2B71-DF6C-7B351500AE2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46580" y="9501188"/>
            <a:ext cx="9771581" cy="785813"/>
          </a:xfrm>
          <a:prstGeom prst="rect">
            <a:avLst/>
          </a:prstGeom>
        </p:spPr>
      </p:pic>
      <p:sp>
        <p:nvSpPr>
          <p:cNvPr id="22" name="Rectangles 5">
            <a:extLst>
              <a:ext uri="{FF2B5EF4-FFF2-40B4-BE49-F238E27FC236}">
                <a16:creationId xmlns:a16="http://schemas.microsoft.com/office/drawing/2014/main" id="{58F33163-283D-AA3E-22E7-DEF0A3160BCA}"/>
              </a:ext>
            </a:extLst>
          </p:cNvPr>
          <p:cNvSpPr/>
          <p:nvPr/>
        </p:nvSpPr>
        <p:spPr>
          <a:xfrm>
            <a:off x="2857850" y="994764"/>
            <a:ext cx="4767524" cy="800284"/>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4200" b="1" i="0" u="none"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Tác giả - Tác phẩm </a:t>
            </a:r>
            <a:endParaRPr kumimoji="0" lang="vi-VN" altLang="en-US" sz="4200" b="1" i="0" u="none"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23" name="Rectangle 2">
            <a:extLst>
              <a:ext uri="{FF2B5EF4-FFF2-40B4-BE49-F238E27FC236}">
                <a16:creationId xmlns:a16="http://schemas.microsoft.com/office/drawing/2014/main" id="{ADCB97EF-4ACE-A7A9-37BE-955F7BC637B1}"/>
              </a:ext>
            </a:extLst>
          </p:cNvPr>
          <p:cNvSpPr/>
          <p:nvPr/>
        </p:nvSpPr>
        <p:spPr>
          <a:xfrm>
            <a:off x="495876" y="7302372"/>
            <a:ext cx="7129498" cy="461665"/>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ctr" defTabSz="13716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NS: Nguyễn Văn Hiên</a:t>
            </a:r>
            <a:endParaRPr kumimoji="0" lang="vi-VN" sz="2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2226E2B-0233-4DDE-A765-99D98ED179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6981" y="2668805"/>
            <a:ext cx="4363877" cy="4497252"/>
          </a:xfrm>
          <a:prstGeom prst="rect">
            <a:avLst/>
          </a:prstGeom>
        </p:spPr>
      </p:pic>
      <p:sp>
        <p:nvSpPr>
          <p:cNvPr id="24" name="TextBox 23">
            <a:extLst>
              <a:ext uri="{FF2B5EF4-FFF2-40B4-BE49-F238E27FC236}">
                <a16:creationId xmlns:a16="http://schemas.microsoft.com/office/drawing/2014/main" id="{8D584357-776F-4D05-A433-6BC8E0D5303A}"/>
              </a:ext>
            </a:extLst>
          </p:cNvPr>
          <p:cNvSpPr txBox="1"/>
          <p:nvPr/>
        </p:nvSpPr>
        <p:spPr>
          <a:xfrm>
            <a:off x="7436792" y="2789811"/>
            <a:ext cx="9348203"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NS Nguyễn Văn Hiên sinh năm 1953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Quê ở Bình Định, là một nhạc sĩ nổi tiếng,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từng hoạt động trong phong trào thanh niên từ sau năm 1975 và tốt nghiệp đại học sáng tác Nhạc viện Thành phố Hồ Chí Minh năm 1993. Ông thường sáng tác nhạc trẻ, nhạc nhẹ, hợp xướng, giao hưởng, nhạc thiếu nhi, sinh viên học sinh.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Các tác phẩm tiêu biểu phải kể đến như: Chúc tết, con thương ba, hổng dám đâu…..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Bài hát bay vào tương lai” với giai điệu vui tươi, rộn ràng, hình ảnh tuổi thơ thật đẹp luôn vươn lên để có tương lai thật tươi sáng.</a:t>
            </a:r>
            <a:endParaRPr kumimoji="0" lang="vi-VN" sz="2800" b="0" i="0" u="none" strike="noStrike" kern="1200" cap="none" spc="0" normalizeH="0" baseline="0" noProof="0">
              <a:ln>
                <a:noFill/>
              </a:ln>
              <a:solidFill>
                <a:srgbClr val="202124"/>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17916488"/>
      </p:ext>
    </p:extLst>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82D59-1DFB-4FE6-8DDB-90B7DE2B08EF}"/>
              </a:ext>
            </a:extLst>
          </p:cNvPr>
          <p:cNvPicPr>
            <a:picLocks noChangeAspect="1"/>
          </p:cNvPicPr>
          <p:nvPr/>
        </p:nvPicPr>
        <p:blipFill>
          <a:blip r:embed="rId2"/>
          <a:stretch>
            <a:fillRect/>
          </a:stretch>
        </p:blipFill>
        <p:spPr>
          <a:xfrm>
            <a:off x="-29737" y="1181101"/>
            <a:ext cx="17373600" cy="854053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6" name="Rectangles 5">
            <a:extLst>
              <a:ext uri="{FF2B5EF4-FFF2-40B4-BE49-F238E27FC236}">
                <a16:creationId xmlns:a16="http://schemas.microsoft.com/office/drawing/2014/main" id="{CE0FC45A-D1D5-4224-B901-9ECDAEA45993}"/>
              </a:ext>
            </a:extLst>
          </p:cNvPr>
          <p:cNvSpPr/>
          <p:nvPr/>
        </p:nvSpPr>
        <p:spPr>
          <a:xfrm>
            <a:off x="484191" y="246995"/>
            <a:ext cx="2383987" cy="800284"/>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4200" b="1" i="0" u="none"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Hát mẫu:</a:t>
            </a:r>
            <a:endParaRPr kumimoji="0" lang="vi-VN" altLang="en-US" sz="4200" b="1" i="0" u="none"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39113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endParaRPr lang="vi-VN"/>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id="{B73D5FA4-7508-4F07-8758-385C7F0589AF}"/>
              </a:ext>
            </a:extLst>
          </p:cNvPr>
          <p:cNvSpPr/>
          <p:nvPr/>
        </p:nvSpPr>
        <p:spPr>
          <a:xfrm>
            <a:off x="1828800" y="2013318"/>
            <a:ext cx="3523722"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Đọc lời ca</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3" name="TextBox 12">
            <a:extLst>
              <a:ext uri="{FF2B5EF4-FFF2-40B4-BE49-F238E27FC236}">
                <a16:creationId xmlns:a16="http://schemas.microsoft.com/office/drawing/2014/main" id="{7374AEAC-9D60-4D74-8B90-669601208D4E}"/>
              </a:ext>
            </a:extLst>
          </p:cNvPr>
          <p:cNvSpPr txBox="1"/>
          <p:nvPr/>
        </p:nvSpPr>
        <p:spPr>
          <a:xfrm>
            <a:off x="3253406" y="3268201"/>
            <a:ext cx="10522231" cy="4031873"/>
          </a:xfrm>
          <a:prstGeom prst="rect">
            <a:avLst/>
          </a:prstGeom>
          <a:noFill/>
        </p:spPr>
        <p:txBody>
          <a:bodyPr wrap="square">
            <a:spAutoFit/>
          </a:bodyPr>
          <a:lstStyle/>
          <a:p>
            <a:r>
              <a:rPr lang="vi-VN" sz="3200">
                <a:solidFill>
                  <a:srgbClr val="FF0000"/>
                </a:solidFill>
                <a:latin typeface="+mj-lt"/>
              </a:rPr>
              <a:t>Câu 1: </a:t>
            </a:r>
            <a:r>
              <a:rPr lang="vi-VN" sz="3200">
                <a:latin typeface="+mj-lt"/>
              </a:rPr>
              <a:t>Tuổi thơ của chúng em. Tựa như những cánh chim. </a:t>
            </a:r>
          </a:p>
          <a:p>
            <a:r>
              <a:rPr lang="vi-VN" sz="3200">
                <a:latin typeface="+mj-lt"/>
              </a:rPr>
              <a:t>              Bay đi bay đi xây mùa xuân. </a:t>
            </a:r>
          </a:p>
          <a:p>
            <a:r>
              <a:rPr lang="vi-VN" sz="3200">
                <a:solidFill>
                  <a:srgbClr val="FF0000"/>
                </a:solidFill>
                <a:latin typeface="+mj-lt"/>
              </a:rPr>
              <a:t>Câu 2:   </a:t>
            </a:r>
            <a:r>
              <a:rPr lang="vi-VN" sz="3200">
                <a:latin typeface="+mj-lt"/>
              </a:rPr>
              <a:t>Tuổi thơ của chúng em tựa như búp măng non. Vươn                            </a:t>
            </a:r>
          </a:p>
          <a:p>
            <a:r>
              <a:rPr lang="vi-VN" sz="3200">
                <a:latin typeface="+mj-lt"/>
              </a:rPr>
              <a:t>              lên vươn lên những tầm cao. </a:t>
            </a:r>
          </a:p>
          <a:p>
            <a:r>
              <a:rPr lang="vi-VN" sz="3200">
                <a:solidFill>
                  <a:srgbClr val="FF0000"/>
                </a:solidFill>
                <a:latin typeface="+mj-lt"/>
              </a:rPr>
              <a:t>Câu 3:   </a:t>
            </a:r>
            <a:r>
              <a:rPr lang="vi-VN" sz="3200">
                <a:latin typeface="+mj-lt"/>
              </a:rPr>
              <a:t>Bay đi vào tương lai. Đất nước đang mong chờ. </a:t>
            </a:r>
          </a:p>
          <a:p>
            <a:r>
              <a:rPr lang="vi-VN" sz="3200">
                <a:solidFill>
                  <a:srgbClr val="FF0000"/>
                </a:solidFill>
                <a:latin typeface="+mj-lt"/>
              </a:rPr>
              <a:t>Câu 4:   </a:t>
            </a:r>
            <a:r>
              <a:rPr lang="vi-VN" sz="3200">
                <a:latin typeface="+mj-lt"/>
              </a:rPr>
              <a:t>Vươn lên từng tầm cao. Giống như măng mọc thẳng. </a:t>
            </a:r>
            <a:r>
              <a:rPr lang="vi-VN" sz="3200">
                <a:solidFill>
                  <a:srgbClr val="FF0000"/>
                </a:solidFill>
                <a:latin typeface="+mj-lt"/>
              </a:rPr>
              <a:t>Câu 5:   </a:t>
            </a:r>
            <a:r>
              <a:rPr lang="vi-VN" sz="3200">
                <a:latin typeface="+mj-lt"/>
              </a:rPr>
              <a:t>Bay đi vào tương lai. Đất nước đang mong chờ. </a:t>
            </a:r>
          </a:p>
          <a:p>
            <a:r>
              <a:rPr lang="vi-VN" sz="3200">
                <a:solidFill>
                  <a:srgbClr val="FF0000"/>
                </a:solidFill>
                <a:latin typeface="+mj-lt"/>
              </a:rPr>
              <a:t>Câu 6:   </a:t>
            </a:r>
            <a:r>
              <a:rPr lang="vi-VN" sz="3200">
                <a:latin typeface="+mj-lt"/>
              </a:rPr>
              <a:t>Bay đi vào ngày mai. Những cánh chim tuổi thơ. </a:t>
            </a:r>
          </a:p>
        </p:txBody>
      </p:sp>
    </p:spTree>
    <p:extLst>
      <p:ext uri="{BB962C8B-B14F-4D97-AF65-F5344CB8AC3E}">
        <p14:creationId xmlns:p14="http://schemas.microsoft.com/office/powerpoint/2010/main" val="238751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a16="http://schemas.microsoft.com/office/drawing/2014/main" id="{1120CC71-D578-42EE-8961-B8D085BB26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0837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id="{B73D5FA4-7508-4F07-8758-385C7F0589AF}"/>
              </a:ext>
            </a:extLst>
          </p:cNvPr>
          <p:cNvSpPr/>
          <p:nvPr/>
        </p:nvSpPr>
        <p:spPr>
          <a:xfrm>
            <a:off x="1593962" y="2013318"/>
            <a:ext cx="8235838" cy="92333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Học hát từng câu</a:t>
            </a:r>
            <a:endParaRPr kumimoji="0" lang="en-US" sz="5400" b="1" i="0"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12" name="Rectangle 11">
            <a:extLst>
              <a:ext uri="{FF2B5EF4-FFF2-40B4-BE49-F238E27FC236}">
                <a16:creationId xmlns:a16="http://schemas.microsoft.com/office/drawing/2014/main" id="{A54182BC-D59E-4054-AEA1-CE7E3FBABA41}"/>
              </a:ext>
            </a:extLst>
          </p:cNvPr>
          <p:cNvSpPr/>
          <p:nvPr/>
        </p:nvSpPr>
        <p:spPr>
          <a:xfrm>
            <a:off x="6015584" y="3119288"/>
            <a:ext cx="6256841"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 Bay vào tương lai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30C499F9-9F62-4D57-93F0-4E914C27CD64}"/>
              </a:ext>
            </a:extLst>
          </p:cNvPr>
          <p:cNvSpPr/>
          <p:nvPr/>
        </p:nvSpPr>
        <p:spPr>
          <a:xfrm>
            <a:off x="11353800" y="4086955"/>
            <a:ext cx="12877800" cy="823752"/>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a:ea typeface="Calibri"/>
                <a:cs typeface="+mn-cs"/>
              </a:rPr>
              <a:t> </a:t>
            </a:r>
            <a:r>
              <a:rPr kumimoji="0" lang="vi-VN" sz="2800" b="0" i="1" u="none" strike="noStrike" kern="1200" cap="none" spc="0" normalizeH="0" baseline="0" noProof="0">
                <a:ln>
                  <a:noFill/>
                </a:ln>
                <a:solidFill>
                  <a:prstClr val="black"/>
                </a:solidFill>
                <a:effectLst/>
                <a:uLnTx/>
                <a:uFillTx/>
                <a:latin typeface="Times New Roman"/>
                <a:ea typeface="Calibri"/>
                <a:cs typeface="+mn-cs"/>
              </a:rPr>
              <a:t>Nhạc và lời: Nguyễn Văn Hiên      </a:t>
            </a:r>
            <a:endParaRPr kumimoji="0" lang="en-US" sz="2800" b="0" i="1" u="none" strike="noStrike" kern="1200" cap="none" spc="0" normalizeH="0" baseline="0" noProof="0" dirty="0">
              <a:ln>
                <a:noFill/>
              </a:ln>
              <a:solidFill>
                <a:prstClr val="black"/>
              </a:solidFill>
              <a:effectLst/>
              <a:uLnTx/>
              <a:uFillTx/>
              <a:latin typeface="Times New Roman"/>
              <a:ea typeface="Calibri"/>
              <a:cs typeface="+mn-cs"/>
            </a:endParaRPr>
          </a:p>
        </p:txBody>
      </p:sp>
    </p:spTree>
    <p:extLst>
      <p:ext uri="{BB962C8B-B14F-4D97-AF65-F5344CB8AC3E}">
        <p14:creationId xmlns:p14="http://schemas.microsoft.com/office/powerpoint/2010/main" val="41917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8496300"/>
            <a:ext cx="18615689" cy="1864885"/>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2968" y="6865646"/>
            <a:ext cx="2502500" cy="2635541"/>
          </a:xfrm>
          <a:prstGeom prst="rect">
            <a:avLst/>
          </a:prstGeom>
        </p:spPr>
      </p:pic>
      <p:pic>
        <p:nvPicPr>
          <p:cNvPr id="7" name="Picture 6">
            <a:extLst>
              <a:ext uri="{FF2B5EF4-FFF2-40B4-BE49-F238E27FC236}">
                <a16:creationId xmlns:a16="http://schemas.microsoft.com/office/drawing/2014/main" id="{6949AC72-327D-4395-80B4-0C6A690C34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73000" y="6665930"/>
            <a:ext cx="5627166" cy="3609474"/>
          </a:xfrm>
          <a:prstGeom prst="rect">
            <a:avLst/>
          </a:prstGeom>
        </p:spPr>
      </p:pic>
      <p:pic>
        <p:nvPicPr>
          <p:cNvPr id="8" name="Picture 2">
            <a:extLst>
              <a:ext uri="{FF2B5EF4-FFF2-40B4-BE49-F238E27FC236}">
                <a16:creationId xmlns:a16="http://schemas.microsoft.com/office/drawing/2014/main" id="{B85F1E96-9191-48CD-8541-DE117CBBBB5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9" name="Picture 5">
            <a:extLst>
              <a:ext uri="{FF2B5EF4-FFF2-40B4-BE49-F238E27FC236}">
                <a16:creationId xmlns:a16="http://schemas.microsoft.com/office/drawing/2014/main" id="{6E02057F-D51C-48E1-8E3D-B00CEB3F5F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114300"/>
            <a:ext cx="9150626" cy="1303436"/>
          </a:xfrm>
          <a:prstGeom prst="rect">
            <a:avLst/>
          </a:prstGeom>
        </p:spPr>
      </p:pic>
      <p:pic>
        <p:nvPicPr>
          <p:cNvPr id="10" name="Picture 5">
            <a:extLst>
              <a:ext uri="{FF2B5EF4-FFF2-40B4-BE49-F238E27FC236}">
                <a16:creationId xmlns:a16="http://schemas.microsoft.com/office/drawing/2014/main" id="{403DD412-FB30-4AE4-B15D-C380AD8934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0" y="-114300"/>
            <a:ext cx="9150627" cy="1303436"/>
          </a:xfrm>
          <a:prstGeom prst="rect">
            <a:avLst/>
          </a:prstGeom>
        </p:spPr>
      </p:pic>
      <p:pic>
        <p:nvPicPr>
          <p:cNvPr id="12" name="Picture 11">
            <a:extLst>
              <a:ext uri="{FF2B5EF4-FFF2-40B4-BE49-F238E27FC236}">
                <a16:creationId xmlns:a16="http://schemas.microsoft.com/office/drawing/2014/main" id="{41257492-B995-43DE-9123-ED9A15037B8D}"/>
              </a:ext>
            </a:extLst>
          </p:cNvPr>
          <p:cNvPicPr>
            <a:picLocks noChangeAspect="1"/>
          </p:cNvPicPr>
          <p:nvPr/>
        </p:nvPicPr>
        <p:blipFill>
          <a:blip r:embed="rId13"/>
          <a:stretch>
            <a:fillRect/>
          </a:stretch>
        </p:blipFill>
        <p:spPr>
          <a:xfrm>
            <a:off x="914400" y="2541066"/>
            <a:ext cx="14964698" cy="3330506"/>
          </a:xfrm>
          <a:prstGeom prst="rect">
            <a:avLst/>
          </a:prstGeom>
        </p:spPr>
      </p:pic>
      <p:sp>
        <p:nvSpPr>
          <p:cNvPr id="14" name="TextBox 13">
            <a:extLst>
              <a:ext uri="{FF2B5EF4-FFF2-40B4-BE49-F238E27FC236}">
                <a16:creationId xmlns:a16="http://schemas.microsoft.com/office/drawing/2014/main" id="{B8CD1A59-4FCF-420F-A3A8-914C8550EBF3}"/>
              </a:ext>
            </a:extLst>
          </p:cNvPr>
          <p:cNvSpPr txBox="1"/>
          <p:nvPr/>
        </p:nvSpPr>
        <p:spPr>
          <a:xfrm>
            <a:off x="1524000" y="1729618"/>
            <a:ext cx="1752600" cy="646331"/>
          </a:xfrm>
          <a:prstGeom prst="rect">
            <a:avLst/>
          </a:prstGeom>
          <a:noFill/>
        </p:spPr>
        <p:txBody>
          <a:bodyPr wrap="square">
            <a:spAutoFit/>
          </a:bodyPr>
          <a:lstStyle/>
          <a:p>
            <a:r>
              <a:rPr lang="vi-VN" sz="3600" b="1">
                <a:solidFill>
                  <a:srgbClr val="FF0000"/>
                </a:solidFill>
                <a:latin typeface="+mj-lt"/>
              </a:rPr>
              <a:t>Câu 1: </a:t>
            </a:r>
            <a:endParaRPr lang="vi-VN" sz="3600" b="1"/>
          </a:p>
        </p:txBody>
      </p:sp>
      <p:sp>
        <p:nvSpPr>
          <p:cNvPr id="15" name="TextBox 14">
            <a:extLst>
              <a:ext uri="{FF2B5EF4-FFF2-40B4-BE49-F238E27FC236}">
                <a16:creationId xmlns:a16="http://schemas.microsoft.com/office/drawing/2014/main" id="{04CE0FDA-D551-4AF0-A57E-5C15E0E79935}"/>
              </a:ext>
            </a:extLst>
          </p:cNvPr>
          <p:cNvSpPr txBox="1"/>
          <p:nvPr/>
        </p:nvSpPr>
        <p:spPr>
          <a:xfrm>
            <a:off x="3429000" y="3727255"/>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16" name="TextBox 15">
            <a:extLst>
              <a:ext uri="{FF2B5EF4-FFF2-40B4-BE49-F238E27FC236}">
                <a16:creationId xmlns:a16="http://schemas.microsoft.com/office/drawing/2014/main" id="{075289E1-41F0-4EB4-AE6C-FB765AE2E3FB}"/>
              </a:ext>
            </a:extLst>
          </p:cNvPr>
          <p:cNvSpPr txBox="1"/>
          <p:nvPr/>
        </p:nvSpPr>
        <p:spPr>
          <a:xfrm>
            <a:off x="2086898" y="5521802"/>
            <a:ext cx="13792200" cy="584775"/>
          </a:xfrm>
          <a:prstGeom prst="rect">
            <a:avLst/>
          </a:prstGeom>
          <a:noFill/>
        </p:spPr>
        <p:txBody>
          <a:bodyPr wrap="square">
            <a:spAutoFit/>
          </a:bodyPr>
          <a:lstStyle/>
          <a:p>
            <a:r>
              <a:rPr lang="vi-VN" sz="3200">
                <a:solidFill>
                  <a:srgbClr val="0070C0"/>
                </a:solidFill>
                <a:latin typeface="+mj-lt"/>
              </a:rPr>
              <a:t>chim.      Bay  đi           bay    đi    xây     mùa     xuân. </a:t>
            </a:r>
          </a:p>
        </p:txBody>
      </p:sp>
    </p:spTree>
    <p:extLst>
      <p:ext uri="{BB962C8B-B14F-4D97-AF65-F5344CB8AC3E}">
        <p14:creationId xmlns:p14="http://schemas.microsoft.com/office/powerpoint/2010/main" val="60526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sp>
        <p:nvSpPr>
          <p:cNvPr id="7" name="Freeform 107">
            <a:extLst>
              <a:ext uri="{FF2B5EF4-FFF2-40B4-BE49-F238E27FC236}">
                <a16:creationId xmlns:a16="http://schemas.microsoft.com/office/drawing/2014/main" id="{96072530-1656-4A5D-855D-187997CE06A7}"/>
              </a:ext>
            </a:extLst>
          </p:cNvPr>
          <p:cNvSpPr/>
          <p:nvPr/>
        </p:nvSpPr>
        <p:spPr>
          <a:xfrm>
            <a:off x="11658600" y="7249215"/>
            <a:ext cx="6331875" cy="2301943"/>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5">
            <a:extLst>
              <a:ext uri="{FF2B5EF4-FFF2-40B4-BE49-F238E27FC236}">
                <a16:creationId xmlns:a16="http://schemas.microsoft.com/office/drawing/2014/main" id="{93921F88-8977-4549-903A-B104AC086E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F7040027-16AA-4680-B5F0-ADD4EBE039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0" y="-114300"/>
            <a:ext cx="9150627" cy="1303436"/>
          </a:xfrm>
          <a:prstGeom prst="rect">
            <a:avLst/>
          </a:prstGeom>
        </p:spPr>
      </p:pic>
      <p:sp>
        <p:nvSpPr>
          <p:cNvPr id="10" name="TextBox 9">
            <a:extLst>
              <a:ext uri="{FF2B5EF4-FFF2-40B4-BE49-F238E27FC236}">
                <a16:creationId xmlns:a16="http://schemas.microsoft.com/office/drawing/2014/main" id="{78F3B171-716A-4265-B613-2795054F0CF1}"/>
              </a:ext>
            </a:extLst>
          </p:cNvPr>
          <p:cNvSpPr txBox="1"/>
          <p:nvPr/>
        </p:nvSpPr>
        <p:spPr>
          <a:xfrm>
            <a:off x="1524000" y="1729618"/>
            <a:ext cx="1752600" cy="646331"/>
          </a:xfrm>
          <a:prstGeom prst="rect">
            <a:avLst/>
          </a:prstGeom>
          <a:noFill/>
        </p:spPr>
        <p:txBody>
          <a:bodyPr wrap="square">
            <a:spAutoFit/>
          </a:bodyPr>
          <a:lstStyle/>
          <a:p>
            <a:r>
              <a:rPr lang="vi-VN" sz="3600" b="1">
                <a:solidFill>
                  <a:srgbClr val="FF0000"/>
                </a:solidFill>
                <a:latin typeface="+mj-lt"/>
              </a:rPr>
              <a:t>Câu 2: </a:t>
            </a:r>
            <a:endParaRPr lang="vi-VN" sz="3600" b="1"/>
          </a:p>
        </p:txBody>
      </p:sp>
      <p:pic>
        <p:nvPicPr>
          <p:cNvPr id="12" name="Picture 11">
            <a:extLst>
              <a:ext uri="{FF2B5EF4-FFF2-40B4-BE49-F238E27FC236}">
                <a16:creationId xmlns:a16="http://schemas.microsoft.com/office/drawing/2014/main" id="{ECB80F2F-2555-4DE5-B8DC-9336F1775C65}"/>
              </a:ext>
            </a:extLst>
          </p:cNvPr>
          <p:cNvPicPr>
            <a:picLocks noChangeAspect="1"/>
          </p:cNvPicPr>
          <p:nvPr/>
        </p:nvPicPr>
        <p:blipFill>
          <a:blip r:embed="rId13"/>
          <a:stretch>
            <a:fillRect/>
          </a:stretch>
        </p:blipFill>
        <p:spPr>
          <a:xfrm>
            <a:off x="762000" y="2390858"/>
            <a:ext cx="16232752" cy="3612721"/>
          </a:xfrm>
          <a:prstGeom prst="rect">
            <a:avLst/>
          </a:prstGeom>
        </p:spPr>
      </p:pic>
      <p:sp>
        <p:nvSpPr>
          <p:cNvPr id="13" name="TextBox 12">
            <a:extLst>
              <a:ext uri="{FF2B5EF4-FFF2-40B4-BE49-F238E27FC236}">
                <a16:creationId xmlns:a16="http://schemas.microsoft.com/office/drawing/2014/main" id="{2AC25FFE-D9AD-4852-916C-237383724CFB}"/>
              </a:ext>
            </a:extLst>
          </p:cNvPr>
          <p:cNvSpPr txBox="1"/>
          <p:nvPr/>
        </p:nvSpPr>
        <p:spPr>
          <a:xfrm>
            <a:off x="4639210" y="3754989"/>
            <a:ext cx="12355542" cy="584775"/>
          </a:xfrm>
          <a:prstGeom prst="rect">
            <a:avLst/>
          </a:prstGeom>
          <a:noFill/>
        </p:spPr>
        <p:txBody>
          <a:bodyPr wrap="square">
            <a:spAutoFit/>
          </a:bodyPr>
          <a:lstStyle/>
          <a:p>
            <a:r>
              <a:rPr lang="vi-VN" sz="3200">
                <a:solidFill>
                  <a:srgbClr val="0070C0"/>
                </a:solidFill>
                <a:latin typeface="+mj-lt"/>
              </a:rPr>
              <a:t>Tuổi      thơ        của  chúng       em                tựa       như     búp    măng</a:t>
            </a:r>
          </a:p>
        </p:txBody>
      </p:sp>
      <p:sp>
        <p:nvSpPr>
          <p:cNvPr id="14" name="TextBox 13">
            <a:extLst>
              <a:ext uri="{FF2B5EF4-FFF2-40B4-BE49-F238E27FC236}">
                <a16:creationId xmlns:a16="http://schemas.microsoft.com/office/drawing/2014/main" id="{FF78732C-99EF-4DC9-94AE-21044F2CCA44}"/>
              </a:ext>
            </a:extLst>
          </p:cNvPr>
          <p:cNvSpPr txBox="1"/>
          <p:nvPr/>
        </p:nvSpPr>
        <p:spPr>
          <a:xfrm>
            <a:off x="2700605" y="5455896"/>
            <a:ext cx="12355542" cy="584775"/>
          </a:xfrm>
          <a:prstGeom prst="rect">
            <a:avLst/>
          </a:prstGeom>
          <a:noFill/>
        </p:spPr>
        <p:txBody>
          <a:bodyPr wrap="square">
            <a:spAutoFit/>
          </a:bodyPr>
          <a:lstStyle/>
          <a:p>
            <a:r>
              <a:rPr lang="vi-VN" sz="3200">
                <a:solidFill>
                  <a:srgbClr val="0070C0"/>
                </a:solidFill>
                <a:latin typeface="+mj-lt"/>
              </a:rPr>
              <a:t>non.        Vươn     lên            vươn         lên        những            tầm       cao. </a:t>
            </a:r>
          </a:p>
        </p:txBody>
      </p:sp>
    </p:spTree>
    <p:extLst>
      <p:ext uri="{BB962C8B-B14F-4D97-AF65-F5344CB8AC3E}">
        <p14:creationId xmlns:p14="http://schemas.microsoft.com/office/powerpoint/2010/main" val="358381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82D2C-6DE5-4441-8F51-1EC6B5261C27}"/>
              </a:ext>
            </a:extLst>
          </p:cNvPr>
          <p:cNvPicPr>
            <a:picLocks noChangeAspect="1"/>
          </p:cNvPicPr>
          <p:nvPr/>
        </p:nvPicPr>
        <p:blipFill>
          <a:blip r:embed="rId2"/>
          <a:stretch>
            <a:fillRect/>
          </a:stretch>
        </p:blipFill>
        <p:spPr>
          <a:xfrm>
            <a:off x="152400" y="1382478"/>
            <a:ext cx="16687801" cy="5562600"/>
          </a:xfrm>
          <a:prstGeom prst="rect">
            <a:avLst/>
          </a:prstGeom>
        </p:spPr>
      </p:pic>
      <p:pic>
        <p:nvPicPr>
          <p:cNvPr id="13" name="Picture 3">
            <a:extLst>
              <a:ext uri="{FF2B5EF4-FFF2-40B4-BE49-F238E27FC236}">
                <a16:creationId xmlns:a16="http://schemas.microsoft.com/office/drawing/2014/main" id="{4A2190BB-85E5-45D7-ADF5-8FF7F84F2E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114300"/>
            <a:ext cx="9150626" cy="666687"/>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144000" y="-114300"/>
            <a:ext cx="9150627" cy="666687"/>
          </a:xfrm>
          <a:prstGeom prst="rect">
            <a:avLst/>
          </a:prstGeom>
        </p:spPr>
      </p:pic>
      <p:pic>
        <p:nvPicPr>
          <p:cNvPr id="18" name="Graphic 19">
            <a:extLst>
              <a:ext uri="{FF2B5EF4-FFF2-40B4-BE49-F238E27FC236}">
                <a16:creationId xmlns:a16="http://schemas.microsoft.com/office/drawing/2014/main" id="{9D4D78CA-01F0-4ABA-BA5F-92FE7ABDAB2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839780" y="7141652"/>
            <a:ext cx="5746172" cy="2592961"/>
          </a:xfrm>
          <a:prstGeom prst="rect">
            <a:avLst/>
          </a:prstGeom>
        </p:spPr>
      </p:pic>
      <p:sp>
        <p:nvSpPr>
          <p:cNvPr id="19" name="TextBox 18">
            <a:extLst>
              <a:ext uri="{FF2B5EF4-FFF2-40B4-BE49-F238E27FC236}">
                <a16:creationId xmlns:a16="http://schemas.microsoft.com/office/drawing/2014/main" id="{2BE0E92C-0E33-48EF-BA69-0377FB6A1304}"/>
              </a:ext>
            </a:extLst>
          </p:cNvPr>
          <p:cNvSpPr txBox="1"/>
          <p:nvPr/>
        </p:nvSpPr>
        <p:spPr>
          <a:xfrm>
            <a:off x="990600" y="767962"/>
            <a:ext cx="4343400" cy="646331"/>
          </a:xfrm>
          <a:prstGeom prst="rect">
            <a:avLst/>
          </a:prstGeom>
          <a:noFill/>
        </p:spPr>
        <p:txBody>
          <a:bodyPr wrap="square">
            <a:spAutoFit/>
          </a:bodyPr>
          <a:lstStyle/>
          <a:p>
            <a:r>
              <a:rPr lang="vi-VN" sz="3600" b="1">
                <a:solidFill>
                  <a:srgbClr val="FF0000"/>
                </a:solidFill>
                <a:latin typeface="+mj-lt"/>
              </a:rPr>
              <a:t>Nối câu 1+2: </a:t>
            </a:r>
            <a:endParaRPr lang="vi-VN" sz="3600" b="1"/>
          </a:p>
        </p:txBody>
      </p:sp>
      <p:sp>
        <p:nvSpPr>
          <p:cNvPr id="20" name="TextBox 19">
            <a:extLst>
              <a:ext uri="{FF2B5EF4-FFF2-40B4-BE49-F238E27FC236}">
                <a16:creationId xmlns:a16="http://schemas.microsoft.com/office/drawing/2014/main" id="{9757639D-E6C7-4B99-950F-AF0E1111611B}"/>
              </a:ext>
            </a:extLst>
          </p:cNvPr>
          <p:cNvSpPr txBox="1"/>
          <p:nvPr/>
        </p:nvSpPr>
        <p:spPr>
          <a:xfrm>
            <a:off x="3162300" y="2535735"/>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21" name="TextBox 20">
            <a:extLst>
              <a:ext uri="{FF2B5EF4-FFF2-40B4-BE49-F238E27FC236}">
                <a16:creationId xmlns:a16="http://schemas.microsoft.com/office/drawing/2014/main" id="{7995943C-9525-4F9F-AE2A-C66D901C2368}"/>
              </a:ext>
            </a:extLst>
          </p:cNvPr>
          <p:cNvSpPr txBox="1"/>
          <p:nvPr/>
        </p:nvSpPr>
        <p:spPr>
          <a:xfrm>
            <a:off x="1752600" y="3909604"/>
            <a:ext cx="16002000" cy="584775"/>
          </a:xfrm>
          <a:prstGeom prst="rect">
            <a:avLst/>
          </a:prstGeom>
          <a:noFill/>
        </p:spPr>
        <p:txBody>
          <a:bodyPr wrap="square">
            <a:spAutoFit/>
          </a:bodyPr>
          <a:lstStyle/>
          <a:p>
            <a:r>
              <a:rPr lang="vi-VN" sz="3200">
                <a:solidFill>
                  <a:srgbClr val="0070C0"/>
                </a:solidFill>
                <a:latin typeface="+mj-lt"/>
              </a:rPr>
              <a:t>chim.                    Bay           đi                      bay              đi               xây                mùa</a:t>
            </a:r>
          </a:p>
        </p:txBody>
      </p:sp>
      <p:sp>
        <p:nvSpPr>
          <p:cNvPr id="22" name="TextBox 21">
            <a:extLst>
              <a:ext uri="{FF2B5EF4-FFF2-40B4-BE49-F238E27FC236}">
                <a16:creationId xmlns:a16="http://schemas.microsoft.com/office/drawing/2014/main" id="{051E870C-6ABC-41F3-A704-04A7DBBFBFAD}"/>
              </a:ext>
            </a:extLst>
          </p:cNvPr>
          <p:cNvSpPr txBox="1"/>
          <p:nvPr/>
        </p:nvSpPr>
        <p:spPr>
          <a:xfrm>
            <a:off x="1981200" y="5356285"/>
            <a:ext cx="14973300" cy="584775"/>
          </a:xfrm>
          <a:prstGeom prst="rect">
            <a:avLst/>
          </a:prstGeom>
          <a:noFill/>
        </p:spPr>
        <p:txBody>
          <a:bodyPr wrap="square">
            <a:spAutoFit/>
          </a:bodyPr>
          <a:lstStyle/>
          <a:p>
            <a:r>
              <a:rPr lang="vi-VN" sz="3200">
                <a:solidFill>
                  <a:srgbClr val="0070C0"/>
                </a:solidFill>
                <a:latin typeface="+mj-lt"/>
              </a:rPr>
              <a:t>xuân.             Tuổi      thơ        của   chúng       em                  tựa        như     búp    măng</a:t>
            </a:r>
          </a:p>
        </p:txBody>
      </p:sp>
      <p:sp>
        <p:nvSpPr>
          <p:cNvPr id="23" name="TextBox 22">
            <a:extLst>
              <a:ext uri="{FF2B5EF4-FFF2-40B4-BE49-F238E27FC236}">
                <a16:creationId xmlns:a16="http://schemas.microsoft.com/office/drawing/2014/main" id="{EA6858EA-F74A-4865-8066-8A35BE59CE0B}"/>
              </a:ext>
            </a:extLst>
          </p:cNvPr>
          <p:cNvSpPr txBox="1"/>
          <p:nvPr/>
        </p:nvSpPr>
        <p:spPr>
          <a:xfrm>
            <a:off x="2133600" y="6661419"/>
            <a:ext cx="13792200" cy="584775"/>
          </a:xfrm>
          <a:prstGeom prst="rect">
            <a:avLst/>
          </a:prstGeom>
          <a:noFill/>
        </p:spPr>
        <p:txBody>
          <a:bodyPr wrap="square">
            <a:spAutoFit/>
          </a:bodyPr>
          <a:lstStyle/>
          <a:p>
            <a:r>
              <a:rPr lang="vi-VN" sz="3200">
                <a:solidFill>
                  <a:srgbClr val="0070C0"/>
                </a:solidFill>
                <a:latin typeface="+mj-lt"/>
              </a:rPr>
              <a:t>non.         Vươn     lên             vươn         lên        những             tầm       cao. </a:t>
            </a:r>
          </a:p>
        </p:txBody>
      </p:sp>
    </p:spTree>
    <p:extLst>
      <p:ext uri="{BB962C8B-B14F-4D97-AF65-F5344CB8AC3E}">
        <p14:creationId xmlns:p14="http://schemas.microsoft.com/office/powerpoint/2010/main" val="1493418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4A2190BB-85E5-45D7-ADF5-8FF7F84F2E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pic>
        <p:nvPicPr>
          <p:cNvPr id="8" name="Graphic 7">
            <a:extLst>
              <a:ext uri="{FF2B5EF4-FFF2-40B4-BE49-F238E27FC236}">
                <a16:creationId xmlns:a16="http://schemas.microsoft.com/office/drawing/2014/main" id="{0079449F-6EF2-4462-B500-93CC5FBAAFD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811000" y="7681993"/>
            <a:ext cx="6166133" cy="2212100"/>
          </a:xfrm>
          <a:prstGeom prst="rect">
            <a:avLst/>
          </a:prstGeom>
        </p:spPr>
      </p:pic>
      <p:sp>
        <p:nvSpPr>
          <p:cNvPr id="9" name="TextBox 8">
            <a:extLst>
              <a:ext uri="{FF2B5EF4-FFF2-40B4-BE49-F238E27FC236}">
                <a16:creationId xmlns:a16="http://schemas.microsoft.com/office/drawing/2014/main" id="{FF9B6322-C21B-48C5-8CC6-2AE1249ED131}"/>
              </a:ext>
            </a:extLst>
          </p:cNvPr>
          <p:cNvSpPr txBox="1"/>
          <p:nvPr/>
        </p:nvSpPr>
        <p:spPr>
          <a:xfrm>
            <a:off x="1524000" y="1729618"/>
            <a:ext cx="1752600" cy="646331"/>
          </a:xfrm>
          <a:prstGeom prst="rect">
            <a:avLst/>
          </a:prstGeom>
          <a:noFill/>
        </p:spPr>
        <p:txBody>
          <a:bodyPr wrap="square">
            <a:spAutoFit/>
          </a:bodyPr>
          <a:lstStyle/>
          <a:p>
            <a:r>
              <a:rPr lang="vi-VN" sz="3600" b="1">
                <a:solidFill>
                  <a:srgbClr val="FF0000"/>
                </a:solidFill>
                <a:latin typeface="+mj-lt"/>
              </a:rPr>
              <a:t>Câu 3: </a:t>
            </a:r>
            <a:endParaRPr lang="vi-VN" sz="3600" b="1"/>
          </a:p>
        </p:txBody>
      </p:sp>
      <p:pic>
        <p:nvPicPr>
          <p:cNvPr id="3" name="Picture 2">
            <a:extLst>
              <a:ext uri="{FF2B5EF4-FFF2-40B4-BE49-F238E27FC236}">
                <a16:creationId xmlns:a16="http://schemas.microsoft.com/office/drawing/2014/main" id="{3D56D7A1-28AB-4DF3-923A-8005FB1E8DD5}"/>
              </a:ext>
            </a:extLst>
          </p:cNvPr>
          <p:cNvPicPr>
            <a:picLocks noChangeAspect="1"/>
          </p:cNvPicPr>
          <p:nvPr/>
        </p:nvPicPr>
        <p:blipFill>
          <a:blip r:embed="rId13"/>
          <a:stretch>
            <a:fillRect/>
          </a:stretch>
        </p:blipFill>
        <p:spPr>
          <a:xfrm>
            <a:off x="1324585" y="2513390"/>
            <a:ext cx="16652548" cy="1922174"/>
          </a:xfrm>
          <a:prstGeom prst="rect">
            <a:avLst/>
          </a:prstGeom>
        </p:spPr>
      </p:pic>
      <p:sp>
        <p:nvSpPr>
          <p:cNvPr id="12" name="TextBox 11">
            <a:extLst>
              <a:ext uri="{FF2B5EF4-FFF2-40B4-BE49-F238E27FC236}">
                <a16:creationId xmlns:a16="http://schemas.microsoft.com/office/drawing/2014/main" id="{80938660-0345-4196-84EC-C2F820DF44F7}"/>
              </a:ext>
            </a:extLst>
          </p:cNvPr>
          <p:cNvSpPr txBox="1"/>
          <p:nvPr/>
        </p:nvSpPr>
        <p:spPr>
          <a:xfrm>
            <a:off x="2428009" y="3988230"/>
            <a:ext cx="15132627"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spTree>
    <p:extLst>
      <p:ext uri="{BB962C8B-B14F-4D97-AF65-F5344CB8AC3E}">
        <p14:creationId xmlns:p14="http://schemas.microsoft.com/office/powerpoint/2010/main" val="4274814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158"/>
        <p:cNvGrpSpPr/>
        <p:nvPr/>
      </p:nvGrpSpPr>
      <p:grpSpPr>
        <a:xfrm>
          <a:off x="0" y="0"/>
          <a:ext cx="0" cy="0"/>
          <a:chOff x="0" y="0"/>
          <a:chExt cx="0" cy="0"/>
        </a:xfrm>
      </p:grpSpPr>
      <p:pic>
        <p:nvPicPr>
          <p:cNvPr id="6" name="Graphic 5" descr="Music">
            <a:extLst>
              <a:ext uri="{FF2B5EF4-FFF2-40B4-BE49-F238E27FC236}">
                <a16:creationId xmlns:a16="http://schemas.microsoft.com/office/drawing/2014/main" id="{C2AB5E9C-90EA-1E94-5549-7B819AAEF179}"/>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rot="20581385">
            <a:off x="17266645" y="9023255"/>
            <a:ext cx="637390" cy="637390"/>
          </a:xfrm>
          <a:prstGeom prst="rect">
            <a:avLst/>
          </a:prstGeom>
        </p:spPr>
      </p:pic>
      <p:pic>
        <p:nvPicPr>
          <p:cNvPr id="8" name="Graphic 7" descr="Treble clef">
            <a:extLst>
              <a:ext uri="{FF2B5EF4-FFF2-40B4-BE49-F238E27FC236}">
                <a16:creationId xmlns:a16="http://schemas.microsoft.com/office/drawing/2014/main" id="{EDFC0C98-6C19-F7A7-C6DE-003C5D69E55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934709">
            <a:off x="280185" y="242085"/>
            <a:ext cx="1102444" cy="1102444"/>
          </a:xfrm>
          <a:prstGeom prst="rect">
            <a:avLst/>
          </a:prstGeom>
        </p:spPr>
      </p:pic>
      <p:pic>
        <p:nvPicPr>
          <p:cNvPr id="9" name="Picture 3">
            <a:extLst>
              <a:ext uri="{FF2B5EF4-FFF2-40B4-BE49-F238E27FC236}">
                <a16:creationId xmlns:a16="http://schemas.microsoft.com/office/drawing/2014/main" id="{56C00E6F-DD5D-4A63-BAB1-6C0E54DFF8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9737" y="9108041"/>
            <a:ext cx="18615689" cy="1253144"/>
          </a:xfrm>
          <a:prstGeom prst="rect">
            <a:avLst/>
          </a:prstGeom>
        </p:spPr>
      </p:pic>
      <p:pic>
        <p:nvPicPr>
          <p:cNvPr id="10" name="Picture 2">
            <a:extLst>
              <a:ext uri="{FF2B5EF4-FFF2-40B4-BE49-F238E27FC236}">
                <a16:creationId xmlns:a16="http://schemas.microsoft.com/office/drawing/2014/main" id="{D6139308-8CAA-453B-B523-A731B44404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96402" y="9501187"/>
            <a:ext cx="8991600" cy="785813"/>
          </a:xfrm>
          <a:prstGeom prst="rect">
            <a:avLst/>
          </a:prstGeom>
        </p:spPr>
      </p:pic>
      <p:pic>
        <p:nvPicPr>
          <p:cNvPr id="11" name="Picture 2">
            <a:extLst>
              <a:ext uri="{FF2B5EF4-FFF2-40B4-BE49-F238E27FC236}">
                <a16:creationId xmlns:a16="http://schemas.microsoft.com/office/drawing/2014/main" id="{09DDC9A0-9757-4811-8B45-4661053E904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46580" y="9501188"/>
            <a:ext cx="9771581" cy="785813"/>
          </a:xfrm>
          <a:prstGeom prst="rect">
            <a:avLst/>
          </a:prstGeom>
        </p:spPr>
      </p:pic>
      <p:pic>
        <p:nvPicPr>
          <p:cNvPr id="12" name="Graphic 11">
            <a:extLst>
              <a:ext uri="{FF2B5EF4-FFF2-40B4-BE49-F238E27FC236}">
                <a16:creationId xmlns:a16="http://schemas.microsoft.com/office/drawing/2014/main" id="{FA849DC8-EE42-4CF4-8CED-B36F8B9F58F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2778409" y="7367036"/>
            <a:ext cx="5486400" cy="2542779"/>
          </a:xfrm>
          <a:prstGeom prst="rect">
            <a:avLst/>
          </a:prstGeom>
        </p:spPr>
      </p:pic>
      <p:pic>
        <p:nvPicPr>
          <p:cNvPr id="7" name="Picture 6">
            <a:extLst>
              <a:ext uri="{FF2B5EF4-FFF2-40B4-BE49-F238E27FC236}">
                <a16:creationId xmlns:a16="http://schemas.microsoft.com/office/drawing/2014/main" id="{3C223974-38DC-4A08-B486-2B8BE6FAED40}"/>
              </a:ext>
            </a:extLst>
          </p:cNvPr>
          <p:cNvPicPr>
            <a:picLocks noChangeAspect="1"/>
          </p:cNvPicPr>
          <p:nvPr/>
        </p:nvPicPr>
        <p:blipFill>
          <a:blip r:embed="rId16"/>
          <a:stretch>
            <a:fillRect/>
          </a:stretch>
        </p:blipFill>
        <p:spPr>
          <a:xfrm>
            <a:off x="1026225" y="2607455"/>
            <a:ext cx="16503763" cy="1905000"/>
          </a:xfrm>
          <a:prstGeom prst="rect">
            <a:avLst/>
          </a:prstGeom>
        </p:spPr>
      </p:pic>
      <p:sp>
        <p:nvSpPr>
          <p:cNvPr id="14" name="TextBox 13">
            <a:extLst>
              <a:ext uri="{FF2B5EF4-FFF2-40B4-BE49-F238E27FC236}">
                <a16:creationId xmlns:a16="http://schemas.microsoft.com/office/drawing/2014/main" id="{2AB8495E-3BE0-4E3F-9BA3-506B8763541A}"/>
              </a:ext>
            </a:extLst>
          </p:cNvPr>
          <p:cNvSpPr txBox="1"/>
          <p:nvPr/>
        </p:nvSpPr>
        <p:spPr>
          <a:xfrm>
            <a:off x="1524000" y="1729618"/>
            <a:ext cx="1752600" cy="646331"/>
          </a:xfrm>
          <a:prstGeom prst="rect">
            <a:avLst/>
          </a:prstGeom>
          <a:noFill/>
        </p:spPr>
        <p:txBody>
          <a:bodyPr wrap="square">
            <a:spAutoFit/>
          </a:bodyPr>
          <a:lstStyle/>
          <a:p>
            <a:r>
              <a:rPr lang="vi-VN" sz="3600" b="1">
                <a:solidFill>
                  <a:srgbClr val="FF0000"/>
                </a:solidFill>
                <a:latin typeface="+mj-lt"/>
              </a:rPr>
              <a:t>Câu 4: </a:t>
            </a:r>
            <a:endParaRPr lang="vi-VN" sz="3600" b="1"/>
          </a:p>
        </p:txBody>
      </p:sp>
      <p:sp>
        <p:nvSpPr>
          <p:cNvPr id="15" name="TextBox 14">
            <a:extLst>
              <a:ext uri="{FF2B5EF4-FFF2-40B4-BE49-F238E27FC236}">
                <a16:creationId xmlns:a16="http://schemas.microsoft.com/office/drawing/2014/main" id="{7AB53ED3-E652-4BB9-80CD-B73F418E5967}"/>
              </a:ext>
            </a:extLst>
          </p:cNvPr>
          <p:cNvSpPr txBox="1"/>
          <p:nvPr/>
        </p:nvSpPr>
        <p:spPr>
          <a:xfrm>
            <a:off x="1905000" y="4320826"/>
            <a:ext cx="16078202" cy="584775"/>
          </a:xfrm>
          <a:prstGeom prst="rect">
            <a:avLst/>
          </a:prstGeom>
          <a:noFill/>
        </p:spPr>
        <p:txBody>
          <a:bodyPr wrap="square">
            <a:spAutoFit/>
          </a:bodyPr>
          <a:lstStyle/>
          <a:p>
            <a:r>
              <a:rPr lang="vi-VN" sz="3200">
                <a:solidFill>
                  <a:srgbClr val="0070C0"/>
                </a:solidFill>
                <a:latin typeface="+mj-lt"/>
              </a:rPr>
              <a:t>Vươn  lên        từng   tầm     cao.                      Giống  như    măng   mọc   thẳng. </a:t>
            </a:r>
          </a:p>
        </p:txBody>
      </p:sp>
    </p:spTree>
    <p:extLst>
      <p:ext uri="{BB962C8B-B14F-4D97-AF65-F5344CB8AC3E}">
        <p14:creationId xmlns:p14="http://schemas.microsoft.com/office/powerpoint/2010/main" val="402332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F95CF3-55FB-46E4-8FFC-DF0D9D609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 name="Picture 5">
            <a:extLst>
              <a:ext uri="{FF2B5EF4-FFF2-40B4-BE49-F238E27FC236}">
                <a16:creationId xmlns:a16="http://schemas.microsoft.com/office/drawing/2014/main" id="{F4E27A11-6FFE-4E34-B8C6-9A7069CCE2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400" y="4533900"/>
            <a:ext cx="6450771" cy="3733800"/>
          </a:xfrm>
          <a:prstGeom prst="rect">
            <a:avLst/>
          </a:prstGeom>
        </p:spPr>
      </p:pic>
      <p:sp>
        <p:nvSpPr>
          <p:cNvPr id="7" name="TextBox 6">
            <a:extLst>
              <a:ext uri="{FF2B5EF4-FFF2-40B4-BE49-F238E27FC236}">
                <a16:creationId xmlns:a16="http://schemas.microsoft.com/office/drawing/2014/main" id="{681E4459-DACB-4C4D-8157-1D3224082D7C}"/>
              </a:ext>
            </a:extLst>
          </p:cNvPr>
          <p:cNvSpPr txBox="1"/>
          <p:nvPr/>
        </p:nvSpPr>
        <p:spPr>
          <a:xfrm>
            <a:off x="-533400" y="1333500"/>
            <a:ext cx="9144000" cy="937629"/>
          </a:xfrm>
          <a:prstGeom prst="rect">
            <a:avLst/>
          </a:prstGeom>
          <a:noFill/>
        </p:spPr>
        <p:txBody>
          <a:bodyPr wrap="square">
            <a:spAutoFit/>
          </a:bodyPr>
          <a:lstStyle/>
          <a:p>
            <a:pPr algn="ctr">
              <a:lnSpc>
                <a:spcPct val="107000"/>
              </a:lnSpc>
              <a:spcAft>
                <a:spcPts val="800"/>
              </a:spcAft>
            </a:pPr>
            <a:r>
              <a:rPr lang="en-US" sz="54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5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đề 3</a:t>
            </a:r>
            <a:r>
              <a:rPr lang="en-US" sz="54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5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Bay vào tương lai</a:t>
            </a:r>
            <a:endParaRPr lang="vi-VN" sz="5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58E7ED0D-49BC-41E7-8A93-7D89E5A994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96402" y="9182101"/>
            <a:ext cx="9448798" cy="1104900"/>
          </a:xfrm>
          <a:prstGeom prst="rect">
            <a:avLst/>
          </a:prstGeom>
        </p:spPr>
      </p:pic>
      <p:pic>
        <p:nvPicPr>
          <p:cNvPr id="9" name="Picture 2">
            <a:extLst>
              <a:ext uri="{FF2B5EF4-FFF2-40B4-BE49-F238E27FC236}">
                <a16:creationId xmlns:a16="http://schemas.microsoft.com/office/drawing/2014/main" id="{285A81E0-4FB6-493C-BEF6-8C50867B85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6580" y="9182102"/>
            <a:ext cx="9771581" cy="1104900"/>
          </a:xfrm>
          <a:prstGeom prst="rect">
            <a:avLst/>
          </a:prstGeom>
        </p:spPr>
      </p:pic>
    </p:spTree>
    <p:extLst>
      <p:ext uri="{BB962C8B-B14F-4D97-AF65-F5344CB8AC3E}">
        <p14:creationId xmlns:p14="http://schemas.microsoft.com/office/powerpoint/2010/main" val="36376885"/>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158"/>
        <p:cNvGrpSpPr/>
        <p:nvPr/>
      </p:nvGrpSpPr>
      <p:grpSpPr>
        <a:xfrm>
          <a:off x="0" y="0"/>
          <a:ext cx="0" cy="0"/>
          <a:chOff x="0" y="0"/>
          <a:chExt cx="0" cy="0"/>
        </a:xfrm>
      </p:grpSpPr>
      <p:pic>
        <p:nvPicPr>
          <p:cNvPr id="18" name="Picture 17">
            <a:extLst>
              <a:ext uri="{FF2B5EF4-FFF2-40B4-BE49-F238E27FC236}">
                <a16:creationId xmlns:a16="http://schemas.microsoft.com/office/drawing/2014/main" id="{973211BD-CD0F-4A4B-968E-A393A7786352}"/>
              </a:ext>
            </a:extLst>
          </p:cNvPr>
          <p:cNvPicPr>
            <a:picLocks noChangeAspect="1"/>
          </p:cNvPicPr>
          <p:nvPr/>
        </p:nvPicPr>
        <p:blipFill>
          <a:blip r:embed="rId3"/>
          <a:stretch>
            <a:fillRect/>
          </a:stretch>
        </p:blipFill>
        <p:spPr>
          <a:xfrm>
            <a:off x="1273119" y="4152382"/>
            <a:ext cx="16503763" cy="1905000"/>
          </a:xfrm>
          <a:prstGeom prst="rect">
            <a:avLst/>
          </a:prstGeom>
        </p:spPr>
      </p:pic>
      <p:sp>
        <p:nvSpPr>
          <p:cNvPr id="19" name="TextBox 18">
            <a:extLst>
              <a:ext uri="{FF2B5EF4-FFF2-40B4-BE49-F238E27FC236}">
                <a16:creationId xmlns:a16="http://schemas.microsoft.com/office/drawing/2014/main" id="{C2671EEB-4B56-4D59-B87B-8F856CE2CD83}"/>
              </a:ext>
            </a:extLst>
          </p:cNvPr>
          <p:cNvSpPr txBox="1"/>
          <p:nvPr/>
        </p:nvSpPr>
        <p:spPr>
          <a:xfrm>
            <a:off x="2151894" y="5865753"/>
            <a:ext cx="16078202" cy="584775"/>
          </a:xfrm>
          <a:prstGeom prst="rect">
            <a:avLst/>
          </a:prstGeom>
          <a:noFill/>
        </p:spPr>
        <p:txBody>
          <a:bodyPr wrap="square">
            <a:spAutoFit/>
          </a:bodyPr>
          <a:lstStyle/>
          <a:p>
            <a:r>
              <a:rPr lang="vi-VN" sz="3200">
                <a:solidFill>
                  <a:srgbClr val="0070C0"/>
                </a:solidFill>
                <a:latin typeface="+mj-lt"/>
              </a:rPr>
              <a:t>Vươn  lên        từng   tầm     cao.                      Giống  như    măng   mọc   thẳng. </a:t>
            </a:r>
          </a:p>
        </p:txBody>
      </p:sp>
      <p:pic>
        <p:nvPicPr>
          <p:cNvPr id="6" name="Graphic 5" descr="Music">
            <a:extLst>
              <a:ext uri="{FF2B5EF4-FFF2-40B4-BE49-F238E27FC236}">
                <a16:creationId xmlns:a16="http://schemas.microsoft.com/office/drawing/2014/main" id="{C2AB5E9C-90EA-1E94-5549-7B819AAEF179}"/>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rot="20581385">
            <a:off x="17266645" y="9023255"/>
            <a:ext cx="637390" cy="637390"/>
          </a:xfrm>
          <a:prstGeom prst="rect">
            <a:avLst/>
          </a:prstGeom>
        </p:spPr>
      </p:pic>
      <p:pic>
        <p:nvPicPr>
          <p:cNvPr id="8" name="Graphic 7" descr="Treble clef">
            <a:extLst>
              <a:ext uri="{FF2B5EF4-FFF2-40B4-BE49-F238E27FC236}">
                <a16:creationId xmlns:a16="http://schemas.microsoft.com/office/drawing/2014/main" id="{EDFC0C98-6C19-F7A7-C6DE-003C5D69E55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934709">
            <a:off x="280185" y="242085"/>
            <a:ext cx="1102444" cy="1102444"/>
          </a:xfrm>
          <a:prstGeom prst="rect">
            <a:avLst/>
          </a:prstGeom>
        </p:spPr>
      </p:pic>
      <p:pic>
        <p:nvPicPr>
          <p:cNvPr id="9" name="Picture 3">
            <a:extLst>
              <a:ext uri="{FF2B5EF4-FFF2-40B4-BE49-F238E27FC236}">
                <a16:creationId xmlns:a16="http://schemas.microsoft.com/office/drawing/2014/main" id="{56C00E6F-DD5D-4A63-BAB1-6C0E54DFF8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9737" y="9108041"/>
            <a:ext cx="18615689" cy="1253144"/>
          </a:xfrm>
          <a:prstGeom prst="rect">
            <a:avLst/>
          </a:prstGeom>
        </p:spPr>
      </p:pic>
      <p:pic>
        <p:nvPicPr>
          <p:cNvPr id="11" name="Picture 2">
            <a:extLst>
              <a:ext uri="{FF2B5EF4-FFF2-40B4-BE49-F238E27FC236}">
                <a16:creationId xmlns:a16="http://schemas.microsoft.com/office/drawing/2014/main" id="{09DDC9A0-9757-4811-8B45-4661053E904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46580" y="9501188"/>
            <a:ext cx="9771581" cy="785813"/>
          </a:xfrm>
          <a:prstGeom prst="rect">
            <a:avLst/>
          </a:prstGeom>
        </p:spPr>
      </p:pic>
      <p:pic>
        <p:nvPicPr>
          <p:cNvPr id="13" name="Graphic 8">
            <a:extLst>
              <a:ext uri="{FF2B5EF4-FFF2-40B4-BE49-F238E27FC236}">
                <a16:creationId xmlns:a16="http://schemas.microsoft.com/office/drawing/2014/main" id="{CFCC9AC0-1A5D-40C9-AAE2-3BF13548DA5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2274415" y="7459711"/>
            <a:ext cx="5662037" cy="2274902"/>
          </a:xfrm>
          <a:prstGeom prst="rect">
            <a:avLst/>
          </a:prstGeom>
        </p:spPr>
      </p:pic>
      <p:pic>
        <p:nvPicPr>
          <p:cNvPr id="14" name="Picture 2">
            <a:extLst>
              <a:ext uri="{FF2B5EF4-FFF2-40B4-BE49-F238E27FC236}">
                <a16:creationId xmlns:a16="http://schemas.microsoft.com/office/drawing/2014/main" id="{39815D19-0C9A-4969-94DD-A34804EF0F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296402" y="9501187"/>
            <a:ext cx="8991600" cy="785813"/>
          </a:xfrm>
          <a:prstGeom prst="rect">
            <a:avLst/>
          </a:prstGeom>
        </p:spPr>
      </p:pic>
      <p:sp>
        <p:nvSpPr>
          <p:cNvPr id="15" name="TextBox 14">
            <a:extLst>
              <a:ext uri="{FF2B5EF4-FFF2-40B4-BE49-F238E27FC236}">
                <a16:creationId xmlns:a16="http://schemas.microsoft.com/office/drawing/2014/main" id="{A6825892-23E2-476D-A9E1-7B6B0BAF4442}"/>
              </a:ext>
            </a:extLst>
          </p:cNvPr>
          <p:cNvSpPr txBox="1"/>
          <p:nvPr/>
        </p:nvSpPr>
        <p:spPr>
          <a:xfrm>
            <a:off x="1524000" y="1729618"/>
            <a:ext cx="3810000" cy="646331"/>
          </a:xfrm>
          <a:prstGeom prst="rect">
            <a:avLst/>
          </a:prstGeom>
          <a:noFill/>
        </p:spPr>
        <p:txBody>
          <a:bodyPr wrap="square">
            <a:spAutoFit/>
          </a:bodyPr>
          <a:lstStyle/>
          <a:p>
            <a:r>
              <a:rPr lang="vi-VN" sz="3600" b="1">
                <a:solidFill>
                  <a:srgbClr val="FF0000"/>
                </a:solidFill>
                <a:latin typeface="+mj-lt"/>
              </a:rPr>
              <a:t>Nối câu 3+4:</a:t>
            </a:r>
            <a:endParaRPr lang="vi-VN" sz="3600" b="1"/>
          </a:p>
        </p:txBody>
      </p:sp>
      <p:pic>
        <p:nvPicPr>
          <p:cNvPr id="16" name="Picture 15">
            <a:extLst>
              <a:ext uri="{FF2B5EF4-FFF2-40B4-BE49-F238E27FC236}">
                <a16:creationId xmlns:a16="http://schemas.microsoft.com/office/drawing/2014/main" id="{EB9902A8-35E2-4565-B3D4-14BAB13B4A16}"/>
              </a:ext>
            </a:extLst>
          </p:cNvPr>
          <p:cNvPicPr>
            <a:picLocks noChangeAspect="1"/>
          </p:cNvPicPr>
          <p:nvPr/>
        </p:nvPicPr>
        <p:blipFill>
          <a:blip r:embed="rId17"/>
          <a:stretch>
            <a:fillRect/>
          </a:stretch>
        </p:blipFill>
        <p:spPr>
          <a:xfrm>
            <a:off x="1324585" y="2513390"/>
            <a:ext cx="16652548" cy="1922174"/>
          </a:xfrm>
          <a:prstGeom prst="rect">
            <a:avLst/>
          </a:prstGeom>
        </p:spPr>
      </p:pic>
      <p:sp>
        <p:nvSpPr>
          <p:cNvPr id="17" name="TextBox 16">
            <a:extLst>
              <a:ext uri="{FF2B5EF4-FFF2-40B4-BE49-F238E27FC236}">
                <a16:creationId xmlns:a16="http://schemas.microsoft.com/office/drawing/2014/main" id="{0D75AC93-F376-4388-B882-5048D75F0362}"/>
              </a:ext>
            </a:extLst>
          </p:cNvPr>
          <p:cNvSpPr txBox="1"/>
          <p:nvPr/>
        </p:nvSpPr>
        <p:spPr>
          <a:xfrm>
            <a:off x="2428009" y="3988230"/>
            <a:ext cx="15132627"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spTree>
    <p:extLst>
      <p:ext uri="{BB962C8B-B14F-4D97-AF65-F5344CB8AC3E}">
        <p14:creationId xmlns:p14="http://schemas.microsoft.com/office/powerpoint/2010/main" val="157398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4A2190BB-85E5-45D7-ADF5-8FF7F84F2E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pic>
        <p:nvPicPr>
          <p:cNvPr id="8" name="Graphic 7">
            <a:extLst>
              <a:ext uri="{FF2B5EF4-FFF2-40B4-BE49-F238E27FC236}">
                <a16:creationId xmlns:a16="http://schemas.microsoft.com/office/drawing/2014/main" id="{0079449F-6EF2-4462-B500-93CC5FBAAFD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811000" y="7681993"/>
            <a:ext cx="6166133" cy="2212100"/>
          </a:xfrm>
          <a:prstGeom prst="rect">
            <a:avLst/>
          </a:prstGeom>
        </p:spPr>
      </p:pic>
      <p:pic>
        <p:nvPicPr>
          <p:cNvPr id="3" name="Picture 2">
            <a:extLst>
              <a:ext uri="{FF2B5EF4-FFF2-40B4-BE49-F238E27FC236}">
                <a16:creationId xmlns:a16="http://schemas.microsoft.com/office/drawing/2014/main" id="{282C0918-956C-4827-8F2D-06CEF0F9D31A}"/>
              </a:ext>
            </a:extLst>
          </p:cNvPr>
          <p:cNvPicPr>
            <a:picLocks noChangeAspect="1"/>
          </p:cNvPicPr>
          <p:nvPr/>
        </p:nvPicPr>
        <p:blipFill>
          <a:blip r:embed="rId13"/>
          <a:stretch>
            <a:fillRect/>
          </a:stretch>
        </p:blipFill>
        <p:spPr>
          <a:xfrm>
            <a:off x="1169406" y="2615184"/>
            <a:ext cx="15962440" cy="1842516"/>
          </a:xfrm>
          <a:prstGeom prst="rect">
            <a:avLst/>
          </a:prstGeom>
        </p:spPr>
      </p:pic>
      <p:sp>
        <p:nvSpPr>
          <p:cNvPr id="10" name="TextBox 9">
            <a:extLst>
              <a:ext uri="{FF2B5EF4-FFF2-40B4-BE49-F238E27FC236}">
                <a16:creationId xmlns:a16="http://schemas.microsoft.com/office/drawing/2014/main" id="{14FEF4C4-98B4-46AD-9C64-D0C6B9A12201}"/>
              </a:ext>
            </a:extLst>
          </p:cNvPr>
          <p:cNvSpPr txBox="1"/>
          <p:nvPr/>
        </p:nvSpPr>
        <p:spPr>
          <a:xfrm>
            <a:off x="1447800" y="1894669"/>
            <a:ext cx="1752600" cy="646331"/>
          </a:xfrm>
          <a:prstGeom prst="rect">
            <a:avLst/>
          </a:prstGeom>
          <a:noFill/>
        </p:spPr>
        <p:txBody>
          <a:bodyPr wrap="square">
            <a:spAutoFit/>
          </a:bodyPr>
          <a:lstStyle/>
          <a:p>
            <a:r>
              <a:rPr lang="vi-VN" sz="3600" b="1">
                <a:solidFill>
                  <a:srgbClr val="FF0000"/>
                </a:solidFill>
                <a:latin typeface="+mj-lt"/>
              </a:rPr>
              <a:t>Câu 5: </a:t>
            </a:r>
            <a:endParaRPr lang="vi-VN" sz="3600" b="1"/>
          </a:p>
        </p:txBody>
      </p:sp>
      <p:sp>
        <p:nvSpPr>
          <p:cNvPr id="11" name="TextBox 10">
            <a:extLst>
              <a:ext uri="{FF2B5EF4-FFF2-40B4-BE49-F238E27FC236}">
                <a16:creationId xmlns:a16="http://schemas.microsoft.com/office/drawing/2014/main" id="{0D8257B2-D6F6-4AB9-9FF1-95911B52DB74}"/>
              </a:ext>
            </a:extLst>
          </p:cNvPr>
          <p:cNvSpPr txBox="1"/>
          <p:nvPr/>
        </p:nvSpPr>
        <p:spPr>
          <a:xfrm>
            <a:off x="1981200" y="4281395"/>
            <a:ext cx="15137394"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spTree>
    <p:extLst>
      <p:ext uri="{BB962C8B-B14F-4D97-AF65-F5344CB8AC3E}">
        <p14:creationId xmlns:p14="http://schemas.microsoft.com/office/powerpoint/2010/main" val="1375396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4A2190BB-85E5-45D7-ADF5-8FF7F84F2E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pic>
        <p:nvPicPr>
          <p:cNvPr id="9" name="Graphic 3">
            <a:extLst>
              <a:ext uri="{FF2B5EF4-FFF2-40B4-BE49-F238E27FC236}">
                <a16:creationId xmlns:a16="http://schemas.microsoft.com/office/drawing/2014/main" id="{DF950222-4B95-4B21-925C-F99BD37D8BF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348534" y="6559516"/>
            <a:ext cx="7939466" cy="3334577"/>
          </a:xfrm>
          <a:prstGeom prst="rect">
            <a:avLst/>
          </a:prstGeom>
        </p:spPr>
      </p:pic>
      <p:sp>
        <p:nvSpPr>
          <p:cNvPr id="10" name="TextBox 9">
            <a:extLst>
              <a:ext uri="{FF2B5EF4-FFF2-40B4-BE49-F238E27FC236}">
                <a16:creationId xmlns:a16="http://schemas.microsoft.com/office/drawing/2014/main" id="{000A7018-EB7B-4F20-BD92-50D394ACC97A}"/>
              </a:ext>
            </a:extLst>
          </p:cNvPr>
          <p:cNvSpPr txBox="1"/>
          <p:nvPr/>
        </p:nvSpPr>
        <p:spPr>
          <a:xfrm>
            <a:off x="1295400" y="2171700"/>
            <a:ext cx="1752600" cy="646331"/>
          </a:xfrm>
          <a:prstGeom prst="rect">
            <a:avLst/>
          </a:prstGeom>
          <a:noFill/>
        </p:spPr>
        <p:txBody>
          <a:bodyPr wrap="square">
            <a:spAutoFit/>
          </a:bodyPr>
          <a:lstStyle/>
          <a:p>
            <a:r>
              <a:rPr lang="vi-VN" sz="3600" b="1">
                <a:solidFill>
                  <a:srgbClr val="FF0000"/>
                </a:solidFill>
                <a:latin typeface="+mj-lt"/>
              </a:rPr>
              <a:t>Câu 6: </a:t>
            </a:r>
            <a:endParaRPr lang="vi-VN" sz="3600" b="1"/>
          </a:p>
        </p:txBody>
      </p:sp>
      <p:pic>
        <p:nvPicPr>
          <p:cNvPr id="3" name="Picture 2">
            <a:extLst>
              <a:ext uri="{FF2B5EF4-FFF2-40B4-BE49-F238E27FC236}">
                <a16:creationId xmlns:a16="http://schemas.microsoft.com/office/drawing/2014/main" id="{490BD3E1-3940-40E1-9BDE-D7DCD0C88340}"/>
              </a:ext>
            </a:extLst>
          </p:cNvPr>
          <p:cNvPicPr>
            <a:picLocks noChangeAspect="1"/>
          </p:cNvPicPr>
          <p:nvPr/>
        </p:nvPicPr>
        <p:blipFill>
          <a:blip r:embed="rId13"/>
          <a:stretch>
            <a:fillRect/>
          </a:stretch>
        </p:blipFill>
        <p:spPr>
          <a:xfrm>
            <a:off x="557109" y="3200786"/>
            <a:ext cx="17121291" cy="2017522"/>
          </a:xfrm>
          <a:prstGeom prst="rect">
            <a:avLst/>
          </a:prstGeom>
        </p:spPr>
      </p:pic>
      <p:sp>
        <p:nvSpPr>
          <p:cNvPr id="12" name="TextBox 11">
            <a:extLst>
              <a:ext uri="{FF2B5EF4-FFF2-40B4-BE49-F238E27FC236}">
                <a16:creationId xmlns:a16="http://schemas.microsoft.com/office/drawing/2014/main" id="{A6218685-EF58-4D25-AE94-677450C89CC3}"/>
              </a:ext>
            </a:extLst>
          </p:cNvPr>
          <p:cNvSpPr txBox="1"/>
          <p:nvPr/>
        </p:nvSpPr>
        <p:spPr>
          <a:xfrm>
            <a:off x="1905000" y="4700478"/>
            <a:ext cx="15316200" cy="584775"/>
          </a:xfrm>
          <a:prstGeom prst="rect">
            <a:avLst/>
          </a:prstGeom>
          <a:noFill/>
        </p:spPr>
        <p:txBody>
          <a:bodyPr wrap="square">
            <a:spAutoFit/>
          </a:bodyPr>
          <a:lstStyle/>
          <a:p>
            <a:r>
              <a:rPr lang="vi-VN" sz="3200">
                <a:solidFill>
                  <a:srgbClr val="0070C0"/>
                </a:solidFill>
                <a:latin typeface="+mj-lt"/>
              </a:rPr>
              <a:t>Bay    đi               vào  ngày    mai.                          Những cánh chim tuổi        thơ. </a:t>
            </a:r>
          </a:p>
        </p:txBody>
      </p:sp>
    </p:spTree>
    <p:extLst>
      <p:ext uri="{BB962C8B-B14F-4D97-AF65-F5344CB8AC3E}">
        <p14:creationId xmlns:p14="http://schemas.microsoft.com/office/powerpoint/2010/main" val="98929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E851AC2-EA56-4AC7-8647-7400183071EC}"/>
              </a:ext>
            </a:extLst>
          </p:cNvPr>
          <p:cNvPicPr>
            <a:picLocks noChangeAspect="1"/>
          </p:cNvPicPr>
          <p:nvPr/>
        </p:nvPicPr>
        <p:blipFill>
          <a:blip r:embed="rId2"/>
          <a:stretch>
            <a:fillRect/>
          </a:stretch>
        </p:blipFill>
        <p:spPr>
          <a:xfrm>
            <a:off x="589981" y="3780878"/>
            <a:ext cx="16402620" cy="2017522"/>
          </a:xfrm>
          <a:prstGeom prst="rect">
            <a:avLst/>
          </a:prstGeom>
        </p:spPr>
      </p:pic>
      <p:sp>
        <p:nvSpPr>
          <p:cNvPr id="19" name="TextBox 18">
            <a:extLst>
              <a:ext uri="{FF2B5EF4-FFF2-40B4-BE49-F238E27FC236}">
                <a16:creationId xmlns:a16="http://schemas.microsoft.com/office/drawing/2014/main" id="{9EB88BC5-0ECE-4F43-9068-3CDCD6A120B1}"/>
              </a:ext>
            </a:extLst>
          </p:cNvPr>
          <p:cNvSpPr txBox="1"/>
          <p:nvPr/>
        </p:nvSpPr>
        <p:spPr>
          <a:xfrm>
            <a:off x="1937871" y="5280570"/>
            <a:ext cx="15316200" cy="584775"/>
          </a:xfrm>
          <a:prstGeom prst="rect">
            <a:avLst/>
          </a:prstGeom>
          <a:noFill/>
        </p:spPr>
        <p:txBody>
          <a:bodyPr wrap="square">
            <a:spAutoFit/>
          </a:bodyPr>
          <a:lstStyle/>
          <a:p>
            <a:r>
              <a:rPr lang="vi-VN" sz="3200">
                <a:solidFill>
                  <a:srgbClr val="0070C0"/>
                </a:solidFill>
                <a:latin typeface="+mj-lt"/>
              </a:rPr>
              <a:t>Bay    đi             vào  ngày    mai.                         Những cánh chim tuổi      thơ. </a:t>
            </a:r>
          </a:p>
        </p:txBody>
      </p:sp>
      <p:pic>
        <p:nvPicPr>
          <p:cNvPr id="13" name="Picture 3">
            <a:extLst>
              <a:ext uri="{FF2B5EF4-FFF2-40B4-BE49-F238E27FC236}">
                <a16:creationId xmlns:a16="http://schemas.microsoft.com/office/drawing/2014/main" id="{4A2190BB-85E5-45D7-ADF5-8FF7F84F2E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114300"/>
            <a:ext cx="9150626" cy="1066800"/>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144000" y="-114300"/>
            <a:ext cx="9150627" cy="1066800"/>
          </a:xfrm>
          <a:prstGeom prst="rect">
            <a:avLst/>
          </a:prstGeom>
        </p:spPr>
      </p:pic>
      <p:pic>
        <p:nvPicPr>
          <p:cNvPr id="9" name="Graphic 15">
            <a:extLst>
              <a:ext uri="{FF2B5EF4-FFF2-40B4-BE49-F238E27FC236}">
                <a16:creationId xmlns:a16="http://schemas.microsoft.com/office/drawing/2014/main" id="{1C15868E-2FBF-42C1-8D29-FFBFBADF151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844670" y="6384225"/>
            <a:ext cx="5410200" cy="3509868"/>
          </a:xfrm>
          <a:prstGeom prst="rect">
            <a:avLst/>
          </a:prstGeom>
        </p:spPr>
      </p:pic>
      <p:sp>
        <p:nvSpPr>
          <p:cNvPr id="10" name="TextBox 9">
            <a:extLst>
              <a:ext uri="{FF2B5EF4-FFF2-40B4-BE49-F238E27FC236}">
                <a16:creationId xmlns:a16="http://schemas.microsoft.com/office/drawing/2014/main" id="{D94F42E3-030B-44F8-9032-0E4F1CF1E576}"/>
              </a:ext>
            </a:extLst>
          </p:cNvPr>
          <p:cNvSpPr txBox="1"/>
          <p:nvPr/>
        </p:nvSpPr>
        <p:spPr>
          <a:xfrm>
            <a:off x="751458" y="1259117"/>
            <a:ext cx="3810000" cy="646331"/>
          </a:xfrm>
          <a:prstGeom prst="rect">
            <a:avLst/>
          </a:prstGeom>
          <a:noFill/>
        </p:spPr>
        <p:txBody>
          <a:bodyPr wrap="square">
            <a:spAutoFit/>
          </a:bodyPr>
          <a:lstStyle/>
          <a:p>
            <a:r>
              <a:rPr lang="vi-VN" sz="3600" b="1">
                <a:solidFill>
                  <a:srgbClr val="FF0000"/>
                </a:solidFill>
                <a:latin typeface="+mj-lt"/>
              </a:rPr>
              <a:t>Nối câu 5+6:</a:t>
            </a:r>
            <a:endParaRPr lang="vi-VN" sz="3600" b="1"/>
          </a:p>
        </p:txBody>
      </p:sp>
      <p:pic>
        <p:nvPicPr>
          <p:cNvPr id="11" name="Picture 10">
            <a:extLst>
              <a:ext uri="{FF2B5EF4-FFF2-40B4-BE49-F238E27FC236}">
                <a16:creationId xmlns:a16="http://schemas.microsoft.com/office/drawing/2014/main" id="{15EBE311-BF1D-45BE-8229-B12C0F9952F3}"/>
              </a:ext>
            </a:extLst>
          </p:cNvPr>
          <p:cNvPicPr>
            <a:picLocks noChangeAspect="1"/>
          </p:cNvPicPr>
          <p:nvPr/>
        </p:nvPicPr>
        <p:blipFill>
          <a:blip r:embed="rId14"/>
          <a:stretch>
            <a:fillRect/>
          </a:stretch>
        </p:blipFill>
        <p:spPr>
          <a:xfrm>
            <a:off x="1162780" y="1881203"/>
            <a:ext cx="15962440" cy="1842516"/>
          </a:xfrm>
          <a:prstGeom prst="rect">
            <a:avLst/>
          </a:prstGeom>
        </p:spPr>
      </p:pic>
      <p:sp>
        <p:nvSpPr>
          <p:cNvPr id="12" name="TextBox 11">
            <a:extLst>
              <a:ext uri="{FF2B5EF4-FFF2-40B4-BE49-F238E27FC236}">
                <a16:creationId xmlns:a16="http://schemas.microsoft.com/office/drawing/2014/main" id="{077C6F2C-9432-4530-97A5-963C64D1A098}"/>
              </a:ext>
            </a:extLst>
          </p:cNvPr>
          <p:cNvSpPr txBox="1"/>
          <p:nvPr/>
        </p:nvSpPr>
        <p:spPr>
          <a:xfrm>
            <a:off x="1974574" y="3547414"/>
            <a:ext cx="15137394"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spTree>
    <p:extLst>
      <p:ext uri="{BB962C8B-B14F-4D97-AF65-F5344CB8AC3E}">
        <p14:creationId xmlns:p14="http://schemas.microsoft.com/office/powerpoint/2010/main" val="4227010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82D59-1DFB-4FE6-8DDB-90B7DE2B08EF}"/>
              </a:ext>
            </a:extLst>
          </p:cNvPr>
          <p:cNvPicPr>
            <a:picLocks noChangeAspect="1"/>
          </p:cNvPicPr>
          <p:nvPr/>
        </p:nvPicPr>
        <p:blipFill>
          <a:blip r:embed="rId2"/>
          <a:stretch>
            <a:fillRect/>
          </a:stretch>
        </p:blipFill>
        <p:spPr>
          <a:xfrm>
            <a:off x="-29737" y="1181101"/>
            <a:ext cx="17373600" cy="854053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11" name="TextBox 10">
            <a:extLst>
              <a:ext uri="{FF2B5EF4-FFF2-40B4-BE49-F238E27FC236}">
                <a16:creationId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r>
              <a:rPr lang="vi-VN" sz="3200">
                <a:solidFill>
                  <a:srgbClr val="0070C0"/>
                </a:solidFill>
                <a:latin typeface="+mj-lt"/>
              </a:rPr>
              <a:t>chim.                    Bay            đi                       bay               đi               xây                mùa</a:t>
            </a:r>
          </a:p>
        </p:txBody>
      </p:sp>
      <p:sp>
        <p:nvSpPr>
          <p:cNvPr id="12" name="TextBox 11">
            <a:extLst>
              <a:ext uri="{FF2B5EF4-FFF2-40B4-BE49-F238E27FC236}">
                <a16:creationId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r>
              <a:rPr lang="vi-VN" sz="3200">
                <a:solidFill>
                  <a:srgbClr val="0070C0"/>
                </a:solidFill>
                <a:latin typeface="+mj-lt"/>
              </a:rPr>
              <a:t>xuân.             Tuổi       thơ        của    chúng        em                   tựa        như     búp    măng</a:t>
            </a:r>
          </a:p>
        </p:txBody>
      </p:sp>
      <p:sp>
        <p:nvSpPr>
          <p:cNvPr id="18" name="TextBox 17">
            <a:extLst>
              <a:ext uri="{FF2B5EF4-FFF2-40B4-BE49-F238E27FC236}">
                <a16:creationId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r>
              <a:rPr lang="vi-VN" sz="3200">
                <a:solidFill>
                  <a:srgbClr val="0070C0"/>
                </a:solidFill>
                <a:latin typeface="+mj-lt"/>
              </a:rPr>
              <a:t>non.           Vươn     lên               vươn         lên         những              tầm       cao. </a:t>
            </a:r>
          </a:p>
        </p:txBody>
      </p:sp>
      <p:sp>
        <p:nvSpPr>
          <p:cNvPr id="19" name="TextBox 18">
            <a:extLst>
              <a:ext uri="{FF2B5EF4-FFF2-40B4-BE49-F238E27FC236}">
                <a16:creationId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r>
              <a:rPr lang="vi-VN" sz="3200">
                <a:solidFill>
                  <a:srgbClr val="0070C0"/>
                </a:solidFill>
                <a:latin typeface="+mj-lt"/>
              </a:rPr>
              <a:t>Vươn  lên        từng   tầm     cao.                         Giống  như    măng   mọc   thẳng. </a:t>
            </a:r>
          </a:p>
        </p:txBody>
      </p:sp>
      <p:sp>
        <p:nvSpPr>
          <p:cNvPr id="20" name="TextBox 19">
            <a:extLst>
              <a:ext uri="{FF2B5EF4-FFF2-40B4-BE49-F238E27FC236}">
                <a16:creationId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sp>
        <p:nvSpPr>
          <p:cNvPr id="21" name="TextBox 20">
            <a:extLst>
              <a:ext uri="{FF2B5EF4-FFF2-40B4-BE49-F238E27FC236}">
                <a16:creationId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r>
              <a:rPr lang="vi-VN" sz="3200">
                <a:solidFill>
                  <a:srgbClr val="0070C0"/>
                </a:solidFill>
                <a:latin typeface="+mj-lt"/>
              </a:rPr>
              <a:t>Bay    đi              vào   ngày     mai.                          Những cánh chim tuổi      thơ. </a:t>
            </a:r>
          </a:p>
        </p:txBody>
      </p:sp>
      <p:sp>
        <p:nvSpPr>
          <p:cNvPr id="22" name="TextBox 21">
            <a:extLst>
              <a:ext uri="{FF2B5EF4-FFF2-40B4-BE49-F238E27FC236}">
                <a16:creationId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sp>
        <p:nvSpPr>
          <p:cNvPr id="23" name="Rectangle 22">
            <a:extLst>
              <a:ext uri="{FF2B5EF4-FFF2-40B4-BE49-F238E27FC236}">
                <a16:creationId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algn="just" defTabSz="1371600">
              <a:lnSpc>
                <a:spcPct val="150000"/>
              </a:lnSpc>
              <a:defRPr/>
            </a:pPr>
            <a:r>
              <a:rPr lang="en-US" sz="4000" b="1" dirty="0">
                <a:solidFill>
                  <a:srgbClr val="FF0000"/>
                </a:solidFill>
                <a:latin typeface="Times New Roman"/>
                <a:ea typeface="Calibri"/>
              </a:rPr>
              <a:t>Bay </a:t>
            </a:r>
            <a:r>
              <a:rPr lang="vi-VN" sz="4000" b="1">
                <a:solidFill>
                  <a:srgbClr val="FF0000"/>
                </a:solidFill>
                <a:latin typeface="Times New Roman"/>
                <a:ea typeface="Calibri"/>
              </a:rPr>
              <a:t>vào tương lai</a:t>
            </a:r>
          </a:p>
          <a:p>
            <a:pPr algn="just" defTabSz="1371600">
              <a:lnSpc>
                <a:spcPct val="150000"/>
              </a:lnSpc>
              <a:defRPr/>
            </a:pPr>
            <a:r>
              <a:rPr lang="vi-VN" sz="3600">
                <a:solidFill>
                  <a:prstClr val="black"/>
                </a:solidFill>
                <a:latin typeface="Times New Roman"/>
                <a:ea typeface="Calibri"/>
              </a:rPr>
              <a:t>                                      </a:t>
            </a:r>
            <a:endParaRPr lang="en-US" sz="2400" i="1" dirty="0">
              <a:solidFill>
                <a:prstClr val="black"/>
              </a:solidFill>
              <a:latin typeface="Times New Roman"/>
              <a:ea typeface="Calibri"/>
            </a:endParaRPr>
          </a:p>
        </p:txBody>
      </p:sp>
      <p:sp>
        <p:nvSpPr>
          <p:cNvPr id="24" name="Rectangle 23">
            <a:extLst>
              <a:ext uri="{FF2B5EF4-FFF2-40B4-BE49-F238E27FC236}">
                <a16:creationId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algn="just" defTabSz="1371600">
              <a:lnSpc>
                <a:spcPct val="150000"/>
              </a:lnSpc>
              <a:defRPr/>
            </a:pPr>
            <a:r>
              <a:rPr lang="vi-VN" sz="2400" i="1">
                <a:solidFill>
                  <a:prstClr val="black"/>
                </a:solidFill>
                <a:latin typeface="Times New Roman"/>
                <a:ea typeface="Calibri"/>
              </a:rPr>
              <a:t>Nhạc và lời: Nguyễn Văn Hiên</a:t>
            </a:r>
            <a:endParaRPr lang="en-US" sz="2400" i="1" dirty="0">
              <a:solidFill>
                <a:prstClr val="black"/>
              </a:solidFill>
              <a:latin typeface="Times New Roman"/>
              <a:ea typeface="Calibri"/>
            </a:endParaRPr>
          </a:p>
        </p:txBody>
      </p:sp>
      <p:sp>
        <p:nvSpPr>
          <p:cNvPr id="25" name="Rectangle 24">
            <a:extLst>
              <a:ext uri="{FF2B5EF4-FFF2-40B4-BE49-F238E27FC236}">
                <a16:creationId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algn="just" defTabSz="1371600">
              <a:lnSpc>
                <a:spcPct val="150000"/>
              </a:lnSpc>
              <a:defRPr/>
            </a:pPr>
            <a:r>
              <a:rPr lang="vi-VN" sz="2400" i="1">
                <a:solidFill>
                  <a:prstClr val="black"/>
                </a:solidFill>
                <a:latin typeface="Times New Roman"/>
                <a:ea typeface="Calibri"/>
              </a:rPr>
              <a:t>Vui-Rộn ràng</a:t>
            </a:r>
            <a:endParaRPr lang="en-US" sz="2400" i="1" dirty="0">
              <a:solidFill>
                <a:prstClr val="black"/>
              </a:solidFill>
              <a:latin typeface="Times New Roman"/>
              <a:ea typeface="Calibri"/>
            </a:endParaRPr>
          </a:p>
        </p:txBody>
      </p:sp>
      <p:sp>
        <p:nvSpPr>
          <p:cNvPr id="26" name="Rectangles 5">
            <a:extLst>
              <a:ext uri="{FF2B5EF4-FFF2-40B4-BE49-F238E27FC236}">
                <a16:creationId xmlns:a16="http://schemas.microsoft.com/office/drawing/2014/main" id="{859460E8-15B1-4F19-9604-04209776658D}"/>
              </a:ext>
            </a:extLst>
          </p:cNvPr>
          <p:cNvSpPr/>
          <p:nvPr/>
        </p:nvSpPr>
        <p:spPr>
          <a:xfrm>
            <a:off x="-47203" y="246995"/>
            <a:ext cx="3446777" cy="800284"/>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4200" b="1" i="0" u="none"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Ghép toàn bài</a:t>
            </a:r>
            <a:endParaRPr kumimoji="0" lang="vi-VN" altLang="en-US" sz="4200" b="1" i="0" u="none"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7833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82D59-1DFB-4FE6-8DDB-90B7DE2B08EF}"/>
              </a:ext>
            </a:extLst>
          </p:cNvPr>
          <p:cNvPicPr>
            <a:picLocks noChangeAspect="1"/>
          </p:cNvPicPr>
          <p:nvPr/>
        </p:nvPicPr>
        <p:blipFill>
          <a:blip r:embed="rId2"/>
          <a:stretch>
            <a:fillRect/>
          </a:stretch>
        </p:blipFill>
        <p:spPr>
          <a:xfrm>
            <a:off x="-29737" y="1181101"/>
            <a:ext cx="17373600" cy="854053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6" name="Rectangles 5">
            <a:extLst>
              <a:ext uri="{FF2B5EF4-FFF2-40B4-BE49-F238E27FC236}">
                <a16:creationId xmlns:a16="http://schemas.microsoft.com/office/drawing/2014/main" id="{859460E8-15B1-4F19-9604-04209776658D}"/>
              </a:ext>
            </a:extLst>
          </p:cNvPr>
          <p:cNvSpPr/>
          <p:nvPr/>
        </p:nvSpPr>
        <p:spPr>
          <a:xfrm>
            <a:off x="228600" y="245824"/>
            <a:ext cx="3887603" cy="631711"/>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3200" b="1" i="0" u="sng"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Ghép cùng nhạc đệm</a:t>
            </a:r>
            <a:endParaRPr kumimoji="0" lang="vi-VN" altLang="en-US" sz="3200" b="1" i="0" u="sng"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4488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id="{B73D5FA4-7508-4F07-8758-385C7F0589AF}"/>
              </a:ext>
            </a:extLst>
          </p:cNvPr>
          <p:cNvSpPr/>
          <p:nvPr/>
        </p:nvSpPr>
        <p:spPr>
          <a:xfrm>
            <a:off x="1882899" y="1654420"/>
            <a:ext cx="667843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gõ đệm</a:t>
            </a:r>
            <a:endPar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id="{B2246B86-7E8D-4A5E-B772-1F46A7A89271}"/>
              </a:ext>
            </a:extLst>
          </p:cNvPr>
          <p:cNvPicPr>
            <a:picLocks noChangeAspect="1"/>
          </p:cNvPicPr>
          <p:nvPr/>
        </p:nvPicPr>
        <p:blipFill>
          <a:blip r:embed="rId11"/>
          <a:stretch>
            <a:fillRect/>
          </a:stretch>
        </p:blipFill>
        <p:spPr>
          <a:xfrm>
            <a:off x="1447800" y="2724500"/>
            <a:ext cx="14964698" cy="3330506"/>
          </a:xfrm>
          <a:prstGeom prst="rect">
            <a:avLst/>
          </a:prstGeom>
        </p:spPr>
      </p:pic>
      <p:sp>
        <p:nvSpPr>
          <p:cNvPr id="14" name="TextBox 13">
            <a:extLst>
              <a:ext uri="{FF2B5EF4-FFF2-40B4-BE49-F238E27FC236}">
                <a16:creationId xmlns:a16="http://schemas.microsoft.com/office/drawing/2014/main" id="{CAAB1817-C18C-4A1C-ABE6-80352BAEF9B0}"/>
              </a:ext>
            </a:extLst>
          </p:cNvPr>
          <p:cNvSpPr txBox="1"/>
          <p:nvPr/>
        </p:nvSpPr>
        <p:spPr>
          <a:xfrm>
            <a:off x="3962400" y="3931658"/>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15" name="TextBox 14">
            <a:extLst>
              <a:ext uri="{FF2B5EF4-FFF2-40B4-BE49-F238E27FC236}">
                <a16:creationId xmlns:a16="http://schemas.microsoft.com/office/drawing/2014/main" id="{823B8FDE-0181-4539-AA3A-B21954B104AC}"/>
              </a:ext>
            </a:extLst>
          </p:cNvPr>
          <p:cNvSpPr txBox="1"/>
          <p:nvPr/>
        </p:nvSpPr>
        <p:spPr>
          <a:xfrm>
            <a:off x="2620298" y="5726205"/>
            <a:ext cx="13792200" cy="584775"/>
          </a:xfrm>
          <a:prstGeom prst="rect">
            <a:avLst/>
          </a:prstGeom>
          <a:noFill/>
        </p:spPr>
        <p:txBody>
          <a:bodyPr wrap="square">
            <a:spAutoFit/>
          </a:bodyPr>
          <a:lstStyle/>
          <a:p>
            <a:r>
              <a:rPr lang="vi-VN" sz="3200">
                <a:solidFill>
                  <a:srgbClr val="0070C0"/>
                </a:solidFill>
                <a:latin typeface="+mj-lt"/>
              </a:rPr>
              <a:t>chim.     Bay  đi           bay    đi    xây     mùa     xuân. </a:t>
            </a:r>
          </a:p>
        </p:txBody>
      </p:sp>
      <p:pic>
        <p:nvPicPr>
          <p:cNvPr id="16" name="Hình ảnh 1277817654" descr="Ảnh có chứa biểu tượng&#10;&#10;Mô tả được tạo tự động">
            <a:extLst>
              <a:ext uri="{FF2B5EF4-FFF2-40B4-BE49-F238E27FC236}">
                <a16:creationId xmlns:a16="http://schemas.microsoft.com/office/drawing/2014/main" id="{B02766ED-3D98-F2A8-0F68-BC6A453FA076}"/>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114800" y="4351320"/>
            <a:ext cx="762000" cy="584775"/>
          </a:xfrm>
          <a:prstGeom prst="rect">
            <a:avLst/>
          </a:prstGeom>
        </p:spPr>
      </p:pic>
      <p:pic>
        <p:nvPicPr>
          <p:cNvPr id="17" name="Hình ảnh 1277817654" descr="Ảnh có chứa biểu tượng&#10;&#10;Mô tả được tạo tự động">
            <a:extLst>
              <a:ext uri="{FF2B5EF4-FFF2-40B4-BE49-F238E27FC236}">
                <a16:creationId xmlns:a16="http://schemas.microsoft.com/office/drawing/2014/main" id="{BC163EF7-6B9A-40EB-AC80-67B2C0126B57}"/>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096500" y="4373862"/>
            <a:ext cx="762000" cy="584775"/>
          </a:xfrm>
          <a:prstGeom prst="rect">
            <a:avLst/>
          </a:prstGeom>
        </p:spPr>
      </p:pic>
      <p:pic>
        <p:nvPicPr>
          <p:cNvPr id="18" name="Hình ảnh 1277817654" descr="Ảnh có chứa biểu tượng&#10;&#10;Mô tả được tạo tự động">
            <a:extLst>
              <a:ext uri="{FF2B5EF4-FFF2-40B4-BE49-F238E27FC236}">
                <a16:creationId xmlns:a16="http://schemas.microsoft.com/office/drawing/2014/main" id="{D5A72000-1A7E-467A-BE73-00E069F85732}"/>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582400" y="4389753"/>
            <a:ext cx="762000" cy="584775"/>
          </a:xfrm>
          <a:prstGeom prst="rect">
            <a:avLst/>
          </a:prstGeom>
        </p:spPr>
      </p:pic>
      <p:pic>
        <p:nvPicPr>
          <p:cNvPr id="19" name="Hình ảnh 1277817654" descr="Ảnh có chứa biểu tượng&#10;&#10;Mô tả được tạo tự động">
            <a:extLst>
              <a:ext uri="{FF2B5EF4-FFF2-40B4-BE49-F238E27FC236}">
                <a16:creationId xmlns:a16="http://schemas.microsoft.com/office/drawing/2014/main" id="{DD8C45BF-9879-4C8C-BEA5-B5659967368B}"/>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895600" y="6260341"/>
            <a:ext cx="762000" cy="584775"/>
          </a:xfrm>
          <a:prstGeom prst="rect">
            <a:avLst/>
          </a:prstGeom>
        </p:spPr>
      </p:pic>
      <p:pic>
        <p:nvPicPr>
          <p:cNvPr id="20" name="Hình ảnh 1277817654" descr="Ảnh có chứa biểu tượng&#10;&#10;Mô tả được tạo tự động">
            <a:extLst>
              <a:ext uri="{FF2B5EF4-FFF2-40B4-BE49-F238E27FC236}">
                <a16:creationId xmlns:a16="http://schemas.microsoft.com/office/drawing/2014/main" id="{9D300D14-EBC4-426C-981E-9FD286DB074F}"/>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114800" y="6260340"/>
            <a:ext cx="762000" cy="584775"/>
          </a:xfrm>
          <a:prstGeom prst="rect">
            <a:avLst/>
          </a:prstGeom>
        </p:spPr>
      </p:pic>
      <p:pic>
        <p:nvPicPr>
          <p:cNvPr id="21" name="Hình ảnh 1277817654" descr="Ảnh có chứa biểu tượng&#10;&#10;Mô tả được tạo tự động">
            <a:extLst>
              <a:ext uri="{FF2B5EF4-FFF2-40B4-BE49-F238E27FC236}">
                <a16:creationId xmlns:a16="http://schemas.microsoft.com/office/drawing/2014/main" id="{B681BD14-E17B-4273-9BAF-2DBB432D6D4A}"/>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371302" y="6221908"/>
            <a:ext cx="762000" cy="584775"/>
          </a:xfrm>
          <a:prstGeom prst="rect">
            <a:avLst/>
          </a:prstGeom>
        </p:spPr>
      </p:pic>
      <p:pic>
        <p:nvPicPr>
          <p:cNvPr id="22" name="Hình ảnh 1277817654" descr="Ảnh có chứa biểu tượng&#10;&#10;Mô tả được tạo tự động">
            <a:extLst>
              <a:ext uri="{FF2B5EF4-FFF2-40B4-BE49-F238E27FC236}">
                <a16:creationId xmlns:a16="http://schemas.microsoft.com/office/drawing/2014/main" id="{5FCC15B6-C82B-4B8B-868E-BFB391C2C3A5}"/>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213331" y="6260340"/>
            <a:ext cx="762000" cy="584775"/>
          </a:xfrm>
          <a:prstGeom prst="rect">
            <a:avLst/>
          </a:prstGeom>
        </p:spPr>
      </p:pic>
      <p:pic>
        <p:nvPicPr>
          <p:cNvPr id="23" name="Hình ảnh 1277817654" descr="Ảnh có chứa biểu tượng&#10;&#10;Mô tả được tạo tự động">
            <a:extLst>
              <a:ext uri="{FF2B5EF4-FFF2-40B4-BE49-F238E27FC236}">
                <a16:creationId xmlns:a16="http://schemas.microsoft.com/office/drawing/2014/main" id="{5CC69D7B-5A90-4B3D-B2A3-0DB9D80D3FE4}"/>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636857" y="6300815"/>
            <a:ext cx="762000" cy="584775"/>
          </a:xfrm>
          <a:prstGeom prst="rect">
            <a:avLst/>
          </a:prstGeom>
        </p:spPr>
      </p:pic>
    </p:spTree>
    <p:extLst>
      <p:ext uri="{BB962C8B-B14F-4D97-AF65-F5344CB8AC3E}">
        <p14:creationId xmlns:p14="http://schemas.microsoft.com/office/powerpoint/2010/main" val="25526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a16="http://schemas.microsoft.com/office/drawing/2014/main"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7" name="Rectangle 26">
            <a:extLst>
              <a:ext uri="{FF2B5EF4-FFF2-40B4-BE49-F238E27FC236}">
                <a16:creationId xmlns:a16="http://schemas.microsoft.com/office/drawing/2014/main" id="{48344913-94CB-4142-9FC5-58F616B8BF38}"/>
              </a:ext>
            </a:extLst>
          </p:cNvPr>
          <p:cNvSpPr/>
          <p:nvPr/>
        </p:nvSpPr>
        <p:spPr>
          <a:xfrm>
            <a:off x="228600" y="305373"/>
            <a:ext cx="4027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gõ đệm</a:t>
            </a:r>
            <a:endParaRPr kumimoji="0" lang="en-US" sz="32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28" name="Bay vào tương lai karaoke II Âm nhạc lớp 5 Sách kết nối Tri thức">
            <a:hlinkClick r:id="" action="ppaction://media"/>
            <a:extLst>
              <a:ext uri="{FF2B5EF4-FFF2-40B4-BE49-F238E27FC236}">
                <a16:creationId xmlns:a16="http://schemas.microsoft.com/office/drawing/2014/main" id="{E33C9464-3194-4971-950C-A174046DD5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098" y="1034836"/>
            <a:ext cx="1175534" cy="1175534"/>
          </a:xfrm>
          <a:prstGeom prst="rect">
            <a:avLst/>
          </a:prstGeom>
        </p:spPr>
      </p:pic>
    </p:spTree>
    <p:extLst>
      <p:ext uri="{BB962C8B-B14F-4D97-AF65-F5344CB8AC3E}">
        <p14:creationId xmlns:p14="http://schemas.microsoft.com/office/powerpoint/2010/main" val="30354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3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id="{3E4D84F7-0E32-4548-951C-E10B8AD360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597390B9-9D6E-4A1B-B2FC-6FCFA26954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id="{B73D5FA4-7508-4F07-8758-385C7F0589AF}"/>
              </a:ext>
            </a:extLst>
          </p:cNvPr>
          <p:cNvSpPr/>
          <p:nvPr/>
        </p:nvSpPr>
        <p:spPr>
          <a:xfrm>
            <a:off x="397681" y="1460234"/>
            <a:ext cx="810991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nối tiếp – Hòa giọng</a:t>
            </a:r>
            <a:endPar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
        <p:nvSpPr>
          <p:cNvPr id="13" name="TextBox 12">
            <a:extLst>
              <a:ext uri="{FF2B5EF4-FFF2-40B4-BE49-F238E27FC236}">
                <a16:creationId xmlns:a16="http://schemas.microsoft.com/office/drawing/2014/main" id="{7374AEAC-9D60-4D74-8B90-669601208D4E}"/>
              </a:ext>
            </a:extLst>
          </p:cNvPr>
          <p:cNvSpPr txBox="1"/>
          <p:nvPr/>
        </p:nvSpPr>
        <p:spPr>
          <a:xfrm>
            <a:off x="3135835" y="2977366"/>
            <a:ext cx="1234440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Nhóm 1: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những cánh chim.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Bay đi bay đi xây mùa xuân.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Nhóm 2: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búp măng non. Vươn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lên vươn lên những tầm cao.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Hòa giọng: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Vươn lên từng tầm cao. Giống như măng mọc thẳng. </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ngày mai. Những cánh chim tuổi thơ. </a:t>
            </a:r>
          </a:p>
        </p:txBody>
      </p:sp>
    </p:spTree>
    <p:extLst>
      <p:ext uri="{BB962C8B-B14F-4D97-AF65-F5344CB8AC3E}">
        <p14:creationId xmlns:p14="http://schemas.microsoft.com/office/powerpoint/2010/main" val="38338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6172200" y="1181100"/>
            <a:ext cx="12877800" cy="3316742"/>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a:ea typeface="Calibri"/>
                <a:cs typeface="+mn-cs"/>
              </a:rPr>
              <a:t> </a:t>
            </a:r>
            <a:r>
              <a:rPr kumimoji="0" lang="vi-VN" sz="3600" b="1" i="0" u="sng" strike="noStrike" kern="1200" cap="none" spc="0" normalizeH="0" baseline="0" noProof="0">
                <a:ln>
                  <a:noFill/>
                </a:ln>
                <a:solidFill>
                  <a:srgbClr val="7030A0"/>
                </a:solidFill>
                <a:effectLst/>
                <a:uLnTx/>
                <a:uFillTx/>
                <a:latin typeface="Times New Roman"/>
                <a:ea typeface="Calibri"/>
                <a:cs typeface="+mn-cs"/>
              </a:rPr>
              <a:t>Tiết 10</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 Ôn tập bài đọc nhạc số 2       </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 Hát: </a:t>
            </a:r>
            <a:r>
              <a:rPr kumimoji="0" lang="en-US" sz="3600" b="0" i="0" u="none" strike="noStrike" kern="1200" cap="none" spc="0" normalizeH="0" baseline="0" noProof="0" dirty="0">
                <a:ln>
                  <a:noFill/>
                </a:ln>
                <a:solidFill>
                  <a:prstClr val="black"/>
                </a:solidFill>
                <a:effectLst/>
                <a:uLnTx/>
                <a:uFillTx/>
                <a:latin typeface="Times New Roman"/>
                <a:ea typeface="Calibri"/>
                <a:cs typeface="+mn-cs"/>
              </a:rPr>
              <a:t>Bay </a:t>
            </a:r>
            <a:r>
              <a:rPr kumimoji="0" lang="vi-VN" sz="3600" b="0" i="0" u="none" strike="noStrike" kern="1200" cap="none" spc="0" normalizeH="0" baseline="0" noProof="0">
                <a:ln>
                  <a:noFill/>
                </a:ln>
                <a:solidFill>
                  <a:prstClr val="black"/>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5" name="Picture 5">
            <a:extLst>
              <a:ext uri="{FF2B5EF4-FFF2-40B4-BE49-F238E27FC236}">
                <a16:creationId xmlns:a16="http://schemas.microsoft.com/office/drawing/2014/main" id="{8E72A602-F747-4FEE-98C4-6CF5D3F57B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4800" y="-484676"/>
            <a:ext cx="9150626" cy="1303436"/>
          </a:xfrm>
          <a:prstGeom prst="rect">
            <a:avLst/>
          </a:prstGeom>
        </p:spPr>
      </p:pic>
      <p:pic>
        <p:nvPicPr>
          <p:cNvPr id="6" name="Picture 5">
            <a:extLst>
              <a:ext uri="{FF2B5EF4-FFF2-40B4-BE49-F238E27FC236}">
                <a16:creationId xmlns:a16="http://schemas.microsoft.com/office/drawing/2014/main" id="{5A73A76C-9793-4EB6-92E1-6BAC2D2033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99713" y="-434467"/>
            <a:ext cx="9150627" cy="1303436"/>
          </a:xfrm>
          <a:prstGeom prst="rect">
            <a:avLst/>
          </a:prstGeom>
        </p:spPr>
      </p:pic>
      <p:sp>
        <p:nvSpPr>
          <p:cNvPr id="7" name="TextBox 6">
            <a:extLst>
              <a:ext uri="{FF2B5EF4-FFF2-40B4-BE49-F238E27FC236}">
                <a16:creationId xmlns:a16="http://schemas.microsoft.com/office/drawing/2014/main" id="{B45B71F2-2F85-4310-8B9F-DFFFB773C177}"/>
              </a:ext>
            </a:extLst>
          </p:cNvPr>
          <p:cNvSpPr txBox="1"/>
          <p:nvPr/>
        </p:nvSpPr>
        <p:spPr>
          <a:xfrm>
            <a:off x="-1371600" y="654580"/>
            <a:ext cx="9144000" cy="78111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400" b="1" i="1"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4400" b="1" i="1"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đề 3</a:t>
            </a:r>
            <a:r>
              <a:rPr kumimoji="0" lang="en-US" sz="4400" b="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Bay vào tương lai</a:t>
            </a:r>
            <a:endParaRPr kumimoji="0" lang="vi-VN" sz="4400" b="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9395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6172200" y="1181100"/>
            <a:ext cx="12877800" cy="3316742"/>
          </a:xfrm>
          <a:prstGeom prst="rect">
            <a:avLst/>
          </a:prstGeom>
        </p:spPr>
        <p:txBody>
          <a:bodyPr wrap="square">
            <a:spAutoFit/>
          </a:bodyPr>
          <a:lstStyle/>
          <a:p>
            <a:pPr algn="just" defTabSz="1371600">
              <a:lnSpc>
                <a:spcPct val="150000"/>
              </a:lnSpc>
              <a:defRPr/>
            </a:pPr>
            <a:r>
              <a:rPr lang="en-US" sz="3600">
                <a:solidFill>
                  <a:prstClr val="black"/>
                </a:solidFill>
                <a:latin typeface="Times New Roman"/>
                <a:ea typeface="Calibri"/>
              </a:rPr>
              <a:t> </a:t>
            </a:r>
            <a:r>
              <a:rPr lang="vi-VN" sz="3600" b="1" u="sng">
                <a:solidFill>
                  <a:srgbClr val="7030A0"/>
                </a:solidFill>
                <a:latin typeface="Times New Roman"/>
                <a:ea typeface="Calibri"/>
              </a:rPr>
              <a:t>Tiết 10</a:t>
            </a:r>
          </a:p>
          <a:p>
            <a:pPr algn="just" defTabSz="1371600">
              <a:lnSpc>
                <a:spcPct val="150000"/>
              </a:lnSpc>
              <a:defRPr/>
            </a:pPr>
            <a:r>
              <a:rPr lang="vi-VN" sz="3600">
                <a:solidFill>
                  <a:prstClr val="black"/>
                </a:solidFill>
                <a:latin typeface="Times New Roman"/>
                <a:ea typeface="Calibri"/>
              </a:rPr>
              <a:t>      - Ôn tập bài đọc nhạc số 2       </a:t>
            </a:r>
          </a:p>
          <a:p>
            <a:pPr algn="just" defTabSz="1371600">
              <a:lnSpc>
                <a:spcPct val="150000"/>
              </a:lnSpc>
              <a:defRPr/>
            </a:pPr>
            <a:r>
              <a:rPr lang="vi-VN" sz="3600">
                <a:solidFill>
                  <a:prstClr val="black"/>
                </a:solidFill>
                <a:latin typeface="Times New Roman"/>
                <a:ea typeface="Calibri"/>
              </a:rPr>
              <a:t>      - Hát: </a:t>
            </a:r>
            <a:r>
              <a:rPr lang="en-US" sz="3600">
                <a:solidFill>
                  <a:prstClr val="black"/>
                </a:solidFill>
                <a:latin typeface="Times New Roman"/>
                <a:ea typeface="Calibri"/>
              </a:rPr>
              <a:t>Bay </a:t>
            </a:r>
            <a:r>
              <a:rPr lang="vi-VN" sz="3600">
                <a:solidFill>
                  <a:prstClr val="black"/>
                </a:solidFill>
                <a:latin typeface="Times New Roman"/>
                <a:ea typeface="Calibri"/>
              </a:rPr>
              <a:t>vào tương lai</a:t>
            </a:r>
          </a:p>
          <a:p>
            <a:pPr algn="just" defTabSz="1371600">
              <a:lnSpc>
                <a:spcPct val="150000"/>
              </a:lnSpc>
              <a:defRPr/>
            </a:pPr>
            <a:r>
              <a:rPr lang="vi-VN" sz="3600">
                <a:solidFill>
                  <a:prstClr val="black"/>
                </a:solidFill>
                <a:latin typeface="Times New Roman"/>
                <a:ea typeface="Calibri"/>
              </a:rPr>
              <a:t>                                                  </a:t>
            </a:r>
            <a:endParaRPr lang="en-US" sz="2400" i="1" dirty="0">
              <a:solidFill>
                <a:prstClr val="black"/>
              </a:solidFill>
              <a:latin typeface="Times New Roman"/>
              <a:ea typeface="Calibri"/>
            </a:endParaRPr>
          </a:p>
        </p:txBody>
      </p:sp>
      <p:pic>
        <p:nvPicPr>
          <p:cNvPr id="5" name="Picture 5">
            <a:extLst>
              <a:ext uri="{FF2B5EF4-FFF2-40B4-BE49-F238E27FC236}">
                <a16:creationId xmlns:a16="http://schemas.microsoft.com/office/drawing/2014/main" id="{8E72A602-F747-4FEE-98C4-6CF5D3F57B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4800" y="-484676"/>
            <a:ext cx="9150626" cy="1303436"/>
          </a:xfrm>
          <a:prstGeom prst="rect">
            <a:avLst/>
          </a:prstGeom>
        </p:spPr>
      </p:pic>
      <p:pic>
        <p:nvPicPr>
          <p:cNvPr id="6" name="Picture 5">
            <a:extLst>
              <a:ext uri="{FF2B5EF4-FFF2-40B4-BE49-F238E27FC236}">
                <a16:creationId xmlns:a16="http://schemas.microsoft.com/office/drawing/2014/main" id="{5A73A76C-9793-4EB6-92E1-6BAC2D2033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99713" y="-434467"/>
            <a:ext cx="9150627" cy="1303436"/>
          </a:xfrm>
          <a:prstGeom prst="rect">
            <a:avLst/>
          </a:prstGeom>
        </p:spPr>
      </p:pic>
      <p:sp>
        <p:nvSpPr>
          <p:cNvPr id="7" name="TextBox 6">
            <a:extLst>
              <a:ext uri="{FF2B5EF4-FFF2-40B4-BE49-F238E27FC236}">
                <a16:creationId xmlns:a16="http://schemas.microsoft.com/office/drawing/2014/main" id="{B45B71F2-2F85-4310-8B9F-DFFFB773C177}"/>
              </a:ext>
            </a:extLst>
          </p:cNvPr>
          <p:cNvSpPr txBox="1"/>
          <p:nvPr/>
        </p:nvSpPr>
        <p:spPr>
          <a:xfrm>
            <a:off x="-1371600" y="654580"/>
            <a:ext cx="9144000" cy="781111"/>
          </a:xfrm>
          <a:prstGeom prst="rect">
            <a:avLst/>
          </a:prstGeom>
          <a:noFill/>
        </p:spPr>
        <p:txBody>
          <a:bodyPr wrap="square">
            <a:spAutoFit/>
          </a:bodyPr>
          <a:lstStyle/>
          <a:p>
            <a:pPr algn="ctr">
              <a:lnSpc>
                <a:spcPct val="107000"/>
              </a:lnSpc>
              <a:spcAft>
                <a:spcPts val="800"/>
              </a:spcAft>
            </a:pPr>
            <a:r>
              <a:rPr lang="en-US" sz="4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Chủ đề 3</a:t>
            </a:r>
            <a:r>
              <a:rPr lang="en-US" sz="44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4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Bay vào tương lai</a:t>
            </a:r>
            <a:endParaRPr lang="vi-VN" sz="4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560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id="{B73D5FA4-7508-4F07-8758-385C7F0589AF}"/>
              </a:ext>
            </a:extLst>
          </p:cNvPr>
          <p:cNvSpPr/>
          <p:nvPr/>
        </p:nvSpPr>
        <p:spPr>
          <a:xfrm>
            <a:off x="1593962" y="2013318"/>
            <a:ext cx="399340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Nội dung 1:</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12" name="Rectangle 11">
            <a:extLst>
              <a:ext uri="{FF2B5EF4-FFF2-40B4-BE49-F238E27FC236}">
                <a16:creationId xmlns:a16="http://schemas.microsoft.com/office/drawing/2014/main" id="{A54182BC-D59E-4054-AEA1-CE7E3FBABA41}"/>
              </a:ext>
            </a:extLst>
          </p:cNvPr>
          <p:cNvSpPr/>
          <p:nvPr/>
        </p:nvSpPr>
        <p:spPr>
          <a:xfrm>
            <a:off x="4954391" y="3119288"/>
            <a:ext cx="83792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Ôn tập bài đọc nhạc số 2</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Tree>
    <p:extLst>
      <p:ext uri="{BB962C8B-B14F-4D97-AF65-F5344CB8AC3E}">
        <p14:creationId xmlns:p14="http://schemas.microsoft.com/office/powerpoint/2010/main" val="274373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C24C4E52-591D-484B-BB89-8FFE7F4E4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57900"/>
            <a:ext cx="1546869" cy="2064638"/>
          </a:xfrm>
          <a:prstGeom prst="rect">
            <a:avLst/>
          </a:prstGeom>
        </p:spPr>
      </p:pic>
      <p:sp>
        <p:nvSpPr>
          <p:cNvPr id="5" name="TextBox 8">
            <a:extLst>
              <a:ext uri="{FF2B5EF4-FFF2-40B4-BE49-F238E27FC236}">
                <a16:creationId xmlns:a16="http://schemas.microsoft.com/office/drawing/2014/main" id="{834BF499-34C7-4240-B15E-70BF2935E0B7}"/>
              </a:ext>
            </a:extLst>
          </p:cNvPr>
          <p:cNvSpPr txBox="1"/>
          <p:nvPr/>
        </p:nvSpPr>
        <p:spPr>
          <a:xfrm>
            <a:off x="6301646" y="1383533"/>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số 2</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BD31ED7-5AEB-4D8E-9968-F0ECC708C618}"/>
              </a:ext>
            </a:extLst>
          </p:cNvPr>
          <p:cNvPicPr>
            <a:picLocks noChangeAspect="1"/>
          </p:cNvPicPr>
          <p:nvPr/>
        </p:nvPicPr>
        <p:blipFill>
          <a:blip r:embed="rId3"/>
          <a:stretch>
            <a:fillRect/>
          </a:stretch>
        </p:blipFill>
        <p:spPr>
          <a:xfrm>
            <a:off x="1275033" y="2675947"/>
            <a:ext cx="15737934" cy="4235660"/>
          </a:xfrm>
          <a:prstGeom prst="rect">
            <a:avLst/>
          </a:prstGeom>
        </p:spPr>
      </p:pic>
      <p:sp>
        <p:nvSpPr>
          <p:cNvPr id="11" name="Freeform 2">
            <a:extLst>
              <a:ext uri="{FF2B5EF4-FFF2-40B4-BE49-F238E27FC236}">
                <a16:creationId xmlns:a16="http://schemas.microsoft.com/office/drawing/2014/main" id="{3D5E0D12-421A-4F19-914E-DD671D9666EF}"/>
              </a:ext>
            </a:extLst>
          </p:cNvPr>
          <p:cNvSpPr/>
          <p:nvPr/>
        </p:nvSpPr>
        <p:spPr>
          <a:xfrm>
            <a:off x="16036184" y="6956240"/>
            <a:ext cx="2159940" cy="3518732"/>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4"/>
            <a:stretch>
              <a:fillRect/>
            </a:stretch>
          </a:blipFill>
        </p:spPr>
      </p:sp>
      <p:pic>
        <p:nvPicPr>
          <p:cNvPr id="12" name="Picture 2">
            <a:extLst>
              <a:ext uri="{FF2B5EF4-FFF2-40B4-BE49-F238E27FC236}">
                <a16:creationId xmlns:a16="http://schemas.microsoft.com/office/drawing/2014/main" id="{D6F8851E-106B-41B6-8EDE-90C2F375D7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8"/>
            <a:ext cx="8991600" cy="785813"/>
          </a:xfrm>
          <a:prstGeom prst="rect">
            <a:avLst/>
          </a:prstGeom>
        </p:spPr>
      </p:pic>
      <p:pic>
        <p:nvPicPr>
          <p:cNvPr id="13" name="Picture 2">
            <a:extLst>
              <a:ext uri="{FF2B5EF4-FFF2-40B4-BE49-F238E27FC236}">
                <a16:creationId xmlns:a16="http://schemas.microsoft.com/office/drawing/2014/main" id="{0BE0FB42-C657-4771-8778-0AC58F8BD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79" y="9501190"/>
            <a:ext cx="9771581" cy="785813"/>
          </a:xfrm>
          <a:prstGeom prst="rect">
            <a:avLst/>
          </a:prstGeom>
        </p:spPr>
      </p:pic>
      <p:sp>
        <p:nvSpPr>
          <p:cNvPr id="9" name="Rectangle 8">
            <a:extLst>
              <a:ext uri="{FF2B5EF4-FFF2-40B4-BE49-F238E27FC236}">
                <a16:creationId xmlns:a16="http://schemas.microsoft.com/office/drawing/2014/main" id="{CC8BDDFA-42DC-4395-BB63-C1BE6AAA6036}"/>
              </a:ext>
            </a:extLst>
          </p:cNvPr>
          <p:cNvSpPr/>
          <p:nvPr/>
        </p:nvSpPr>
        <p:spPr>
          <a:xfrm>
            <a:off x="2208502" y="437243"/>
            <a:ext cx="2980303" cy="646331"/>
          </a:xfrm>
          <a:prstGeom prst="rect">
            <a:avLst/>
          </a:prstGeom>
        </p:spPr>
        <p:txBody>
          <a:bodyPr wrap="none">
            <a:spAutoFit/>
          </a:bodyPr>
          <a:lstStyle/>
          <a:p>
            <a:pPr defTabSz="1371669">
              <a:defRPr/>
            </a:pPr>
            <a:r>
              <a:rPr lang="vi-VN" sz="3600" b="1">
                <a:solidFill>
                  <a:srgbClr val="7030A0"/>
                </a:solidFill>
                <a:latin typeface="Times New Roman" panose="02020603050405020304" pitchFamily="18" charset="0"/>
                <a:cs typeface="Times New Roman" panose="02020603050405020304" pitchFamily="18" charset="0"/>
              </a:rPr>
              <a:t>Ghép toàn bài</a:t>
            </a:r>
            <a:endParaRPr lang="vi-VN" sz="3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2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C24C4E52-591D-484B-BB89-8FFE7F4E4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57900"/>
            <a:ext cx="1546869" cy="2064638"/>
          </a:xfrm>
          <a:prstGeom prst="rect">
            <a:avLst/>
          </a:prstGeom>
        </p:spPr>
      </p:pic>
      <p:sp>
        <p:nvSpPr>
          <p:cNvPr id="5" name="TextBox 8">
            <a:extLst>
              <a:ext uri="{FF2B5EF4-FFF2-40B4-BE49-F238E27FC236}">
                <a16:creationId xmlns:a16="http://schemas.microsoft.com/office/drawing/2014/main" id="{834BF499-34C7-4240-B15E-70BF2935E0B7}"/>
              </a:ext>
            </a:extLst>
          </p:cNvPr>
          <p:cNvSpPr txBox="1"/>
          <p:nvPr/>
        </p:nvSpPr>
        <p:spPr>
          <a:xfrm>
            <a:off x="6301646" y="1383533"/>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số 2</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BD31ED7-5AEB-4D8E-9968-F0ECC708C618}"/>
              </a:ext>
            </a:extLst>
          </p:cNvPr>
          <p:cNvPicPr>
            <a:picLocks noChangeAspect="1"/>
          </p:cNvPicPr>
          <p:nvPr/>
        </p:nvPicPr>
        <p:blipFill>
          <a:blip r:embed="rId3"/>
          <a:stretch>
            <a:fillRect/>
          </a:stretch>
        </p:blipFill>
        <p:spPr>
          <a:xfrm>
            <a:off x="1275033" y="2675947"/>
            <a:ext cx="15737934" cy="4235660"/>
          </a:xfrm>
          <a:prstGeom prst="rect">
            <a:avLst/>
          </a:prstGeom>
        </p:spPr>
      </p:pic>
      <p:sp>
        <p:nvSpPr>
          <p:cNvPr id="11" name="Freeform 2">
            <a:extLst>
              <a:ext uri="{FF2B5EF4-FFF2-40B4-BE49-F238E27FC236}">
                <a16:creationId xmlns:a16="http://schemas.microsoft.com/office/drawing/2014/main" id="{3D5E0D12-421A-4F19-914E-DD671D9666EF}"/>
              </a:ext>
            </a:extLst>
          </p:cNvPr>
          <p:cNvSpPr/>
          <p:nvPr/>
        </p:nvSpPr>
        <p:spPr>
          <a:xfrm>
            <a:off x="16036184" y="6956240"/>
            <a:ext cx="2159940" cy="3518732"/>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4"/>
            <a:stretch>
              <a:fillRect/>
            </a:stretch>
          </a:blipFill>
        </p:spPr>
      </p:sp>
      <p:pic>
        <p:nvPicPr>
          <p:cNvPr id="12" name="Picture 2">
            <a:extLst>
              <a:ext uri="{FF2B5EF4-FFF2-40B4-BE49-F238E27FC236}">
                <a16:creationId xmlns:a16="http://schemas.microsoft.com/office/drawing/2014/main" id="{D6F8851E-106B-41B6-8EDE-90C2F375D7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8"/>
            <a:ext cx="8991600" cy="785813"/>
          </a:xfrm>
          <a:prstGeom prst="rect">
            <a:avLst/>
          </a:prstGeom>
        </p:spPr>
      </p:pic>
      <p:pic>
        <p:nvPicPr>
          <p:cNvPr id="13" name="Picture 2">
            <a:extLst>
              <a:ext uri="{FF2B5EF4-FFF2-40B4-BE49-F238E27FC236}">
                <a16:creationId xmlns:a16="http://schemas.microsoft.com/office/drawing/2014/main" id="{0BE0FB42-C657-4771-8778-0AC58F8BD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79" y="9501190"/>
            <a:ext cx="9771581" cy="785813"/>
          </a:xfrm>
          <a:prstGeom prst="rect">
            <a:avLst/>
          </a:prstGeom>
        </p:spPr>
      </p:pic>
      <p:sp>
        <p:nvSpPr>
          <p:cNvPr id="30" name="TextBox 8">
            <a:extLst>
              <a:ext uri="{FF2B5EF4-FFF2-40B4-BE49-F238E27FC236}">
                <a16:creationId xmlns:a16="http://schemas.microsoft.com/office/drawing/2014/main" id="{8BD7FBF7-D5A2-48C2-8457-E78A8A66F918}"/>
              </a:ext>
            </a:extLst>
          </p:cNvPr>
          <p:cNvSpPr txBox="1"/>
          <p:nvPr/>
        </p:nvSpPr>
        <p:spPr>
          <a:xfrm>
            <a:off x="1731349" y="153542"/>
            <a:ext cx="10322465" cy="738664"/>
          </a:xfrm>
          <a:prstGeom prst="rect">
            <a:avLst/>
          </a:prstGeom>
          <a:noFill/>
        </p:spPr>
        <p:txBody>
          <a:bodyPr wrap="square" rtlCol="0">
            <a:spAutoFit/>
          </a:bodyPr>
          <a:lstStyle/>
          <a:p>
            <a:pPr defTabSz="1371600">
              <a:defRPr/>
            </a:pPr>
            <a:r>
              <a:rPr lang="vi-VN" sz="4200" b="1">
                <a:solidFill>
                  <a:srgbClr val="0070C0"/>
                </a:solidFill>
                <a:latin typeface="Times New Roman" panose="02020603050405020304" pitchFamily="18" charset="0"/>
                <a:cs typeface="Times New Roman" panose="02020603050405020304" pitchFamily="18" charset="0"/>
              </a:rPr>
              <a:t>Đọc nhạc kết hợp gõ đệm theo phách</a:t>
            </a:r>
            <a:endParaRPr lang="en-US" sz="4200" b="1" dirty="0">
              <a:solidFill>
                <a:srgbClr val="0070C0"/>
              </a:solidFill>
              <a:latin typeface="Times New Roman" panose="02020603050405020304" pitchFamily="18" charset="0"/>
              <a:cs typeface="Times New Roman" panose="02020603050405020304" pitchFamily="18" charset="0"/>
            </a:endParaRPr>
          </a:p>
        </p:txBody>
      </p:sp>
      <p:pic>
        <p:nvPicPr>
          <p:cNvPr id="31" name="Hình ảnh 3" descr="Ảnh có chứa biểu tượng&#10;&#10;Mô tả được tạo tự động">
            <a:extLst>
              <a:ext uri="{FF2B5EF4-FFF2-40B4-BE49-F238E27FC236}">
                <a16:creationId xmlns:a16="http://schemas.microsoft.com/office/drawing/2014/main" id="{A3E97728-9E02-4E40-B657-E8DA9121463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187752" y="4378975"/>
            <a:ext cx="641985" cy="568643"/>
          </a:xfrm>
          <a:prstGeom prst="rect">
            <a:avLst/>
          </a:prstGeom>
        </p:spPr>
      </p:pic>
      <p:pic>
        <p:nvPicPr>
          <p:cNvPr id="32" name="Hình ảnh 3" descr="Ảnh có chứa biểu tượng&#10;&#10;Mô tả được tạo tự động">
            <a:extLst>
              <a:ext uri="{FF2B5EF4-FFF2-40B4-BE49-F238E27FC236}">
                <a16:creationId xmlns:a16="http://schemas.microsoft.com/office/drawing/2014/main" id="{F457C362-D4AA-4FE5-BC68-83241EA5315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034405" y="4354654"/>
            <a:ext cx="641985" cy="568643"/>
          </a:xfrm>
          <a:prstGeom prst="rect">
            <a:avLst/>
          </a:prstGeom>
        </p:spPr>
      </p:pic>
      <p:pic>
        <p:nvPicPr>
          <p:cNvPr id="33" name="Hình ảnh 3" descr="Ảnh có chứa biểu tượng&#10;&#10;Mô tả được tạo tự động">
            <a:extLst>
              <a:ext uri="{FF2B5EF4-FFF2-40B4-BE49-F238E27FC236}">
                <a16:creationId xmlns:a16="http://schemas.microsoft.com/office/drawing/2014/main" id="{D68F561E-C8C2-41CD-A7B6-82D6280531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374951" y="4322603"/>
            <a:ext cx="641985" cy="568643"/>
          </a:xfrm>
          <a:prstGeom prst="rect">
            <a:avLst/>
          </a:prstGeom>
        </p:spPr>
      </p:pic>
      <p:pic>
        <p:nvPicPr>
          <p:cNvPr id="34" name="Hình ảnh 3" descr="Ảnh có chứa biểu tượng&#10;&#10;Mô tả được tạo tự động">
            <a:extLst>
              <a:ext uri="{FF2B5EF4-FFF2-40B4-BE49-F238E27FC236}">
                <a16:creationId xmlns:a16="http://schemas.microsoft.com/office/drawing/2014/main" id="{01793922-E106-4013-9E2C-EB0D31B6799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813974" y="4378973"/>
            <a:ext cx="641985" cy="568643"/>
          </a:xfrm>
          <a:prstGeom prst="rect">
            <a:avLst/>
          </a:prstGeom>
        </p:spPr>
      </p:pic>
      <p:pic>
        <p:nvPicPr>
          <p:cNvPr id="35" name="Hình ảnh 3" descr="Ảnh có chứa biểu tượng&#10;&#10;Mô tả được tạo tự động">
            <a:extLst>
              <a:ext uri="{FF2B5EF4-FFF2-40B4-BE49-F238E27FC236}">
                <a16:creationId xmlns:a16="http://schemas.microsoft.com/office/drawing/2014/main" id="{705413C4-1F50-489D-9499-2F8096658E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017515" y="4339313"/>
            <a:ext cx="641985" cy="568643"/>
          </a:xfrm>
          <a:prstGeom prst="rect">
            <a:avLst/>
          </a:prstGeom>
        </p:spPr>
      </p:pic>
      <p:pic>
        <p:nvPicPr>
          <p:cNvPr id="36" name="Hình ảnh 3" descr="Ảnh có chứa biểu tượng&#10;&#10;Mô tả được tạo tự động">
            <a:extLst>
              <a:ext uri="{FF2B5EF4-FFF2-40B4-BE49-F238E27FC236}">
                <a16:creationId xmlns:a16="http://schemas.microsoft.com/office/drawing/2014/main" id="{4F4F96C0-65AE-475F-914A-48C80B1E2F3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2171965" y="4350529"/>
            <a:ext cx="641985" cy="568643"/>
          </a:xfrm>
          <a:prstGeom prst="rect">
            <a:avLst/>
          </a:prstGeom>
        </p:spPr>
      </p:pic>
      <p:pic>
        <p:nvPicPr>
          <p:cNvPr id="37" name="Hình ảnh 3" descr="Ảnh có chứa biểu tượng&#10;&#10;Mô tả được tạo tự động">
            <a:extLst>
              <a:ext uri="{FF2B5EF4-FFF2-40B4-BE49-F238E27FC236}">
                <a16:creationId xmlns:a16="http://schemas.microsoft.com/office/drawing/2014/main" id="{2F71F6BF-C17D-4B80-9A71-AC5440BE755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431970" y="4350529"/>
            <a:ext cx="641985" cy="568643"/>
          </a:xfrm>
          <a:prstGeom prst="rect">
            <a:avLst/>
          </a:prstGeom>
        </p:spPr>
      </p:pic>
      <p:pic>
        <p:nvPicPr>
          <p:cNvPr id="38" name="Hình ảnh 3" descr="Ảnh có chứa biểu tượng&#10;&#10;Mô tả được tạo tự động">
            <a:extLst>
              <a:ext uri="{FF2B5EF4-FFF2-40B4-BE49-F238E27FC236}">
                <a16:creationId xmlns:a16="http://schemas.microsoft.com/office/drawing/2014/main" id="{34BF9074-B4FC-44D7-87B2-DF9F5F055A2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791893" y="4322605"/>
            <a:ext cx="641985" cy="568643"/>
          </a:xfrm>
          <a:prstGeom prst="rect">
            <a:avLst/>
          </a:prstGeom>
        </p:spPr>
      </p:pic>
      <p:pic>
        <p:nvPicPr>
          <p:cNvPr id="39" name="Hình ảnh 3" descr="Ảnh có chứa biểu tượng&#10;&#10;Mô tả được tạo tự động">
            <a:extLst>
              <a:ext uri="{FF2B5EF4-FFF2-40B4-BE49-F238E27FC236}">
                <a16:creationId xmlns:a16="http://schemas.microsoft.com/office/drawing/2014/main" id="{0FAAF76C-B970-4794-99A6-E115A1E5F7D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125646" y="6505624"/>
            <a:ext cx="641985" cy="568643"/>
          </a:xfrm>
          <a:prstGeom prst="rect">
            <a:avLst/>
          </a:prstGeom>
        </p:spPr>
      </p:pic>
      <p:pic>
        <p:nvPicPr>
          <p:cNvPr id="40" name="Hình ảnh 3" descr="Ảnh có chứa biểu tượng&#10;&#10;Mô tả được tạo tự động">
            <a:extLst>
              <a:ext uri="{FF2B5EF4-FFF2-40B4-BE49-F238E27FC236}">
                <a16:creationId xmlns:a16="http://schemas.microsoft.com/office/drawing/2014/main" id="{2558B60D-C191-47C2-AC96-E3CE1C98937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972299" y="6481303"/>
            <a:ext cx="641985" cy="568643"/>
          </a:xfrm>
          <a:prstGeom prst="rect">
            <a:avLst/>
          </a:prstGeom>
        </p:spPr>
      </p:pic>
      <p:pic>
        <p:nvPicPr>
          <p:cNvPr id="41" name="Hình ảnh 3" descr="Ảnh có chứa biểu tượng&#10;&#10;Mô tả được tạo tự động">
            <a:extLst>
              <a:ext uri="{FF2B5EF4-FFF2-40B4-BE49-F238E27FC236}">
                <a16:creationId xmlns:a16="http://schemas.microsoft.com/office/drawing/2014/main" id="{1731F766-1B13-4E84-BE88-84F5327DDB6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750587" y="6485728"/>
            <a:ext cx="641985" cy="568643"/>
          </a:xfrm>
          <a:prstGeom prst="rect">
            <a:avLst/>
          </a:prstGeom>
        </p:spPr>
      </p:pic>
      <p:pic>
        <p:nvPicPr>
          <p:cNvPr id="42" name="Hình ảnh 3" descr="Ảnh có chứa biểu tượng&#10;&#10;Mô tả được tạo tự động">
            <a:extLst>
              <a:ext uri="{FF2B5EF4-FFF2-40B4-BE49-F238E27FC236}">
                <a16:creationId xmlns:a16="http://schemas.microsoft.com/office/drawing/2014/main" id="{E8EA703B-5B87-46F5-A03D-CFE5637B197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163457" y="6537902"/>
            <a:ext cx="641985" cy="568643"/>
          </a:xfrm>
          <a:prstGeom prst="rect">
            <a:avLst/>
          </a:prstGeom>
        </p:spPr>
      </p:pic>
      <p:pic>
        <p:nvPicPr>
          <p:cNvPr id="43" name="Hình ảnh 3" descr="Ảnh có chứa biểu tượng&#10;&#10;Mô tả được tạo tự động">
            <a:extLst>
              <a:ext uri="{FF2B5EF4-FFF2-40B4-BE49-F238E27FC236}">
                <a16:creationId xmlns:a16="http://schemas.microsoft.com/office/drawing/2014/main" id="{47FF0BDE-8625-4B06-A653-290250D463E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232952" y="6612274"/>
            <a:ext cx="641985" cy="568643"/>
          </a:xfrm>
          <a:prstGeom prst="rect">
            <a:avLst/>
          </a:prstGeom>
        </p:spPr>
      </p:pic>
      <p:pic>
        <p:nvPicPr>
          <p:cNvPr id="44" name="Hình ảnh 3" descr="Ảnh có chứa biểu tượng&#10;&#10;Mô tả được tạo tự động">
            <a:extLst>
              <a:ext uri="{FF2B5EF4-FFF2-40B4-BE49-F238E27FC236}">
                <a16:creationId xmlns:a16="http://schemas.microsoft.com/office/drawing/2014/main" id="{40DB9385-AEB0-4115-8275-3A8427BC77F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992004" y="6627286"/>
            <a:ext cx="641985" cy="568643"/>
          </a:xfrm>
          <a:prstGeom prst="rect">
            <a:avLst/>
          </a:prstGeom>
        </p:spPr>
      </p:pic>
      <p:pic>
        <p:nvPicPr>
          <p:cNvPr id="45" name="Hình ảnh 3" descr="Ảnh có chứa biểu tượng&#10;&#10;Mô tả được tạo tự động">
            <a:extLst>
              <a:ext uri="{FF2B5EF4-FFF2-40B4-BE49-F238E27FC236}">
                <a16:creationId xmlns:a16="http://schemas.microsoft.com/office/drawing/2014/main" id="{6227499A-D6AC-4984-A439-5D6CF790F75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752962" y="6694654"/>
            <a:ext cx="641985" cy="568643"/>
          </a:xfrm>
          <a:prstGeom prst="rect">
            <a:avLst/>
          </a:prstGeom>
        </p:spPr>
      </p:pic>
      <p:pic>
        <p:nvPicPr>
          <p:cNvPr id="46" name="Hình ảnh 3" descr="Ảnh có chứa biểu tượng&#10;&#10;Mô tả được tạo tự động">
            <a:extLst>
              <a:ext uri="{FF2B5EF4-FFF2-40B4-BE49-F238E27FC236}">
                <a16:creationId xmlns:a16="http://schemas.microsoft.com/office/drawing/2014/main" id="{9B1DBA62-E112-4CEE-8735-FE7AFC1D730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5112886" y="6666730"/>
            <a:ext cx="641985" cy="568643"/>
          </a:xfrm>
          <a:prstGeom prst="rect">
            <a:avLst/>
          </a:prstGeom>
        </p:spPr>
      </p:pic>
    </p:spTree>
    <p:extLst>
      <p:ext uri="{BB962C8B-B14F-4D97-AF65-F5344CB8AC3E}">
        <p14:creationId xmlns:p14="http://schemas.microsoft.com/office/powerpoint/2010/main" val="9081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C24C4E52-591D-484B-BB89-8FFE7F4E4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57900"/>
            <a:ext cx="1546869" cy="2064638"/>
          </a:xfrm>
          <a:prstGeom prst="rect">
            <a:avLst/>
          </a:prstGeom>
        </p:spPr>
      </p:pic>
      <p:sp>
        <p:nvSpPr>
          <p:cNvPr id="5" name="TextBox 8">
            <a:extLst>
              <a:ext uri="{FF2B5EF4-FFF2-40B4-BE49-F238E27FC236}">
                <a16:creationId xmlns:a16="http://schemas.microsoft.com/office/drawing/2014/main" id="{834BF499-34C7-4240-B15E-70BF2935E0B7}"/>
              </a:ext>
            </a:extLst>
          </p:cNvPr>
          <p:cNvSpPr txBox="1"/>
          <p:nvPr/>
        </p:nvSpPr>
        <p:spPr>
          <a:xfrm>
            <a:off x="6301646" y="1383533"/>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số 2</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BD31ED7-5AEB-4D8E-9968-F0ECC708C618}"/>
              </a:ext>
            </a:extLst>
          </p:cNvPr>
          <p:cNvPicPr>
            <a:picLocks noChangeAspect="1"/>
          </p:cNvPicPr>
          <p:nvPr/>
        </p:nvPicPr>
        <p:blipFill>
          <a:blip r:embed="rId3"/>
          <a:stretch>
            <a:fillRect/>
          </a:stretch>
        </p:blipFill>
        <p:spPr>
          <a:xfrm>
            <a:off x="1275033" y="2675947"/>
            <a:ext cx="15737934" cy="4235660"/>
          </a:xfrm>
          <a:prstGeom prst="rect">
            <a:avLst/>
          </a:prstGeom>
        </p:spPr>
      </p:pic>
      <p:sp>
        <p:nvSpPr>
          <p:cNvPr id="11" name="Freeform 2">
            <a:extLst>
              <a:ext uri="{FF2B5EF4-FFF2-40B4-BE49-F238E27FC236}">
                <a16:creationId xmlns:a16="http://schemas.microsoft.com/office/drawing/2014/main" id="{3D5E0D12-421A-4F19-914E-DD671D9666EF}"/>
              </a:ext>
            </a:extLst>
          </p:cNvPr>
          <p:cNvSpPr/>
          <p:nvPr/>
        </p:nvSpPr>
        <p:spPr>
          <a:xfrm>
            <a:off x="16036184" y="6956240"/>
            <a:ext cx="2159940" cy="3518732"/>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4"/>
            <a:stretch>
              <a:fillRect/>
            </a:stretch>
          </a:blipFill>
        </p:spPr>
      </p:sp>
      <p:pic>
        <p:nvPicPr>
          <p:cNvPr id="12" name="Picture 2">
            <a:extLst>
              <a:ext uri="{FF2B5EF4-FFF2-40B4-BE49-F238E27FC236}">
                <a16:creationId xmlns:a16="http://schemas.microsoft.com/office/drawing/2014/main" id="{D6F8851E-106B-41B6-8EDE-90C2F375D7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8"/>
            <a:ext cx="8991600" cy="785813"/>
          </a:xfrm>
          <a:prstGeom prst="rect">
            <a:avLst/>
          </a:prstGeom>
        </p:spPr>
      </p:pic>
      <p:pic>
        <p:nvPicPr>
          <p:cNvPr id="13" name="Picture 2">
            <a:extLst>
              <a:ext uri="{FF2B5EF4-FFF2-40B4-BE49-F238E27FC236}">
                <a16:creationId xmlns:a16="http://schemas.microsoft.com/office/drawing/2014/main" id="{0BE0FB42-C657-4771-8778-0AC58F8BD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79" y="9501190"/>
            <a:ext cx="9771581" cy="785813"/>
          </a:xfrm>
          <a:prstGeom prst="rect">
            <a:avLst/>
          </a:prstGeom>
        </p:spPr>
      </p:pic>
      <p:sp>
        <p:nvSpPr>
          <p:cNvPr id="30" name="TextBox 8">
            <a:extLst>
              <a:ext uri="{FF2B5EF4-FFF2-40B4-BE49-F238E27FC236}">
                <a16:creationId xmlns:a16="http://schemas.microsoft.com/office/drawing/2014/main" id="{8BD7FBF7-D5A2-48C2-8457-E78A8A66F918}"/>
              </a:ext>
            </a:extLst>
          </p:cNvPr>
          <p:cNvSpPr txBox="1"/>
          <p:nvPr/>
        </p:nvSpPr>
        <p:spPr>
          <a:xfrm>
            <a:off x="1731349" y="153542"/>
            <a:ext cx="10322465" cy="738664"/>
          </a:xfrm>
          <a:prstGeom prst="rect">
            <a:avLst/>
          </a:prstGeom>
          <a:noFill/>
        </p:spPr>
        <p:txBody>
          <a:bodyPr wrap="square" rtlCol="0">
            <a:spAutoFit/>
          </a:bodyPr>
          <a:lstStyle/>
          <a:p>
            <a:pPr defTabSz="1371600">
              <a:defRPr/>
            </a:pPr>
            <a:r>
              <a:rPr lang="vi-VN" sz="4200" b="1">
                <a:solidFill>
                  <a:srgbClr val="0070C0"/>
                </a:solidFill>
                <a:latin typeface="Times New Roman" panose="02020603050405020304" pitchFamily="18" charset="0"/>
                <a:cs typeface="Times New Roman" panose="02020603050405020304" pitchFamily="18" charset="0"/>
              </a:rPr>
              <a:t>Đọc nhạc kết hợp gõ đệm theo nhịp</a:t>
            </a:r>
            <a:endParaRPr lang="en-US" sz="4200" b="1" dirty="0">
              <a:solidFill>
                <a:srgbClr val="0070C0"/>
              </a:solidFill>
              <a:latin typeface="Times New Roman" panose="02020603050405020304" pitchFamily="18" charset="0"/>
              <a:cs typeface="Times New Roman" panose="02020603050405020304" pitchFamily="18" charset="0"/>
            </a:endParaRPr>
          </a:p>
        </p:txBody>
      </p:sp>
      <p:pic>
        <p:nvPicPr>
          <p:cNvPr id="31" name="Hình ảnh 3" descr="Ảnh có chứa biểu tượng&#10;&#10;Mô tả được tạo tự động">
            <a:extLst>
              <a:ext uri="{FF2B5EF4-FFF2-40B4-BE49-F238E27FC236}">
                <a16:creationId xmlns:a16="http://schemas.microsoft.com/office/drawing/2014/main" id="{A3E97728-9E02-4E40-B657-E8DA9121463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187752" y="4378975"/>
            <a:ext cx="641985" cy="568643"/>
          </a:xfrm>
          <a:prstGeom prst="rect">
            <a:avLst/>
          </a:prstGeom>
        </p:spPr>
      </p:pic>
      <p:pic>
        <p:nvPicPr>
          <p:cNvPr id="33" name="Hình ảnh 3" descr="Ảnh có chứa biểu tượng&#10;&#10;Mô tả được tạo tự động">
            <a:extLst>
              <a:ext uri="{FF2B5EF4-FFF2-40B4-BE49-F238E27FC236}">
                <a16:creationId xmlns:a16="http://schemas.microsoft.com/office/drawing/2014/main" id="{D68F561E-C8C2-41CD-A7B6-82D6280531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374951" y="4322603"/>
            <a:ext cx="641985" cy="568643"/>
          </a:xfrm>
          <a:prstGeom prst="rect">
            <a:avLst/>
          </a:prstGeom>
        </p:spPr>
      </p:pic>
      <p:pic>
        <p:nvPicPr>
          <p:cNvPr id="35" name="Hình ảnh 3" descr="Ảnh có chứa biểu tượng&#10;&#10;Mô tả được tạo tự động">
            <a:extLst>
              <a:ext uri="{FF2B5EF4-FFF2-40B4-BE49-F238E27FC236}">
                <a16:creationId xmlns:a16="http://schemas.microsoft.com/office/drawing/2014/main" id="{705413C4-1F50-489D-9499-2F8096658E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017515" y="4339313"/>
            <a:ext cx="641985" cy="568643"/>
          </a:xfrm>
          <a:prstGeom prst="rect">
            <a:avLst/>
          </a:prstGeom>
        </p:spPr>
      </p:pic>
      <p:pic>
        <p:nvPicPr>
          <p:cNvPr id="37" name="Hình ảnh 3" descr="Ảnh có chứa biểu tượng&#10;&#10;Mô tả được tạo tự động">
            <a:extLst>
              <a:ext uri="{FF2B5EF4-FFF2-40B4-BE49-F238E27FC236}">
                <a16:creationId xmlns:a16="http://schemas.microsoft.com/office/drawing/2014/main" id="{2F71F6BF-C17D-4B80-9A71-AC5440BE755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431970" y="4350529"/>
            <a:ext cx="641985" cy="568643"/>
          </a:xfrm>
          <a:prstGeom prst="rect">
            <a:avLst/>
          </a:prstGeom>
        </p:spPr>
      </p:pic>
      <p:pic>
        <p:nvPicPr>
          <p:cNvPr id="39" name="Hình ảnh 3" descr="Ảnh có chứa biểu tượng&#10;&#10;Mô tả được tạo tự động">
            <a:extLst>
              <a:ext uri="{FF2B5EF4-FFF2-40B4-BE49-F238E27FC236}">
                <a16:creationId xmlns:a16="http://schemas.microsoft.com/office/drawing/2014/main" id="{0FAAF76C-B970-4794-99A6-E115A1E5F7D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125646" y="6505624"/>
            <a:ext cx="641985" cy="568643"/>
          </a:xfrm>
          <a:prstGeom prst="rect">
            <a:avLst/>
          </a:prstGeom>
        </p:spPr>
      </p:pic>
      <p:pic>
        <p:nvPicPr>
          <p:cNvPr id="41" name="Hình ảnh 3" descr="Ảnh có chứa biểu tượng&#10;&#10;Mô tả được tạo tự động">
            <a:extLst>
              <a:ext uri="{FF2B5EF4-FFF2-40B4-BE49-F238E27FC236}">
                <a16:creationId xmlns:a16="http://schemas.microsoft.com/office/drawing/2014/main" id="{1731F766-1B13-4E84-BE88-84F5327DDB6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750587" y="6485728"/>
            <a:ext cx="641985" cy="568643"/>
          </a:xfrm>
          <a:prstGeom prst="rect">
            <a:avLst/>
          </a:prstGeom>
        </p:spPr>
      </p:pic>
      <p:pic>
        <p:nvPicPr>
          <p:cNvPr id="43" name="Hình ảnh 3" descr="Ảnh có chứa biểu tượng&#10;&#10;Mô tả được tạo tự động">
            <a:extLst>
              <a:ext uri="{FF2B5EF4-FFF2-40B4-BE49-F238E27FC236}">
                <a16:creationId xmlns:a16="http://schemas.microsoft.com/office/drawing/2014/main" id="{47FF0BDE-8625-4B06-A653-290250D463E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232952" y="6612274"/>
            <a:ext cx="641985" cy="568643"/>
          </a:xfrm>
          <a:prstGeom prst="rect">
            <a:avLst/>
          </a:prstGeom>
        </p:spPr>
      </p:pic>
      <p:pic>
        <p:nvPicPr>
          <p:cNvPr id="45" name="Hình ảnh 3" descr="Ảnh có chứa biểu tượng&#10;&#10;Mô tả được tạo tự động">
            <a:extLst>
              <a:ext uri="{FF2B5EF4-FFF2-40B4-BE49-F238E27FC236}">
                <a16:creationId xmlns:a16="http://schemas.microsoft.com/office/drawing/2014/main" id="{6227499A-D6AC-4984-A439-5D6CF790F75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752962" y="6694654"/>
            <a:ext cx="641985" cy="568643"/>
          </a:xfrm>
          <a:prstGeom prst="rect">
            <a:avLst/>
          </a:prstGeom>
        </p:spPr>
      </p:pic>
    </p:spTree>
    <p:extLst>
      <p:ext uri="{BB962C8B-B14F-4D97-AF65-F5344CB8AC3E}">
        <p14:creationId xmlns:p14="http://schemas.microsoft.com/office/powerpoint/2010/main" val="387660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C24C4E52-591D-484B-BB89-8FFE7F4E4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57900"/>
            <a:ext cx="1546869" cy="2064638"/>
          </a:xfrm>
          <a:prstGeom prst="rect">
            <a:avLst/>
          </a:prstGeom>
        </p:spPr>
      </p:pic>
      <p:sp>
        <p:nvSpPr>
          <p:cNvPr id="5" name="TextBox 8">
            <a:extLst>
              <a:ext uri="{FF2B5EF4-FFF2-40B4-BE49-F238E27FC236}">
                <a16:creationId xmlns:a16="http://schemas.microsoft.com/office/drawing/2014/main" id="{834BF499-34C7-4240-B15E-70BF2935E0B7}"/>
              </a:ext>
            </a:extLst>
          </p:cNvPr>
          <p:cNvSpPr txBox="1"/>
          <p:nvPr/>
        </p:nvSpPr>
        <p:spPr>
          <a:xfrm>
            <a:off x="6899328" y="1664413"/>
            <a:ext cx="2389428"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số 2</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BD31ED7-5AEB-4D8E-9968-F0ECC708C618}"/>
              </a:ext>
            </a:extLst>
          </p:cNvPr>
          <p:cNvPicPr>
            <a:picLocks noChangeAspect="1"/>
          </p:cNvPicPr>
          <p:nvPr/>
        </p:nvPicPr>
        <p:blipFill>
          <a:blip r:embed="rId5"/>
          <a:stretch>
            <a:fillRect/>
          </a:stretch>
        </p:blipFill>
        <p:spPr>
          <a:xfrm>
            <a:off x="1275033" y="2675947"/>
            <a:ext cx="15737934" cy="4235660"/>
          </a:xfrm>
          <a:prstGeom prst="rect">
            <a:avLst/>
          </a:prstGeom>
        </p:spPr>
      </p:pic>
      <p:sp>
        <p:nvSpPr>
          <p:cNvPr id="11" name="Freeform 2">
            <a:extLst>
              <a:ext uri="{FF2B5EF4-FFF2-40B4-BE49-F238E27FC236}">
                <a16:creationId xmlns:a16="http://schemas.microsoft.com/office/drawing/2014/main" id="{3D5E0D12-421A-4F19-914E-DD671D9666EF}"/>
              </a:ext>
            </a:extLst>
          </p:cNvPr>
          <p:cNvSpPr/>
          <p:nvPr/>
        </p:nvSpPr>
        <p:spPr>
          <a:xfrm>
            <a:off x="16036184" y="6956240"/>
            <a:ext cx="2159940" cy="3518732"/>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6"/>
            <a:stretch>
              <a:fillRect/>
            </a:stretch>
          </a:blipFill>
        </p:spPr>
      </p:sp>
      <p:pic>
        <p:nvPicPr>
          <p:cNvPr id="12" name="Picture 2">
            <a:extLst>
              <a:ext uri="{FF2B5EF4-FFF2-40B4-BE49-F238E27FC236}">
                <a16:creationId xmlns:a16="http://schemas.microsoft.com/office/drawing/2014/main" id="{D6F8851E-106B-41B6-8EDE-90C2F375D7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8"/>
            <a:ext cx="8991600" cy="785813"/>
          </a:xfrm>
          <a:prstGeom prst="rect">
            <a:avLst/>
          </a:prstGeom>
        </p:spPr>
      </p:pic>
      <p:pic>
        <p:nvPicPr>
          <p:cNvPr id="13" name="Picture 2">
            <a:extLst>
              <a:ext uri="{FF2B5EF4-FFF2-40B4-BE49-F238E27FC236}">
                <a16:creationId xmlns:a16="http://schemas.microsoft.com/office/drawing/2014/main" id="{0BE0FB42-C657-4771-8778-0AC58F8BD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79" y="9501190"/>
            <a:ext cx="9771581" cy="785813"/>
          </a:xfrm>
          <a:prstGeom prst="rect">
            <a:avLst/>
          </a:prstGeom>
        </p:spPr>
      </p:pic>
      <p:pic>
        <p:nvPicPr>
          <p:cNvPr id="2" name="ca bai go dem">
            <a:hlinkClick r:id="" action="ppaction://media"/>
            <a:extLst>
              <a:ext uri="{FF2B5EF4-FFF2-40B4-BE49-F238E27FC236}">
                <a16:creationId xmlns:a16="http://schemas.microsoft.com/office/drawing/2014/main" id="{DBD4141D-7CD7-4598-90C6-5E6F713BD5E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72137" y="7970556"/>
            <a:ext cx="914400" cy="914400"/>
          </a:xfrm>
          <a:prstGeom prst="rect">
            <a:avLst/>
          </a:prstGeom>
        </p:spPr>
      </p:pic>
      <p:sp>
        <p:nvSpPr>
          <p:cNvPr id="30" name="TextBox 8">
            <a:extLst>
              <a:ext uri="{FF2B5EF4-FFF2-40B4-BE49-F238E27FC236}">
                <a16:creationId xmlns:a16="http://schemas.microsoft.com/office/drawing/2014/main" id="{8BD7FBF7-D5A2-48C2-8457-E78A8A66F918}"/>
              </a:ext>
            </a:extLst>
          </p:cNvPr>
          <p:cNvSpPr txBox="1"/>
          <p:nvPr/>
        </p:nvSpPr>
        <p:spPr>
          <a:xfrm>
            <a:off x="1731349" y="153542"/>
            <a:ext cx="10322465" cy="738664"/>
          </a:xfrm>
          <a:prstGeom prst="rect">
            <a:avLst/>
          </a:prstGeom>
          <a:noFill/>
        </p:spPr>
        <p:txBody>
          <a:bodyPr wrap="square" rtlCol="0">
            <a:spAutoFit/>
          </a:bodyPr>
          <a:lstStyle/>
          <a:p>
            <a:pPr defTabSz="1371600">
              <a:defRPr/>
            </a:pPr>
            <a:r>
              <a:rPr lang="vi-VN" sz="4200" b="1">
                <a:solidFill>
                  <a:srgbClr val="0070C0"/>
                </a:solidFill>
                <a:latin typeface="Times New Roman" panose="02020603050405020304" pitchFamily="18" charset="0"/>
                <a:cs typeface="Times New Roman" panose="02020603050405020304" pitchFamily="18" charset="0"/>
              </a:rPr>
              <a:t>Đọc nhạc kết hợp kí hiệu bàn tay</a:t>
            </a:r>
            <a:endParaRPr lang="en-US" sz="4200" b="1" dirty="0">
              <a:solidFill>
                <a:srgbClr val="0070C0"/>
              </a:solidFill>
              <a:latin typeface="Times New Roman" panose="02020603050405020304" pitchFamily="18" charset="0"/>
              <a:cs typeface="Times New Roman" panose="02020603050405020304" pitchFamily="18" charset="0"/>
            </a:endParaRPr>
          </a:p>
        </p:txBody>
      </p:sp>
      <p:pic>
        <p:nvPicPr>
          <p:cNvPr id="18" name="Hình ảnh 2" descr="sol">
            <a:extLst>
              <a:ext uri="{FF2B5EF4-FFF2-40B4-BE49-F238E27FC236}">
                <a16:creationId xmlns:a16="http://schemas.microsoft.com/office/drawing/2014/main" id="{1B677DDA-841E-4680-9517-6508C7E1F65F}"/>
              </a:ext>
            </a:extLst>
          </p:cNvPr>
          <p:cNvPicPr>
            <a:picLocks noChangeAspect="1"/>
          </p:cNvPicPr>
          <p:nvPr/>
        </p:nvPicPr>
        <p:blipFill>
          <a:blip r:embed="rId11"/>
          <a:stretch>
            <a:fillRect/>
          </a:stretch>
        </p:blipFill>
        <p:spPr>
          <a:xfrm>
            <a:off x="1849023" y="6956240"/>
            <a:ext cx="868680" cy="440055"/>
          </a:xfrm>
          <a:prstGeom prst="rect">
            <a:avLst/>
          </a:prstGeom>
        </p:spPr>
      </p:pic>
      <p:pic>
        <p:nvPicPr>
          <p:cNvPr id="19" name="Hình ảnh 3" descr="la">
            <a:extLst>
              <a:ext uri="{FF2B5EF4-FFF2-40B4-BE49-F238E27FC236}">
                <a16:creationId xmlns:a16="http://schemas.microsoft.com/office/drawing/2014/main" id="{CF09871C-B2BC-4E86-9B42-CEAB6DA5F7A6}"/>
              </a:ext>
            </a:extLst>
          </p:cNvPr>
          <p:cNvPicPr>
            <a:picLocks noChangeAspect="1"/>
          </p:cNvPicPr>
          <p:nvPr/>
        </p:nvPicPr>
        <p:blipFill>
          <a:blip r:embed="rId12"/>
          <a:stretch>
            <a:fillRect/>
          </a:stretch>
        </p:blipFill>
        <p:spPr>
          <a:xfrm>
            <a:off x="3775454" y="6985797"/>
            <a:ext cx="747713" cy="415290"/>
          </a:xfrm>
          <a:prstGeom prst="rect">
            <a:avLst/>
          </a:prstGeom>
        </p:spPr>
      </p:pic>
      <p:pic>
        <p:nvPicPr>
          <p:cNvPr id="20" name="Hình ảnh 15" descr="do">
            <a:extLst>
              <a:ext uri="{FF2B5EF4-FFF2-40B4-BE49-F238E27FC236}">
                <a16:creationId xmlns:a16="http://schemas.microsoft.com/office/drawing/2014/main" id="{14EBCC23-0A88-4A38-A919-E5FC82B92842}"/>
              </a:ext>
            </a:extLst>
          </p:cNvPr>
          <p:cNvPicPr>
            <a:picLocks noChangeAspect="1"/>
          </p:cNvPicPr>
          <p:nvPr/>
        </p:nvPicPr>
        <p:blipFill>
          <a:blip r:embed="rId13"/>
          <a:stretch>
            <a:fillRect/>
          </a:stretch>
        </p:blipFill>
        <p:spPr>
          <a:xfrm>
            <a:off x="2995397" y="4565990"/>
            <a:ext cx="838200" cy="400050"/>
          </a:xfrm>
          <a:prstGeom prst="rect">
            <a:avLst/>
          </a:prstGeom>
        </p:spPr>
      </p:pic>
      <p:pic>
        <p:nvPicPr>
          <p:cNvPr id="23" name="Hình ảnh 20" descr="sol">
            <a:extLst>
              <a:ext uri="{FF2B5EF4-FFF2-40B4-BE49-F238E27FC236}">
                <a16:creationId xmlns:a16="http://schemas.microsoft.com/office/drawing/2014/main" id="{806BA5AD-5D70-4183-8180-59C56541C0DE}"/>
              </a:ext>
            </a:extLst>
          </p:cNvPr>
          <p:cNvPicPr>
            <a:picLocks noChangeAspect="1"/>
          </p:cNvPicPr>
          <p:nvPr/>
        </p:nvPicPr>
        <p:blipFill>
          <a:blip r:embed="rId11"/>
          <a:stretch>
            <a:fillRect/>
          </a:stretch>
        </p:blipFill>
        <p:spPr>
          <a:xfrm>
            <a:off x="7162136" y="4614785"/>
            <a:ext cx="868680" cy="440055"/>
          </a:xfrm>
          <a:prstGeom prst="rect">
            <a:avLst/>
          </a:prstGeom>
        </p:spPr>
      </p:pic>
      <p:pic>
        <p:nvPicPr>
          <p:cNvPr id="24" name="Hình ảnh 23" descr="la">
            <a:extLst>
              <a:ext uri="{FF2B5EF4-FFF2-40B4-BE49-F238E27FC236}">
                <a16:creationId xmlns:a16="http://schemas.microsoft.com/office/drawing/2014/main" id="{3435BE99-0AEC-44B0-B7A5-424E739CDCA1}"/>
              </a:ext>
            </a:extLst>
          </p:cNvPr>
          <p:cNvPicPr>
            <a:picLocks noChangeAspect="1"/>
          </p:cNvPicPr>
          <p:nvPr/>
        </p:nvPicPr>
        <p:blipFill>
          <a:blip r:embed="rId12"/>
          <a:stretch>
            <a:fillRect/>
          </a:stretch>
        </p:blipFill>
        <p:spPr>
          <a:xfrm>
            <a:off x="10868509" y="4677684"/>
            <a:ext cx="747713" cy="415290"/>
          </a:xfrm>
          <a:prstGeom prst="rect">
            <a:avLst/>
          </a:prstGeom>
        </p:spPr>
      </p:pic>
      <p:pic>
        <p:nvPicPr>
          <p:cNvPr id="25" name="Hình ảnh 27" descr="mi">
            <a:extLst>
              <a:ext uri="{FF2B5EF4-FFF2-40B4-BE49-F238E27FC236}">
                <a16:creationId xmlns:a16="http://schemas.microsoft.com/office/drawing/2014/main" id="{7BCB2378-0D8D-4693-B25C-0D604A0BE4EB}"/>
              </a:ext>
            </a:extLst>
          </p:cNvPr>
          <p:cNvPicPr>
            <a:picLocks noChangeAspect="1"/>
          </p:cNvPicPr>
          <p:nvPr/>
        </p:nvPicPr>
        <p:blipFill>
          <a:blip r:embed="rId14"/>
          <a:stretch>
            <a:fillRect/>
          </a:stretch>
        </p:blipFill>
        <p:spPr>
          <a:xfrm>
            <a:off x="6325610" y="7023373"/>
            <a:ext cx="997268" cy="349568"/>
          </a:xfrm>
          <a:prstGeom prst="rect">
            <a:avLst/>
          </a:prstGeom>
        </p:spPr>
      </p:pic>
      <p:pic>
        <p:nvPicPr>
          <p:cNvPr id="26" name="Hình ảnh 4" descr="re">
            <a:extLst>
              <a:ext uri="{FF2B5EF4-FFF2-40B4-BE49-F238E27FC236}">
                <a16:creationId xmlns:a16="http://schemas.microsoft.com/office/drawing/2014/main" id="{C5EFF6C7-FD76-4D0A-B44D-EB5543D87971}"/>
              </a:ext>
            </a:extLst>
          </p:cNvPr>
          <p:cNvPicPr>
            <a:picLocks noChangeAspect="1"/>
          </p:cNvPicPr>
          <p:nvPr/>
        </p:nvPicPr>
        <p:blipFill>
          <a:blip r:embed="rId15"/>
          <a:stretch>
            <a:fillRect/>
          </a:stretch>
        </p:blipFill>
        <p:spPr>
          <a:xfrm>
            <a:off x="4965007" y="4489028"/>
            <a:ext cx="728663" cy="582930"/>
          </a:xfrm>
          <a:prstGeom prst="rect">
            <a:avLst/>
          </a:prstGeom>
        </p:spPr>
      </p:pic>
      <p:pic>
        <p:nvPicPr>
          <p:cNvPr id="27" name="Hình ảnh 15" descr="do">
            <a:extLst>
              <a:ext uri="{FF2B5EF4-FFF2-40B4-BE49-F238E27FC236}">
                <a16:creationId xmlns:a16="http://schemas.microsoft.com/office/drawing/2014/main" id="{8C3FA254-EB2E-4105-A740-CAFD21779EA9}"/>
              </a:ext>
            </a:extLst>
          </p:cNvPr>
          <p:cNvPicPr>
            <a:picLocks noChangeAspect="1"/>
          </p:cNvPicPr>
          <p:nvPr/>
        </p:nvPicPr>
        <p:blipFill>
          <a:blip r:embed="rId13"/>
          <a:stretch>
            <a:fillRect/>
          </a:stretch>
        </p:blipFill>
        <p:spPr>
          <a:xfrm>
            <a:off x="3923714" y="4592763"/>
            <a:ext cx="838200" cy="400050"/>
          </a:xfrm>
          <a:prstGeom prst="rect">
            <a:avLst/>
          </a:prstGeom>
        </p:spPr>
      </p:pic>
      <p:pic>
        <p:nvPicPr>
          <p:cNvPr id="28" name="Hình ảnh 15" descr="do">
            <a:extLst>
              <a:ext uri="{FF2B5EF4-FFF2-40B4-BE49-F238E27FC236}">
                <a16:creationId xmlns:a16="http://schemas.microsoft.com/office/drawing/2014/main" id="{6E52CA73-132A-4648-A3BE-742F38A73756}"/>
              </a:ext>
            </a:extLst>
          </p:cNvPr>
          <p:cNvPicPr>
            <a:picLocks noChangeAspect="1"/>
          </p:cNvPicPr>
          <p:nvPr/>
        </p:nvPicPr>
        <p:blipFill>
          <a:blip r:embed="rId13"/>
          <a:stretch>
            <a:fillRect/>
          </a:stretch>
        </p:blipFill>
        <p:spPr>
          <a:xfrm>
            <a:off x="5833583" y="4685304"/>
            <a:ext cx="838200" cy="400050"/>
          </a:xfrm>
          <a:prstGeom prst="rect">
            <a:avLst/>
          </a:prstGeom>
        </p:spPr>
      </p:pic>
      <p:pic>
        <p:nvPicPr>
          <p:cNvPr id="29" name="Hình ảnh 20" descr="sol">
            <a:extLst>
              <a:ext uri="{FF2B5EF4-FFF2-40B4-BE49-F238E27FC236}">
                <a16:creationId xmlns:a16="http://schemas.microsoft.com/office/drawing/2014/main" id="{0EBB86A7-A1B1-4999-B5F7-F55F3A4A42F7}"/>
              </a:ext>
            </a:extLst>
          </p:cNvPr>
          <p:cNvPicPr>
            <a:picLocks noChangeAspect="1"/>
          </p:cNvPicPr>
          <p:nvPr/>
        </p:nvPicPr>
        <p:blipFill>
          <a:blip r:embed="rId11"/>
          <a:stretch>
            <a:fillRect/>
          </a:stretch>
        </p:blipFill>
        <p:spPr>
          <a:xfrm>
            <a:off x="9288756" y="4641578"/>
            <a:ext cx="868680" cy="440055"/>
          </a:xfrm>
          <a:prstGeom prst="rect">
            <a:avLst/>
          </a:prstGeom>
        </p:spPr>
      </p:pic>
      <p:pic>
        <p:nvPicPr>
          <p:cNvPr id="32" name="Hình ảnh 15" descr="do">
            <a:extLst>
              <a:ext uri="{FF2B5EF4-FFF2-40B4-BE49-F238E27FC236}">
                <a16:creationId xmlns:a16="http://schemas.microsoft.com/office/drawing/2014/main" id="{55183DCB-41D8-43A1-889B-8BBD322705F8}"/>
              </a:ext>
            </a:extLst>
          </p:cNvPr>
          <p:cNvPicPr>
            <a:picLocks noChangeAspect="1"/>
          </p:cNvPicPr>
          <p:nvPr/>
        </p:nvPicPr>
        <p:blipFill>
          <a:blip r:embed="rId13"/>
          <a:stretch>
            <a:fillRect/>
          </a:stretch>
        </p:blipFill>
        <p:spPr>
          <a:xfrm>
            <a:off x="11908193" y="4634787"/>
            <a:ext cx="838200" cy="400050"/>
          </a:xfrm>
          <a:prstGeom prst="rect">
            <a:avLst/>
          </a:prstGeom>
        </p:spPr>
      </p:pic>
      <p:pic>
        <p:nvPicPr>
          <p:cNvPr id="34" name="Hình ảnh 20" descr="sol">
            <a:extLst>
              <a:ext uri="{FF2B5EF4-FFF2-40B4-BE49-F238E27FC236}">
                <a16:creationId xmlns:a16="http://schemas.microsoft.com/office/drawing/2014/main" id="{D2409B6D-4563-4FFA-8232-36C0E5EBC23C}"/>
              </a:ext>
            </a:extLst>
          </p:cNvPr>
          <p:cNvPicPr>
            <a:picLocks noChangeAspect="1"/>
          </p:cNvPicPr>
          <p:nvPr/>
        </p:nvPicPr>
        <p:blipFill>
          <a:blip r:embed="rId11"/>
          <a:stretch>
            <a:fillRect/>
          </a:stretch>
        </p:blipFill>
        <p:spPr>
          <a:xfrm>
            <a:off x="14167355" y="4537917"/>
            <a:ext cx="868680" cy="440055"/>
          </a:xfrm>
          <a:prstGeom prst="rect">
            <a:avLst/>
          </a:prstGeom>
        </p:spPr>
      </p:pic>
      <p:pic>
        <p:nvPicPr>
          <p:cNvPr id="36" name="Hình ảnh 2" descr="sol">
            <a:extLst>
              <a:ext uri="{FF2B5EF4-FFF2-40B4-BE49-F238E27FC236}">
                <a16:creationId xmlns:a16="http://schemas.microsoft.com/office/drawing/2014/main" id="{E5E72EE4-6215-4355-B838-862913B0CB20}"/>
              </a:ext>
            </a:extLst>
          </p:cNvPr>
          <p:cNvPicPr>
            <a:picLocks noChangeAspect="1"/>
          </p:cNvPicPr>
          <p:nvPr/>
        </p:nvPicPr>
        <p:blipFill>
          <a:blip r:embed="rId11"/>
          <a:stretch>
            <a:fillRect/>
          </a:stretch>
        </p:blipFill>
        <p:spPr>
          <a:xfrm>
            <a:off x="2781996" y="6973415"/>
            <a:ext cx="868680" cy="440055"/>
          </a:xfrm>
          <a:prstGeom prst="rect">
            <a:avLst/>
          </a:prstGeom>
        </p:spPr>
      </p:pic>
      <p:pic>
        <p:nvPicPr>
          <p:cNvPr id="38" name="Hình ảnh 2" descr="sol">
            <a:extLst>
              <a:ext uri="{FF2B5EF4-FFF2-40B4-BE49-F238E27FC236}">
                <a16:creationId xmlns:a16="http://schemas.microsoft.com/office/drawing/2014/main" id="{31AFFCC9-5E92-4FF5-8D6B-9A894E6311C5}"/>
              </a:ext>
            </a:extLst>
          </p:cNvPr>
          <p:cNvPicPr>
            <a:picLocks noChangeAspect="1"/>
          </p:cNvPicPr>
          <p:nvPr/>
        </p:nvPicPr>
        <p:blipFill>
          <a:blip r:embed="rId11"/>
          <a:stretch>
            <a:fillRect/>
          </a:stretch>
        </p:blipFill>
        <p:spPr>
          <a:xfrm>
            <a:off x="4751489" y="6999068"/>
            <a:ext cx="868680" cy="440055"/>
          </a:xfrm>
          <a:prstGeom prst="rect">
            <a:avLst/>
          </a:prstGeom>
        </p:spPr>
      </p:pic>
      <p:pic>
        <p:nvPicPr>
          <p:cNvPr id="40" name="Hình ảnh 27" descr="mi">
            <a:extLst>
              <a:ext uri="{FF2B5EF4-FFF2-40B4-BE49-F238E27FC236}">
                <a16:creationId xmlns:a16="http://schemas.microsoft.com/office/drawing/2014/main" id="{6B9EBA8E-90A1-436D-A31B-B9593BD40E5F}"/>
              </a:ext>
            </a:extLst>
          </p:cNvPr>
          <p:cNvPicPr>
            <a:picLocks noChangeAspect="1"/>
          </p:cNvPicPr>
          <p:nvPr/>
        </p:nvPicPr>
        <p:blipFill>
          <a:blip r:embed="rId14"/>
          <a:stretch>
            <a:fillRect/>
          </a:stretch>
        </p:blipFill>
        <p:spPr>
          <a:xfrm>
            <a:off x="8057758" y="7023373"/>
            <a:ext cx="997268" cy="349568"/>
          </a:xfrm>
          <a:prstGeom prst="rect">
            <a:avLst/>
          </a:prstGeom>
        </p:spPr>
      </p:pic>
      <p:pic>
        <p:nvPicPr>
          <p:cNvPr id="42" name="Hình ảnh 20" descr="sol">
            <a:extLst>
              <a:ext uri="{FF2B5EF4-FFF2-40B4-BE49-F238E27FC236}">
                <a16:creationId xmlns:a16="http://schemas.microsoft.com/office/drawing/2014/main" id="{E883F1ED-ADBD-4CEF-9236-FE99F663A6C8}"/>
              </a:ext>
            </a:extLst>
          </p:cNvPr>
          <p:cNvPicPr>
            <a:picLocks noChangeAspect="1"/>
          </p:cNvPicPr>
          <p:nvPr/>
        </p:nvPicPr>
        <p:blipFill>
          <a:blip r:embed="rId11"/>
          <a:stretch>
            <a:fillRect/>
          </a:stretch>
        </p:blipFill>
        <p:spPr>
          <a:xfrm>
            <a:off x="10197495" y="6874685"/>
            <a:ext cx="868680" cy="440055"/>
          </a:xfrm>
          <a:prstGeom prst="rect">
            <a:avLst/>
          </a:prstGeom>
        </p:spPr>
      </p:pic>
      <p:pic>
        <p:nvPicPr>
          <p:cNvPr id="44" name="Hình ảnh 27" descr="mi">
            <a:extLst>
              <a:ext uri="{FF2B5EF4-FFF2-40B4-BE49-F238E27FC236}">
                <a16:creationId xmlns:a16="http://schemas.microsoft.com/office/drawing/2014/main" id="{349BDCEE-435B-4345-9262-A5CC0B24CEA0}"/>
              </a:ext>
            </a:extLst>
          </p:cNvPr>
          <p:cNvPicPr>
            <a:picLocks noChangeAspect="1"/>
          </p:cNvPicPr>
          <p:nvPr/>
        </p:nvPicPr>
        <p:blipFill>
          <a:blip r:embed="rId14"/>
          <a:stretch>
            <a:fillRect/>
          </a:stretch>
        </p:blipFill>
        <p:spPr>
          <a:xfrm>
            <a:off x="11668354" y="6911606"/>
            <a:ext cx="997268" cy="349568"/>
          </a:xfrm>
          <a:prstGeom prst="rect">
            <a:avLst/>
          </a:prstGeom>
        </p:spPr>
      </p:pic>
      <p:pic>
        <p:nvPicPr>
          <p:cNvPr id="46" name="Hình ảnh 4" descr="re">
            <a:extLst>
              <a:ext uri="{FF2B5EF4-FFF2-40B4-BE49-F238E27FC236}">
                <a16:creationId xmlns:a16="http://schemas.microsoft.com/office/drawing/2014/main" id="{A7DD967D-41C0-4032-A97E-DD68B65746E0}"/>
              </a:ext>
            </a:extLst>
          </p:cNvPr>
          <p:cNvPicPr>
            <a:picLocks noChangeAspect="1"/>
          </p:cNvPicPr>
          <p:nvPr/>
        </p:nvPicPr>
        <p:blipFill>
          <a:blip r:embed="rId15"/>
          <a:stretch>
            <a:fillRect/>
          </a:stretch>
        </p:blipFill>
        <p:spPr>
          <a:xfrm>
            <a:off x="12868684" y="6694332"/>
            <a:ext cx="728663" cy="582930"/>
          </a:xfrm>
          <a:prstGeom prst="rect">
            <a:avLst/>
          </a:prstGeom>
        </p:spPr>
      </p:pic>
      <p:pic>
        <p:nvPicPr>
          <p:cNvPr id="47" name="Hình ảnh 15" descr="do">
            <a:extLst>
              <a:ext uri="{FF2B5EF4-FFF2-40B4-BE49-F238E27FC236}">
                <a16:creationId xmlns:a16="http://schemas.microsoft.com/office/drawing/2014/main" id="{2D1AEC85-AF64-42CC-A322-A45E1652501B}"/>
              </a:ext>
            </a:extLst>
          </p:cNvPr>
          <p:cNvPicPr>
            <a:picLocks noChangeAspect="1"/>
          </p:cNvPicPr>
          <p:nvPr/>
        </p:nvPicPr>
        <p:blipFill>
          <a:blip r:embed="rId13"/>
          <a:stretch>
            <a:fillRect/>
          </a:stretch>
        </p:blipFill>
        <p:spPr>
          <a:xfrm>
            <a:off x="14561654" y="6956240"/>
            <a:ext cx="838200" cy="400050"/>
          </a:xfrm>
          <a:prstGeom prst="rect">
            <a:avLst/>
          </a:prstGeom>
        </p:spPr>
      </p:pic>
      <p:pic>
        <p:nvPicPr>
          <p:cNvPr id="48" name="Picture 47">
            <a:extLst>
              <a:ext uri="{FF2B5EF4-FFF2-40B4-BE49-F238E27FC236}">
                <a16:creationId xmlns:a16="http://schemas.microsoft.com/office/drawing/2014/main" id="{17104DDD-08EC-4E5D-8123-C87EE7F6E2C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918" y="5943113"/>
            <a:ext cx="2865962" cy="4343888"/>
          </a:xfrm>
          <a:prstGeom prst="rect">
            <a:avLst/>
          </a:prstGeom>
        </p:spPr>
      </p:pic>
    </p:spTree>
    <p:extLst>
      <p:ext uri="{BB962C8B-B14F-4D97-AF65-F5344CB8AC3E}">
        <p14:creationId xmlns:p14="http://schemas.microsoft.com/office/powerpoint/2010/main" val="14583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id="{B73D5FA4-7508-4F07-8758-385C7F0589AF}"/>
              </a:ext>
            </a:extLst>
          </p:cNvPr>
          <p:cNvSpPr/>
          <p:nvPr/>
        </p:nvSpPr>
        <p:spPr>
          <a:xfrm>
            <a:off x="1593962" y="2013318"/>
            <a:ext cx="399340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Nội dung 2:</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12" name="Rectangle 11">
            <a:extLst>
              <a:ext uri="{FF2B5EF4-FFF2-40B4-BE49-F238E27FC236}">
                <a16:creationId xmlns:a16="http://schemas.microsoft.com/office/drawing/2014/main" id="{A54182BC-D59E-4054-AEA1-CE7E3FBABA41}"/>
              </a:ext>
            </a:extLst>
          </p:cNvPr>
          <p:cNvSpPr/>
          <p:nvPr/>
        </p:nvSpPr>
        <p:spPr>
          <a:xfrm>
            <a:off x="5342324" y="3119288"/>
            <a:ext cx="7603363"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Bay vào tương lai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30C499F9-9F62-4D57-93F0-4E914C27CD64}"/>
              </a:ext>
            </a:extLst>
          </p:cNvPr>
          <p:cNvSpPr/>
          <p:nvPr/>
        </p:nvSpPr>
        <p:spPr>
          <a:xfrm>
            <a:off x="11353800" y="4086955"/>
            <a:ext cx="12877800" cy="823752"/>
          </a:xfrm>
          <a:prstGeom prst="rect">
            <a:avLst/>
          </a:prstGeom>
        </p:spPr>
        <p:txBody>
          <a:bodyPr wrap="square">
            <a:spAutoFit/>
          </a:bodyPr>
          <a:lstStyle/>
          <a:p>
            <a:pPr algn="just" defTabSz="1371600">
              <a:lnSpc>
                <a:spcPct val="150000"/>
              </a:lnSpc>
              <a:defRPr/>
            </a:pPr>
            <a:r>
              <a:rPr lang="en-US" sz="3600">
                <a:solidFill>
                  <a:prstClr val="black"/>
                </a:solidFill>
                <a:latin typeface="Times New Roman"/>
                <a:ea typeface="Calibri"/>
              </a:rPr>
              <a:t> </a:t>
            </a:r>
            <a:r>
              <a:rPr lang="vi-VN" sz="2800" i="1">
                <a:solidFill>
                  <a:prstClr val="black"/>
                </a:solidFill>
                <a:latin typeface="Times New Roman"/>
                <a:ea typeface="Calibri"/>
              </a:rPr>
              <a:t>Nhạc và lời: Nguyễn Văn Hiên      </a:t>
            </a:r>
            <a:endParaRPr lang="en-US" sz="2800" i="1" dirty="0">
              <a:solidFill>
                <a:prstClr val="black"/>
              </a:solidFill>
              <a:latin typeface="Times New Roman"/>
              <a:ea typeface="Calibri"/>
            </a:endParaRPr>
          </a:p>
        </p:txBody>
      </p:sp>
    </p:spTree>
    <p:extLst>
      <p:ext uri="{BB962C8B-B14F-4D97-AF65-F5344CB8AC3E}">
        <p14:creationId xmlns:p14="http://schemas.microsoft.com/office/powerpoint/2010/main" val="246959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amplona's Famous Bull Run Minitheme by Slidesgo">
  <a:themeElements>
    <a:clrScheme name="Simple Light">
      <a:dk1>
        <a:srgbClr val="383432"/>
      </a:dk1>
      <a:lt1>
        <a:srgbClr val="EEEDED"/>
      </a:lt1>
      <a:dk2>
        <a:srgbClr val="DD3F3F"/>
      </a:dk2>
      <a:lt2>
        <a:srgbClr val="A52C2C"/>
      </a:lt2>
      <a:accent1>
        <a:srgbClr val="CF9C57"/>
      </a:accent1>
      <a:accent2>
        <a:srgbClr val="FABB66"/>
      </a:accent2>
      <a:accent3>
        <a:srgbClr val="FFFFFF"/>
      </a:accent3>
      <a:accent4>
        <a:srgbClr val="FFFFFF"/>
      </a:accent4>
      <a:accent5>
        <a:srgbClr val="FFFFFF"/>
      </a:accent5>
      <a:accent6>
        <a:srgbClr val="FFFFFF"/>
      </a:accent6>
      <a:hlink>
        <a:srgbClr val="3834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188</TotalTime>
  <Words>1122</Words>
  <Application>Microsoft Office PowerPoint</Application>
  <PresentationFormat>Custom</PresentationFormat>
  <Paragraphs>135</Paragraphs>
  <Slides>29</Slides>
  <Notes>3</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29</vt:i4>
      </vt:variant>
    </vt:vector>
  </HeadingPairs>
  <TitlesOfParts>
    <vt:vector size="44" baseType="lpstr">
      <vt:lpstr>等线</vt:lpstr>
      <vt:lpstr>Times New Roman</vt:lpstr>
      <vt:lpstr>Aptos</vt:lpstr>
      <vt:lpstr>宋体</vt:lpstr>
      <vt:lpstr>Calibri Light</vt:lpstr>
      <vt:lpstr>Calibri</vt:lpstr>
      <vt:lpstr>Merriweather</vt:lpstr>
      <vt:lpstr>Bebas Neue</vt:lpstr>
      <vt:lpstr>Arial</vt:lpstr>
      <vt:lpstr>Average Sans</vt:lpstr>
      <vt:lpstr>1_Office Theme</vt:lpstr>
      <vt:lpstr>第一PPT，www.1ppt.com</vt:lpstr>
      <vt:lpstr>3_Office Theme</vt:lpstr>
      <vt:lpstr>Pamplona's Famous Bull Run Minitheme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Admin</cp:lastModifiedBy>
  <cp:revision>17</cp:revision>
  <dcterms:created xsi:type="dcterms:W3CDTF">2006-08-16T00:00:00Z</dcterms:created>
  <dcterms:modified xsi:type="dcterms:W3CDTF">2024-11-13T03:05:01Z</dcterms:modified>
  <dc:identifier>DAFfTpxULbY</dc:identifier>
</cp:coreProperties>
</file>