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32"/>
  </p:notesMasterIdLst>
  <p:sldIdLst>
    <p:sldId id="357" r:id="rId2"/>
    <p:sldId id="294" r:id="rId3"/>
    <p:sldId id="345" r:id="rId4"/>
    <p:sldId id="300" r:id="rId5"/>
    <p:sldId id="297" r:id="rId6"/>
    <p:sldId id="309" r:id="rId7"/>
    <p:sldId id="310" r:id="rId8"/>
    <p:sldId id="337" r:id="rId9"/>
    <p:sldId id="338" r:id="rId10"/>
    <p:sldId id="339" r:id="rId11"/>
    <p:sldId id="312" r:id="rId12"/>
    <p:sldId id="343" r:id="rId13"/>
    <p:sldId id="326" r:id="rId14"/>
    <p:sldId id="327" r:id="rId15"/>
    <p:sldId id="316" r:id="rId16"/>
    <p:sldId id="342" r:id="rId17"/>
    <p:sldId id="344" r:id="rId18"/>
    <p:sldId id="318" r:id="rId19"/>
    <p:sldId id="352" r:id="rId20"/>
    <p:sldId id="319" r:id="rId21"/>
    <p:sldId id="353" r:id="rId22"/>
    <p:sldId id="320" r:id="rId23"/>
    <p:sldId id="354" r:id="rId24"/>
    <p:sldId id="321" r:id="rId25"/>
    <p:sldId id="355" r:id="rId26"/>
    <p:sldId id="322" r:id="rId27"/>
    <p:sldId id="356" r:id="rId28"/>
    <p:sldId id="323" r:id="rId29"/>
    <p:sldId id="351" r:id="rId30"/>
    <p:sldId id="459" r:id="rId31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Century Gothic" panose="020B0604020202020204" charset="0"/>
      <p:regular r:id="rId37"/>
      <p:bold r:id="rId38"/>
      <p:italic r:id="rId39"/>
      <p:boldItalic r:id="rId40"/>
    </p:embeddedFont>
    <p:embeddedFont>
      <p:font typeface="Fredoka One" panose="020B0604020202020204" charset="0"/>
      <p:regular r:id="rId41"/>
    </p:embeddedFont>
    <p:embeddedFont>
      <p:font typeface="Hind" panose="020B0604020202020204" charset="0"/>
      <p:regular r:id="rId42"/>
      <p:bold r:id="rId43"/>
    </p:embeddedFont>
    <p:embeddedFont>
      <p:font typeface="#9Slide07 IcielCrocante" panose="020B0604020202020204" charset="0"/>
      <p:regular r:id="rId44"/>
    </p:embeddedFont>
    <p:embeddedFont>
      <p:font typeface="Sport Day" panose="020B0604020202020204" charset="0"/>
      <p:regular r:id="rId45"/>
      <p:bold r:id="rId46"/>
      <p:italic r:id="rId47"/>
      <p:boldItalic r:id="rId48"/>
    </p:embeddedFont>
    <p:embeddedFont>
      <p:font typeface="Script MT Bold" panose="020B0604020202020204" charset="0"/>
      <p:bold r:id="rId49"/>
    </p:embeddedFont>
    <p:embeddedFont>
      <p:font typeface="Exo 2" panose="020B0604020202020204" charset="0"/>
      <p:regular r:id="rId50"/>
      <p:bold r:id="rId51"/>
      <p:italic r:id="rId52"/>
      <p:boldItalic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66771E-A0F1-4F74-AAB6-AC693F67D525}">
  <a:tblStyle styleId="{2066771E-A0F1-4F74-AAB6-AC693F67D5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>
      <p:cViewPr varScale="1">
        <p:scale>
          <a:sx n="24" d="100"/>
          <a:sy n="24" d="100"/>
        </p:scale>
        <p:origin x="2864" y="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840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348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8228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06470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488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0474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1874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311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5358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8396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8171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1" name="Google Shape;2801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55122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542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430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712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9099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8633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12006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0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4783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Chia </a:t>
            </a:r>
            <a:r>
              <a:rPr lang="en-US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2 - 3 </a:t>
            </a:r>
            <a:r>
              <a:rPr lang="en-US" baseline="0" dirty="0" err="1"/>
              <a:t>đội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dán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1 </a:t>
            </a:r>
            <a:r>
              <a:rPr lang="en-US" baseline="0" dirty="0" err="1"/>
              <a:t>từ</a:t>
            </a:r>
            <a:r>
              <a:rPr lang="en-US" baseline="0" dirty="0"/>
              <a:t>,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đập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/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1 </a:t>
            </a:r>
            <a:r>
              <a:rPr lang="en-US" baseline="0" dirty="0" err="1"/>
              <a:t>điểm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484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4658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170663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408584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854504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7806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7664899" y="1459525"/>
            <a:ext cx="894076" cy="666865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513430" y="1075376"/>
            <a:ext cx="860090" cy="986678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37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7540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3019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3"/>
          <p:cNvSpPr txBox="1">
            <a:spLocks noGrp="1"/>
          </p:cNvSpPr>
          <p:nvPr>
            <p:ph type="title"/>
          </p:nvPr>
        </p:nvSpPr>
        <p:spPr>
          <a:xfrm>
            <a:off x="2069613" y="14747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9" name="Google Shape;649;p13"/>
          <p:cNvSpPr txBox="1">
            <a:spLocks noGrp="1"/>
          </p:cNvSpPr>
          <p:nvPr>
            <p:ph type="subTitle" idx="1"/>
          </p:nvPr>
        </p:nvSpPr>
        <p:spPr>
          <a:xfrm>
            <a:off x="2069613" y="200248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3"/>
          <p:cNvSpPr txBox="1">
            <a:spLocks noGrp="1"/>
          </p:cNvSpPr>
          <p:nvPr>
            <p:ph type="title" idx="2"/>
          </p:nvPr>
        </p:nvSpPr>
        <p:spPr>
          <a:xfrm>
            <a:off x="5922982" y="14747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1" name="Google Shape;651;p13"/>
          <p:cNvSpPr txBox="1">
            <a:spLocks noGrp="1"/>
          </p:cNvSpPr>
          <p:nvPr>
            <p:ph type="subTitle" idx="3"/>
          </p:nvPr>
        </p:nvSpPr>
        <p:spPr>
          <a:xfrm>
            <a:off x="5922983" y="200248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13"/>
          <p:cNvSpPr txBox="1">
            <a:spLocks noGrp="1"/>
          </p:cNvSpPr>
          <p:nvPr>
            <p:ph type="title" idx="4"/>
          </p:nvPr>
        </p:nvSpPr>
        <p:spPr>
          <a:xfrm>
            <a:off x="2069613" y="2985451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3" name="Google Shape;653;p13"/>
          <p:cNvSpPr txBox="1">
            <a:spLocks noGrp="1"/>
          </p:cNvSpPr>
          <p:nvPr>
            <p:ph type="subTitle" idx="5"/>
          </p:nvPr>
        </p:nvSpPr>
        <p:spPr>
          <a:xfrm>
            <a:off x="2069613" y="351316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3"/>
          <p:cNvSpPr txBox="1">
            <a:spLocks noGrp="1"/>
          </p:cNvSpPr>
          <p:nvPr>
            <p:ph type="title" idx="6"/>
          </p:nvPr>
        </p:nvSpPr>
        <p:spPr>
          <a:xfrm>
            <a:off x="5922982" y="2985451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5" name="Google Shape;655;p13"/>
          <p:cNvSpPr txBox="1">
            <a:spLocks noGrp="1"/>
          </p:cNvSpPr>
          <p:nvPr>
            <p:ph type="subTitle" idx="7"/>
          </p:nvPr>
        </p:nvSpPr>
        <p:spPr>
          <a:xfrm>
            <a:off x="5922983" y="351316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13"/>
          <p:cNvSpPr txBox="1">
            <a:spLocks noGrp="1"/>
          </p:cNvSpPr>
          <p:nvPr>
            <p:ph type="title" idx="8" hasCustomPrompt="1"/>
          </p:nvPr>
        </p:nvSpPr>
        <p:spPr>
          <a:xfrm>
            <a:off x="874125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7" name="Google Shape;657;p13"/>
          <p:cNvSpPr txBox="1">
            <a:spLocks noGrp="1"/>
          </p:cNvSpPr>
          <p:nvPr>
            <p:ph type="title" idx="9" hasCustomPrompt="1"/>
          </p:nvPr>
        </p:nvSpPr>
        <p:spPr>
          <a:xfrm>
            <a:off x="874125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8" name="Google Shape;658;p13"/>
          <p:cNvSpPr txBox="1">
            <a:spLocks noGrp="1"/>
          </p:cNvSpPr>
          <p:nvPr>
            <p:ph type="title" idx="13" hasCustomPrompt="1"/>
          </p:nvPr>
        </p:nvSpPr>
        <p:spPr>
          <a:xfrm>
            <a:off x="4724300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9" name="Google Shape;659;p13"/>
          <p:cNvSpPr txBox="1">
            <a:spLocks noGrp="1"/>
          </p:cNvSpPr>
          <p:nvPr>
            <p:ph type="title" idx="14" hasCustomPrompt="1"/>
          </p:nvPr>
        </p:nvSpPr>
        <p:spPr>
          <a:xfrm>
            <a:off x="4724300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60" name="Google Shape;660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"/>
          <p:cNvSpPr/>
          <p:nvPr/>
        </p:nvSpPr>
        <p:spPr>
          <a:xfrm rot="10800000" flipH="1">
            <a:off x="-517827" y="-1339308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2" name="Google Shape;662;p13"/>
          <p:cNvGrpSpPr/>
          <p:nvPr/>
        </p:nvGrpSpPr>
        <p:grpSpPr>
          <a:xfrm rot="10800000">
            <a:off x="-408312" y="3449289"/>
            <a:ext cx="2862466" cy="1695774"/>
            <a:chOff x="238125" y="3383650"/>
            <a:chExt cx="1287775" cy="762900"/>
          </a:xfrm>
        </p:grpSpPr>
        <p:sp>
          <p:nvSpPr>
            <p:cNvPr id="663" name="Google Shape;663;p1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" name="Google Shape;666;p13"/>
          <p:cNvGrpSpPr/>
          <p:nvPr/>
        </p:nvGrpSpPr>
        <p:grpSpPr>
          <a:xfrm rot="5400000">
            <a:off x="7701648" y="-484217"/>
            <a:ext cx="970042" cy="1918341"/>
            <a:chOff x="961675" y="1958725"/>
            <a:chExt cx="563225" cy="1113825"/>
          </a:xfrm>
        </p:grpSpPr>
        <p:sp>
          <p:nvSpPr>
            <p:cNvPr id="667" name="Google Shape;667;p1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9" name="Google Shape;669;p13"/>
          <p:cNvSpPr/>
          <p:nvPr/>
        </p:nvSpPr>
        <p:spPr>
          <a:xfrm rot="5737592">
            <a:off x="7386584" y="2356154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0" name="Google Shape;670;p13"/>
          <p:cNvGrpSpPr/>
          <p:nvPr/>
        </p:nvGrpSpPr>
        <p:grpSpPr>
          <a:xfrm>
            <a:off x="289955" y="534601"/>
            <a:ext cx="860090" cy="986678"/>
            <a:chOff x="289955" y="534601"/>
            <a:chExt cx="860090" cy="986678"/>
          </a:xfrm>
        </p:grpSpPr>
        <p:sp>
          <p:nvSpPr>
            <p:cNvPr id="671" name="Google Shape;671;p13"/>
            <p:cNvSpPr/>
            <p:nvPr/>
          </p:nvSpPr>
          <p:spPr>
            <a:xfrm flipH="1">
              <a:off x="289955" y="918754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2" name="Google Shape;672;p13"/>
            <p:cNvGrpSpPr/>
            <p:nvPr/>
          </p:nvGrpSpPr>
          <p:grpSpPr>
            <a:xfrm rot="3427758">
              <a:off x="583243" y="625622"/>
              <a:ext cx="475768" cy="475796"/>
              <a:chOff x="1460350" y="2402425"/>
              <a:chExt cx="208950" cy="208950"/>
            </a:xfrm>
          </p:grpSpPr>
          <p:sp>
            <p:nvSpPr>
              <p:cNvPr id="673" name="Google Shape;673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1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1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1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1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1" name="Google Shape;701;p13"/>
            <p:cNvSpPr/>
            <p:nvPr/>
          </p:nvSpPr>
          <p:spPr>
            <a:xfrm rot="-690935" flipH="1">
              <a:off x="429539" y="1214294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" name="Google Shape;702;p13"/>
          <p:cNvGrpSpPr/>
          <p:nvPr/>
        </p:nvGrpSpPr>
        <p:grpSpPr>
          <a:xfrm>
            <a:off x="7976962" y="1017725"/>
            <a:ext cx="894076" cy="666865"/>
            <a:chOff x="7976962" y="1017725"/>
            <a:chExt cx="894076" cy="666865"/>
          </a:xfrm>
        </p:grpSpPr>
        <p:sp>
          <p:nvSpPr>
            <p:cNvPr id="703" name="Google Shape;703;p13"/>
            <p:cNvSpPr/>
            <p:nvPr/>
          </p:nvSpPr>
          <p:spPr>
            <a:xfrm rot="-1305975">
              <a:off x="8384412" y="10773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 rot="-615088">
              <a:off x="8488660" y="13797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5" name="Google Shape;705;p13"/>
            <p:cNvGrpSpPr/>
            <p:nvPr/>
          </p:nvGrpSpPr>
          <p:grpSpPr>
            <a:xfrm>
              <a:off x="7976962" y="1017725"/>
              <a:ext cx="475779" cy="475800"/>
              <a:chOff x="1460350" y="2402425"/>
              <a:chExt cx="208950" cy="208950"/>
            </a:xfrm>
          </p:grpSpPr>
          <p:sp>
            <p:nvSpPr>
              <p:cNvPr id="706" name="Google Shape;706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1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1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1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4" name="Google Shape;734;p13"/>
          <p:cNvSpPr/>
          <p:nvPr/>
        </p:nvSpPr>
        <p:spPr>
          <a:xfrm>
            <a:off x="7227502" y="45135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13"/>
          <p:cNvSpPr/>
          <p:nvPr/>
        </p:nvSpPr>
        <p:spPr>
          <a:xfrm>
            <a:off x="3174365" y="449609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7136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13FD1-5706-47F5-A2A3-B5B326911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BE52E-0502-4245-85BC-A426AAC73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0340B-15F0-4661-9D3F-7BA16CCC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63818-2306-4B66-A368-023C99829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B5E27-D1BD-47DB-B54A-8B7205CEB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93917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83" r:id="rId4"/>
    <p:sldLayoutId id="2147483687" r:id="rId5"/>
    <p:sldLayoutId id="2147483689" r:id="rId6"/>
    <p:sldLayoutId id="2147483690" r:id="rId7"/>
    <p:sldLayoutId id="2147483691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.mp3"/><Relationship Id="rId7" Type="http://schemas.openxmlformats.org/officeDocument/2006/relationships/image" Target="../media/image15.wmf"/><Relationship Id="rId2" Type="http://schemas.microsoft.com/office/2007/relationships/media" Target="../media/media1.mp3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8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0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864FAD-CCC2-029B-9CAE-7F4320A7F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" y="0"/>
            <a:ext cx="912358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88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143" y="213499"/>
            <a:ext cx="953017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Look and answer the question. 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7CA70AB-78A0-4AB5-B553-76800BA379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9741836"/>
              </p:ext>
            </p:extLst>
          </p:nvPr>
        </p:nvGraphicFramePr>
        <p:xfrm>
          <a:off x="2448188" y="1225967"/>
          <a:ext cx="4221553" cy="3828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Bitmap Image" r:id="rId4" imgW="7048440" imgH="6391440" progId="Paint.Picture">
                  <p:embed/>
                </p:oleObj>
              </mc:Choice>
              <mc:Fallback>
                <p:oleObj name="Bitmap Image" r:id="rId4" imgW="7048440" imgH="63914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48188" y="1225967"/>
                        <a:ext cx="4221553" cy="38282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995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26547" y="570946"/>
            <a:ext cx="40382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Listen and </a:t>
            </a:r>
            <a:r>
              <a:rPr lang="en-US" sz="4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number.</a:t>
            </a:r>
            <a:endParaRPr lang="en-US" sz="4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87E2167-1307-429E-A15B-7498BF5F3D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4781544"/>
              </p:ext>
            </p:extLst>
          </p:nvPr>
        </p:nvGraphicFramePr>
        <p:xfrm>
          <a:off x="25440" y="1343585"/>
          <a:ext cx="9118560" cy="3019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Bitmap Image" r:id="rId6" imgW="15316200" imgH="4724280" progId="Paint.Picture">
                  <p:embed/>
                </p:oleObj>
              </mc:Choice>
              <mc:Fallback>
                <p:oleObj name="Bitmap Image" r:id="rId6" imgW="15316200" imgH="47242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440" y="1343585"/>
                        <a:ext cx="9118560" cy="3019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Track 63">
            <a:hlinkClick r:id="" action="ppaction://media"/>
            <a:extLst>
              <a:ext uri="{FF2B5EF4-FFF2-40B4-BE49-F238E27FC236}">
                <a16:creationId xmlns:a16="http://schemas.microsoft.com/office/drawing/2014/main" id="{64E0E1C6-43EE-4C44-AEFF-270219E952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66447" y="1380564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B2E54E-2396-4FDC-8FC6-232D7773AA03}"/>
              </a:ext>
            </a:extLst>
          </p:cNvPr>
          <p:cNvSpPr/>
          <p:nvPr/>
        </p:nvSpPr>
        <p:spPr>
          <a:xfrm>
            <a:off x="1585009" y="3778796"/>
            <a:ext cx="197720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4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DC8650-EAE5-401D-A41B-54168684D673}"/>
              </a:ext>
            </a:extLst>
          </p:cNvPr>
          <p:cNvSpPr/>
          <p:nvPr/>
        </p:nvSpPr>
        <p:spPr>
          <a:xfrm>
            <a:off x="3651646" y="3765521"/>
            <a:ext cx="197720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2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B8959F-977B-4FD6-9323-9DC4A9A1B154}"/>
              </a:ext>
            </a:extLst>
          </p:cNvPr>
          <p:cNvSpPr/>
          <p:nvPr/>
        </p:nvSpPr>
        <p:spPr>
          <a:xfrm>
            <a:off x="5790592" y="3809573"/>
            <a:ext cx="197720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1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D88B17-CC47-4AD1-9AEF-48E7E6B801CE}"/>
              </a:ext>
            </a:extLst>
          </p:cNvPr>
          <p:cNvSpPr/>
          <p:nvPr/>
        </p:nvSpPr>
        <p:spPr>
          <a:xfrm>
            <a:off x="7854895" y="3786734"/>
            <a:ext cx="197720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3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11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0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079857" y="2581506"/>
            <a:ext cx="7844224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READ AND MATCH.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265" y="1065980"/>
            <a:ext cx="145707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80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87564" y="-21796"/>
            <a:ext cx="521963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Look and read aloud.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9EA672E-95F6-4349-BE7F-F38A1A0411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0991041"/>
              </p:ext>
            </p:extLst>
          </p:nvPr>
        </p:nvGraphicFramePr>
        <p:xfrm>
          <a:off x="618564" y="625288"/>
          <a:ext cx="7550524" cy="4395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Bitmap Image" r:id="rId4" imgW="12011040" imgH="7915320" progId="Paint.Picture">
                  <p:embed/>
                </p:oleObj>
              </mc:Choice>
              <mc:Fallback>
                <p:oleObj name="Bitmap Image" r:id="rId4" imgW="12011040" imgH="79153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8564" y="625288"/>
                        <a:ext cx="7550524" cy="43957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064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C81CAD7C-0441-46AC-B985-964C2758E6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1273132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Bitmap Image" r:id="rId3" imgW="12011040" imgH="7915320" progId="Paint.Picture">
                  <p:embed/>
                </p:oleObj>
              </mc:Choice>
              <mc:Fallback>
                <p:oleObj name="Bitmap Image" r:id="rId3" imgW="12011040" imgH="7915320" progId="Paint.Picture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19EA672E-95F6-4349-BE7F-F38A1A0411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2E1308-4219-4836-9DBF-1C6B82F4C0D0}"/>
              </a:ext>
            </a:extLst>
          </p:cNvPr>
          <p:cNvCxnSpPr>
            <a:cxnSpLocks/>
          </p:cNvCxnSpPr>
          <p:nvPr/>
        </p:nvCxnSpPr>
        <p:spPr>
          <a:xfrm>
            <a:off x="5238893" y="1148156"/>
            <a:ext cx="1368163" cy="33894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932A5D-C2A2-4DF5-AEC1-FEBD52824244}"/>
              </a:ext>
            </a:extLst>
          </p:cNvPr>
          <p:cNvCxnSpPr>
            <a:cxnSpLocks/>
          </p:cNvCxnSpPr>
          <p:nvPr/>
        </p:nvCxnSpPr>
        <p:spPr>
          <a:xfrm flipV="1">
            <a:off x="5238893" y="1210033"/>
            <a:ext cx="1368163" cy="11000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1182BB7-A054-493E-AE9D-4F7EBA2032E8}"/>
              </a:ext>
            </a:extLst>
          </p:cNvPr>
          <p:cNvCxnSpPr>
            <a:cxnSpLocks/>
          </p:cNvCxnSpPr>
          <p:nvPr/>
        </p:nvCxnSpPr>
        <p:spPr>
          <a:xfrm flipV="1">
            <a:off x="5238893" y="2319376"/>
            <a:ext cx="1368163" cy="10527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AD2AD8E-E1F5-4C85-AC2B-5C54B9B89359}"/>
              </a:ext>
            </a:extLst>
          </p:cNvPr>
          <p:cNvCxnSpPr>
            <a:cxnSpLocks/>
          </p:cNvCxnSpPr>
          <p:nvPr/>
        </p:nvCxnSpPr>
        <p:spPr>
          <a:xfrm flipV="1">
            <a:off x="5238893" y="3465366"/>
            <a:ext cx="1368163" cy="11000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02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624391" y="2828018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LET’S PLAY.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000" y="1647871"/>
            <a:ext cx="1438781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53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0CDCF63-A5E8-46E3-804A-B21556D273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8118029"/>
              </p:ext>
            </p:extLst>
          </p:nvPr>
        </p:nvGraphicFramePr>
        <p:xfrm>
          <a:off x="363070" y="568114"/>
          <a:ext cx="8417859" cy="4154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Bitmap Image" r:id="rId3" imgW="14516280" imgH="7162920" progId="Paint.Picture">
                  <p:embed/>
                </p:oleObj>
              </mc:Choice>
              <mc:Fallback>
                <p:oleObj name="Bitmap Image" r:id="rId3" imgW="14516280" imgH="71629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3070" y="568114"/>
                        <a:ext cx="8417859" cy="41541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7948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562046" y="3021982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FUN CORNER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897" y="1793344"/>
            <a:ext cx="1408298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20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" name="Google Shape;2647;p41"/>
          <p:cNvGrpSpPr/>
          <p:nvPr/>
        </p:nvGrpSpPr>
        <p:grpSpPr>
          <a:xfrm rot="1343350" flipH="1">
            <a:off x="-400617" y="2634890"/>
            <a:ext cx="2086802" cy="2520949"/>
            <a:chOff x="1856550" y="593100"/>
            <a:chExt cx="1159850" cy="1401150"/>
          </a:xfrm>
        </p:grpSpPr>
        <p:sp>
          <p:nvSpPr>
            <p:cNvPr id="608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44122"/>
              <a:gd name="adj2" fmla="val 12502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We like reading.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library.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0555" y="403285"/>
            <a:ext cx="8457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say the correct answer. </a:t>
            </a:r>
          </a:p>
        </p:txBody>
      </p:sp>
      <p:grpSp>
        <p:nvGrpSpPr>
          <p:cNvPr id="465" name="Google Shape;2505;p41"/>
          <p:cNvGrpSpPr/>
          <p:nvPr/>
        </p:nvGrpSpPr>
        <p:grpSpPr>
          <a:xfrm>
            <a:off x="7997638" y="4257652"/>
            <a:ext cx="1287307" cy="1520684"/>
            <a:chOff x="1652450" y="2386825"/>
            <a:chExt cx="1066200" cy="1320725"/>
          </a:xfrm>
        </p:grpSpPr>
        <p:sp>
          <p:nvSpPr>
            <p:cNvPr id="466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93" name="Picture 69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t="21326"/>
          <a:stretch/>
        </p:blipFill>
        <p:spPr>
          <a:xfrm>
            <a:off x="3794193" y="2066650"/>
            <a:ext cx="2822826" cy="205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8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" y="-1649"/>
            <a:ext cx="9144000" cy="51435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4264213" y="4994297"/>
            <a:ext cx="618782" cy="135000"/>
            <a:chOff x="5464435" y="6630924"/>
            <a:chExt cx="825043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685800">
                <a:buClrTx/>
              </a:pPr>
              <a:r>
                <a:rPr lang="en-US" sz="675" b="1" kern="120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142000" y="145734"/>
            <a:ext cx="4860000" cy="486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24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000875" y="54567"/>
            <a:ext cx="4809425" cy="4928331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point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points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 points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points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points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>
                <a:buClrTx/>
              </a:pPr>
              <a:r>
                <a:rPr lang="en-GB" sz="30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4333834" y="4627803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3314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5"/>
                </a:solidFill>
                <a:latin typeface="Sport Day" pitchFamily="2" charset="0"/>
              </a:rPr>
              <a:t>6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428" y="3202654"/>
            <a:ext cx="4550414" cy="9166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2543177" y="3327878"/>
            <a:ext cx="4324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2 - PERIOD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2046375" y="1601382"/>
            <a:ext cx="509786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Our school</a:t>
            </a:r>
          </a:p>
        </p:txBody>
      </p:sp>
      <p:grpSp>
        <p:nvGrpSpPr>
          <p:cNvPr id="15" name="Google Shape;2505;p41"/>
          <p:cNvGrpSpPr/>
          <p:nvPr/>
        </p:nvGrpSpPr>
        <p:grpSpPr>
          <a:xfrm>
            <a:off x="6868101" y="2293158"/>
            <a:ext cx="1918307" cy="2376248"/>
            <a:chOff x="1652450" y="2386825"/>
            <a:chExt cx="1066200" cy="1320725"/>
          </a:xfrm>
        </p:grpSpPr>
        <p:sp>
          <p:nvSpPr>
            <p:cNvPr id="16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2647;p41"/>
          <p:cNvGrpSpPr/>
          <p:nvPr/>
        </p:nvGrpSpPr>
        <p:grpSpPr>
          <a:xfrm flipH="1">
            <a:off x="421878" y="2062051"/>
            <a:ext cx="2086802" cy="2520949"/>
            <a:chOff x="1856550" y="593100"/>
            <a:chExt cx="1159850" cy="1401150"/>
          </a:xfrm>
        </p:grpSpPr>
        <p:sp>
          <p:nvSpPr>
            <p:cNvPr id="169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01672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43236"/>
              <a:gd name="adj2" fmla="val 12254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 like running and playing.</a:t>
            </a:r>
          </a:p>
        </p:txBody>
      </p:sp>
      <p:grpSp>
        <p:nvGrpSpPr>
          <p:cNvPr id="465" name="Google Shape;2647;p41"/>
          <p:cNvGrpSpPr/>
          <p:nvPr/>
        </p:nvGrpSpPr>
        <p:grpSpPr>
          <a:xfrm rot="1343350" flipH="1">
            <a:off x="-400617" y="2634890"/>
            <a:ext cx="2086802" cy="2520949"/>
            <a:chOff x="1856550" y="593100"/>
            <a:chExt cx="1159850" cy="1401150"/>
          </a:xfrm>
        </p:grpSpPr>
        <p:sp>
          <p:nvSpPr>
            <p:cNvPr id="466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playground.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0555" y="403285"/>
            <a:ext cx="8457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say the correct answer. </a:t>
            </a:r>
          </a:p>
        </p:txBody>
      </p:sp>
      <p:grpSp>
        <p:nvGrpSpPr>
          <p:cNvPr id="551" name="Google Shape;2505;p41"/>
          <p:cNvGrpSpPr/>
          <p:nvPr/>
        </p:nvGrpSpPr>
        <p:grpSpPr>
          <a:xfrm>
            <a:off x="7997638" y="4257652"/>
            <a:ext cx="1287307" cy="1520684"/>
            <a:chOff x="1652450" y="2386825"/>
            <a:chExt cx="1066200" cy="1320725"/>
          </a:xfrm>
        </p:grpSpPr>
        <p:sp>
          <p:nvSpPr>
            <p:cNvPr id="552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93" name="Picture 69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355" y="2056929"/>
            <a:ext cx="3099303" cy="206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9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" y="-1649"/>
            <a:ext cx="9144000" cy="51435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4264213" y="4994297"/>
            <a:ext cx="618782" cy="135000"/>
            <a:chOff x="5464435" y="6630924"/>
            <a:chExt cx="825043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685800">
                <a:buClrTx/>
              </a:pPr>
              <a:r>
                <a:rPr lang="en-US" sz="675" b="1" kern="120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142000" y="145734"/>
            <a:ext cx="4860000" cy="486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24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000875" y="54567"/>
            <a:ext cx="4809425" cy="4928331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point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points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 points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points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points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>
                <a:buClrTx/>
              </a:pPr>
              <a:r>
                <a:rPr lang="en-GB" sz="30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4333834" y="4627803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5013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42083"/>
              <a:gd name="adj2" fmla="val 11263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We like singing songs. </a:t>
            </a:r>
          </a:p>
        </p:txBody>
      </p:sp>
      <p:grpSp>
        <p:nvGrpSpPr>
          <p:cNvPr id="465" name="Google Shape;2647;p41"/>
          <p:cNvGrpSpPr/>
          <p:nvPr/>
        </p:nvGrpSpPr>
        <p:grpSpPr>
          <a:xfrm rot="1343350" flipH="1">
            <a:off x="-400617" y="2634890"/>
            <a:ext cx="2086802" cy="2520949"/>
            <a:chOff x="1856550" y="593100"/>
            <a:chExt cx="1159850" cy="1401150"/>
          </a:xfrm>
        </p:grpSpPr>
        <p:sp>
          <p:nvSpPr>
            <p:cNvPr id="466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music room.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0555" y="403285"/>
            <a:ext cx="8457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say the correct answer. </a:t>
            </a:r>
          </a:p>
        </p:txBody>
      </p:sp>
      <p:grpSp>
        <p:nvGrpSpPr>
          <p:cNvPr id="551" name="Google Shape;2505;p41"/>
          <p:cNvGrpSpPr/>
          <p:nvPr/>
        </p:nvGrpSpPr>
        <p:grpSpPr>
          <a:xfrm>
            <a:off x="7997638" y="4257652"/>
            <a:ext cx="1287307" cy="1520684"/>
            <a:chOff x="1652450" y="2386825"/>
            <a:chExt cx="1066200" cy="1320725"/>
          </a:xfrm>
        </p:grpSpPr>
        <p:sp>
          <p:nvSpPr>
            <p:cNvPr id="552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93" name="Picture 69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923" y="2082242"/>
            <a:ext cx="3086016" cy="205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4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" y="-1649"/>
            <a:ext cx="9144000" cy="51435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4264213" y="4994297"/>
            <a:ext cx="618782" cy="135000"/>
            <a:chOff x="5464435" y="6630924"/>
            <a:chExt cx="825043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685800">
                <a:buClrTx/>
              </a:pPr>
              <a:r>
                <a:rPr lang="en-US" sz="675" b="1" kern="120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142000" y="145734"/>
            <a:ext cx="4860000" cy="486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24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000875" y="54567"/>
            <a:ext cx="4809425" cy="4928331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point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points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 points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points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points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>
                <a:buClrTx/>
              </a:pPr>
              <a:r>
                <a:rPr lang="en-GB" sz="30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4333834" y="4627803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2708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" name="Google Shape;2647;p41"/>
          <p:cNvGrpSpPr/>
          <p:nvPr/>
        </p:nvGrpSpPr>
        <p:grpSpPr>
          <a:xfrm rot="1343350" flipH="1">
            <a:off x="-400617" y="2634890"/>
            <a:ext cx="2086802" cy="2520949"/>
            <a:chOff x="1856550" y="593100"/>
            <a:chExt cx="1159850" cy="1401150"/>
          </a:xfrm>
        </p:grpSpPr>
        <p:sp>
          <p:nvSpPr>
            <p:cNvPr id="466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43856"/>
              <a:gd name="adj2" fmla="val 13245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 like drawing.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art room.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0555" y="403285"/>
            <a:ext cx="8457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say the correct answer. </a:t>
            </a:r>
          </a:p>
        </p:txBody>
      </p:sp>
      <p:grpSp>
        <p:nvGrpSpPr>
          <p:cNvPr id="551" name="Google Shape;2505;p41"/>
          <p:cNvGrpSpPr/>
          <p:nvPr/>
        </p:nvGrpSpPr>
        <p:grpSpPr>
          <a:xfrm>
            <a:off x="7997638" y="4257652"/>
            <a:ext cx="1287307" cy="1520684"/>
            <a:chOff x="1652450" y="2386825"/>
            <a:chExt cx="1066200" cy="1320725"/>
          </a:xfrm>
        </p:grpSpPr>
        <p:sp>
          <p:nvSpPr>
            <p:cNvPr id="552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046" y="2066651"/>
            <a:ext cx="3080789" cy="205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4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" y="-1649"/>
            <a:ext cx="9144000" cy="51435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4264213" y="4994297"/>
            <a:ext cx="618782" cy="135000"/>
            <a:chOff x="5464435" y="6630924"/>
            <a:chExt cx="825043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685800">
                <a:buClrTx/>
              </a:pPr>
              <a:r>
                <a:rPr lang="en-US" sz="675" b="1" kern="120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142000" y="145734"/>
            <a:ext cx="4860000" cy="486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24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000875" y="54567"/>
            <a:ext cx="4809425" cy="4928331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point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- 3 points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 points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points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points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>
                <a:buClrTx/>
              </a:pPr>
              <a:r>
                <a:rPr lang="en-GB" sz="30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4333834" y="4627803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3129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" name="Google Shape;2647;p41"/>
          <p:cNvGrpSpPr/>
          <p:nvPr/>
        </p:nvGrpSpPr>
        <p:grpSpPr>
          <a:xfrm rot="1343350" flipH="1">
            <a:off x="-400617" y="2634890"/>
            <a:ext cx="2086802" cy="2520949"/>
            <a:chOff x="1856550" y="593100"/>
            <a:chExt cx="1159850" cy="1401150"/>
          </a:xfrm>
        </p:grpSpPr>
        <p:sp>
          <p:nvSpPr>
            <p:cNvPr id="466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45363"/>
              <a:gd name="adj2" fmla="val 12914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We like playing sports.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88800" y="413463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gym.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0555" y="403285"/>
            <a:ext cx="8457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say the correct answer. </a:t>
            </a:r>
          </a:p>
        </p:txBody>
      </p:sp>
      <p:grpSp>
        <p:nvGrpSpPr>
          <p:cNvPr id="551" name="Google Shape;2505;p41"/>
          <p:cNvGrpSpPr/>
          <p:nvPr/>
        </p:nvGrpSpPr>
        <p:grpSpPr>
          <a:xfrm>
            <a:off x="7997638" y="4257652"/>
            <a:ext cx="1287307" cy="1520684"/>
            <a:chOff x="1652450" y="2386825"/>
            <a:chExt cx="1066200" cy="1320725"/>
          </a:xfrm>
        </p:grpSpPr>
        <p:sp>
          <p:nvSpPr>
            <p:cNvPr id="552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30" y="2066649"/>
            <a:ext cx="3087437" cy="204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2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" y="-1649"/>
            <a:ext cx="9144000" cy="51435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4264213" y="4994297"/>
            <a:ext cx="618782" cy="135000"/>
            <a:chOff x="5464435" y="6630924"/>
            <a:chExt cx="825043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685800">
                <a:buClrTx/>
              </a:pPr>
              <a:r>
                <a:rPr lang="en-US" sz="675" b="1" kern="120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142000" y="145734"/>
            <a:ext cx="4860000" cy="486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24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000875" y="54567"/>
            <a:ext cx="4809425" cy="4928331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- 1 point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points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-10 points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points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- 5 points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>
                <a:buClrTx/>
              </a:pPr>
              <a:r>
                <a:rPr lang="en-GB" sz="30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4333834" y="4627803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1350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" name="Google Shape;2647;p41"/>
          <p:cNvGrpSpPr/>
          <p:nvPr/>
        </p:nvGrpSpPr>
        <p:grpSpPr>
          <a:xfrm rot="1343350" flipH="1">
            <a:off x="-400617" y="2634890"/>
            <a:ext cx="2086802" cy="2520949"/>
            <a:chOff x="1856550" y="593100"/>
            <a:chExt cx="1159850" cy="1401150"/>
          </a:xfrm>
        </p:grpSpPr>
        <p:sp>
          <p:nvSpPr>
            <p:cNvPr id="466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45009"/>
              <a:gd name="adj2" fmla="val 14814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 like playing computer games.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computer room.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0555" y="403285"/>
            <a:ext cx="8457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say the correct answer. </a:t>
            </a:r>
          </a:p>
        </p:txBody>
      </p:sp>
      <p:grpSp>
        <p:nvGrpSpPr>
          <p:cNvPr id="551" name="Google Shape;2505;p41"/>
          <p:cNvGrpSpPr/>
          <p:nvPr/>
        </p:nvGrpSpPr>
        <p:grpSpPr>
          <a:xfrm>
            <a:off x="7997638" y="4257652"/>
            <a:ext cx="1287307" cy="1520684"/>
            <a:chOff x="1652450" y="2386825"/>
            <a:chExt cx="1066200" cy="1320725"/>
          </a:xfrm>
        </p:grpSpPr>
        <p:sp>
          <p:nvSpPr>
            <p:cNvPr id="552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93" name="Picture 69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961" y="2087441"/>
            <a:ext cx="3501874" cy="203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2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" y="-1649"/>
            <a:ext cx="9144000" cy="51435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4264213" y="4994297"/>
            <a:ext cx="618782" cy="135000"/>
            <a:chOff x="5464435" y="6630924"/>
            <a:chExt cx="825043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685800">
                <a:buClrTx/>
              </a:pPr>
              <a:r>
                <a:rPr lang="en-US" sz="675" b="1" kern="120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142000" y="145734"/>
            <a:ext cx="4860000" cy="486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24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000875" y="54567"/>
            <a:ext cx="4809425" cy="4928331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 point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points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 points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points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points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>
                <a:buClrTx/>
              </a:pPr>
              <a:r>
                <a:rPr lang="en-GB" sz="30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4333834" y="4627803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1927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3" name="Google Shape;2803;p43"/>
          <p:cNvSpPr/>
          <p:nvPr/>
        </p:nvSpPr>
        <p:spPr>
          <a:xfrm>
            <a:off x="834021" y="1093176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4" name="Google Shape;2804;p43"/>
          <p:cNvSpPr/>
          <p:nvPr/>
        </p:nvSpPr>
        <p:spPr>
          <a:xfrm>
            <a:off x="780397" y="2383977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5" name="Google Shape;2805;p43"/>
          <p:cNvSpPr/>
          <p:nvPr/>
        </p:nvSpPr>
        <p:spPr>
          <a:xfrm>
            <a:off x="4630598" y="1093176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6" name="Google Shape;2806;p43"/>
          <p:cNvSpPr/>
          <p:nvPr/>
        </p:nvSpPr>
        <p:spPr>
          <a:xfrm>
            <a:off x="4630597" y="2383977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7" name="Google Shape;2807;p43"/>
          <p:cNvSpPr txBox="1">
            <a:spLocks noGrp="1"/>
          </p:cNvSpPr>
          <p:nvPr>
            <p:ph type="title" idx="9"/>
          </p:nvPr>
        </p:nvSpPr>
        <p:spPr>
          <a:xfrm>
            <a:off x="874124" y="2731703"/>
            <a:ext cx="1048200" cy="5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2808" name="Google Shape;2808;p43"/>
          <p:cNvSpPr txBox="1">
            <a:spLocks noGrp="1"/>
          </p:cNvSpPr>
          <p:nvPr>
            <p:ph type="title" idx="8"/>
          </p:nvPr>
        </p:nvSpPr>
        <p:spPr>
          <a:xfrm>
            <a:off x="927748" y="1356152"/>
            <a:ext cx="1048200" cy="6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809" name="Google Shape;2809;p43"/>
          <p:cNvSpPr txBox="1">
            <a:spLocks noGrp="1"/>
          </p:cNvSpPr>
          <p:nvPr>
            <p:ph type="title" idx="13"/>
          </p:nvPr>
        </p:nvSpPr>
        <p:spPr>
          <a:xfrm>
            <a:off x="4724300" y="1356152"/>
            <a:ext cx="1048200" cy="6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810" name="Google Shape;2810;p43"/>
          <p:cNvSpPr txBox="1">
            <a:spLocks noGrp="1"/>
          </p:cNvSpPr>
          <p:nvPr>
            <p:ph type="title" idx="14"/>
          </p:nvPr>
        </p:nvSpPr>
        <p:spPr>
          <a:xfrm>
            <a:off x="4724299" y="2731703"/>
            <a:ext cx="1048200" cy="5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2811" name="Google Shape;2811;p4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Contents</a:t>
            </a:r>
            <a:endParaRPr dirty="0"/>
          </a:p>
        </p:txBody>
      </p:sp>
      <p:sp>
        <p:nvSpPr>
          <p:cNvPr id="2812" name="Google Shape;2812;p43"/>
          <p:cNvSpPr txBox="1">
            <a:spLocks noGrp="1"/>
          </p:cNvSpPr>
          <p:nvPr>
            <p:ph type="title"/>
          </p:nvPr>
        </p:nvSpPr>
        <p:spPr>
          <a:xfrm>
            <a:off x="2069611" y="1136621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Warm-up and review</a:t>
            </a:r>
            <a:endParaRPr dirty="0"/>
          </a:p>
        </p:txBody>
      </p:sp>
      <p:sp>
        <p:nvSpPr>
          <p:cNvPr id="2813" name="Google Shape;2813;p43"/>
          <p:cNvSpPr txBox="1">
            <a:spLocks noGrp="1"/>
          </p:cNvSpPr>
          <p:nvPr>
            <p:ph type="subTitle" idx="1"/>
          </p:nvPr>
        </p:nvSpPr>
        <p:spPr>
          <a:xfrm>
            <a:off x="2069611" y="169709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You can describe the topic of the section here</a:t>
            </a:r>
            <a:endParaRPr dirty="0"/>
          </a:p>
        </p:txBody>
      </p:sp>
      <p:sp>
        <p:nvSpPr>
          <p:cNvPr id="2814" name="Google Shape;2814;p43"/>
          <p:cNvSpPr txBox="1">
            <a:spLocks noGrp="1"/>
          </p:cNvSpPr>
          <p:nvPr>
            <p:ph type="title" idx="2"/>
          </p:nvPr>
        </p:nvSpPr>
        <p:spPr>
          <a:xfrm>
            <a:off x="5922982" y="109119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4</a:t>
            </a:r>
            <a:endParaRPr dirty="0"/>
          </a:p>
        </p:txBody>
      </p:sp>
      <p:sp>
        <p:nvSpPr>
          <p:cNvPr id="2815" name="Google Shape;2815;p43"/>
          <p:cNvSpPr txBox="1">
            <a:spLocks noGrp="1"/>
          </p:cNvSpPr>
          <p:nvPr>
            <p:ph type="subTitle" idx="3"/>
          </p:nvPr>
        </p:nvSpPr>
        <p:spPr>
          <a:xfrm>
            <a:off x="5922983" y="1618890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 and tick.</a:t>
            </a:r>
            <a:endParaRPr dirty="0"/>
          </a:p>
        </p:txBody>
      </p:sp>
      <p:sp>
        <p:nvSpPr>
          <p:cNvPr id="2816" name="Google Shape;2816;p43"/>
          <p:cNvSpPr txBox="1">
            <a:spLocks noGrp="1"/>
          </p:cNvSpPr>
          <p:nvPr>
            <p:ph type="title" idx="4"/>
          </p:nvPr>
        </p:nvSpPr>
        <p:spPr>
          <a:xfrm>
            <a:off x="2069612" y="2452229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5</a:t>
            </a:r>
            <a:endParaRPr dirty="0"/>
          </a:p>
        </p:txBody>
      </p:sp>
      <p:sp>
        <p:nvSpPr>
          <p:cNvPr id="2817" name="Google Shape;2817;p43"/>
          <p:cNvSpPr txBox="1">
            <a:spLocks noGrp="1"/>
          </p:cNvSpPr>
          <p:nvPr>
            <p:ph type="subTitle" idx="5"/>
          </p:nvPr>
        </p:nvSpPr>
        <p:spPr>
          <a:xfrm>
            <a:off x="2069612" y="2979940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 and match.</a:t>
            </a:r>
            <a:endParaRPr dirty="0"/>
          </a:p>
        </p:txBody>
      </p:sp>
      <p:sp>
        <p:nvSpPr>
          <p:cNvPr id="2818" name="Google Shape;2818;p43"/>
          <p:cNvSpPr txBox="1">
            <a:spLocks noGrp="1"/>
          </p:cNvSpPr>
          <p:nvPr>
            <p:ph type="title" idx="6"/>
          </p:nvPr>
        </p:nvSpPr>
        <p:spPr>
          <a:xfrm>
            <a:off x="5922981" y="2452229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6</a:t>
            </a:r>
            <a:endParaRPr dirty="0"/>
          </a:p>
        </p:txBody>
      </p:sp>
      <p:sp>
        <p:nvSpPr>
          <p:cNvPr id="2819" name="Google Shape;2819;p43"/>
          <p:cNvSpPr txBox="1">
            <a:spLocks noGrp="1"/>
          </p:cNvSpPr>
          <p:nvPr>
            <p:ph type="subTitle" idx="7"/>
          </p:nvPr>
        </p:nvSpPr>
        <p:spPr>
          <a:xfrm>
            <a:off x="5922982" y="2979940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Let’s play.</a:t>
            </a:r>
            <a:endParaRPr dirty="0"/>
          </a:p>
        </p:txBody>
      </p:sp>
      <p:sp>
        <p:nvSpPr>
          <p:cNvPr id="2820" name="Google Shape;2820;p43"/>
          <p:cNvSpPr/>
          <p:nvPr/>
        </p:nvSpPr>
        <p:spPr>
          <a:xfrm>
            <a:off x="7061458" y="5639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804;p43"/>
          <p:cNvSpPr/>
          <p:nvPr/>
        </p:nvSpPr>
        <p:spPr>
          <a:xfrm>
            <a:off x="780396" y="3733315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807;p43"/>
          <p:cNvSpPr txBox="1">
            <a:spLocks/>
          </p:cNvSpPr>
          <p:nvPr/>
        </p:nvSpPr>
        <p:spPr>
          <a:xfrm>
            <a:off x="874123" y="4081041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7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" dirty="0"/>
              <a:t>05</a:t>
            </a:r>
          </a:p>
        </p:txBody>
      </p:sp>
      <p:sp>
        <p:nvSpPr>
          <p:cNvPr id="24" name="Google Shape;2816;p43"/>
          <p:cNvSpPr txBox="1">
            <a:spLocks/>
          </p:cNvSpPr>
          <p:nvPr/>
        </p:nvSpPr>
        <p:spPr>
          <a:xfrm>
            <a:off x="2069611" y="3801567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2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/>
              <a:t>Fun corner</a:t>
            </a:r>
          </a:p>
        </p:txBody>
      </p:sp>
      <p:sp>
        <p:nvSpPr>
          <p:cNvPr id="25" name="Google Shape;2817;p43"/>
          <p:cNvSpPr txBox="1">
            <a:spLocks/>
          </p:cNvSpPr>
          <p:nvPr/>
        </p:nvSpPr>
        <p:spPr>
          <a:xfrm>
            <a:off x="2069611" y="432927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indent="0"/>
            <a:r>
              <a:rPr lang="en-US" dirty="0"/>
              <a:t>Game </a:t>
            </a:r>
          </a:p>
        </p:txBody>
      </p:sp>
    </p:spTree>
    <p:extLst>
      <p:ext uri="{BB962C8B-B14F-4D97-AF65-F5344CB8AC3E}">
        <p14:creationId xmlns:p14="http://schemas.microsoft.com/office/powerpoint/2010/main" val="2211622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" y="6457"/>
            <a:ext cx="9116801" cy="51281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1679212" y="4401178"/>
            <a:ext cx="6088025" cy="646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17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17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648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766488" y="26789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WARM-UP AND REVIEW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918" y="907209"/>
            <a:ext cx="1335140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79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9007" y="1544490"/>
            <a:ext cx="5754000" cy="189165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Slap the board game</a:t>
            </a:r>
          </a:p>
        </p:txBody>
      </p:sp>
    </p:spTree>
    <p:extLst>
      <p:ext uri="{BB962C8B-B14F-4D97-AF65-F5344CB8AC3E}">
        <p14:creationId xmlns:p14="http://schemas.microsoft.com/office/powerpoint/2010/main" val="91152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079857" y="2581506"/>
            <a:ext cx="7844224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LISTEN AND NUMBER.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168" y="1198154"/>
            <a:ext cx="1450974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10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143" y="213499"/>
            <a:ext cx="953017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Look and answer the question. 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BFCBCAB-28BF-4D0E-A710-4B452413EF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5897622"/>
              </p:ext>
            </p:extLst>
          </p:nvPr>
        </p:nvGraphicFramePr>
        <p:xfrm>
          <a:off x="2192713" y="1073966"/>
          <a:ext cx="4409793" cy="3914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Bitmap Image" r:id="rId4" imgW="5686560" imgH="5048280" progId="Paint.Picture">
                  <p:embed/>
                </p:oleObj>
              </mc:Choice>
              <mc:Fallback>
                <p:oleObj name="Bitmap Image" r:id="rId4" imgW="5686560" imgH="50482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92713" y="1073966"/>
                        <a:ext cx="4409793" cy="3914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322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143" y="213499"/>
            <a:ext cx="953017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Look and answer the question. 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D45946E-0DD1-4018-9EAB-795F9D76DE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1948829"/>
              </p:ext>
            </p:extLst>
          </p:nvPr>
        </p:nvGraphicFramePr>
        <p:xfrm>
          <a:off x="2535826" y="1229162"/>
          <a:ext cx="4306235" cy="3876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Bitmap Image" r:id="rId4" imgW="7029360" imgH="6238800" progId="Paint.Picture">
                  <p:embed/>
                </p:oleObj>
              </mc:Choice>
              <mc:Fallback>
                <p:oleObj name="Bitmap Image" r:id="rId4" imgW="7029360" imgH="62388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35826" y="1229162"/>
                        <a:ext cx="4306235" cy="3876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660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143" y="213499"/>
            <a:ext cx="953017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Look and answer the question. 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351E024-281C-440F-AF0E-55BCFACE22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342877"/>
              </p:ext>
            </p:extLst>
          </p:nvPr>
        </p:nvGraphicFramePr>
        <p:xfrm>
          <a:off x="2471875" y="1223820"/>
          <a:ext cx="4434138" cy="3919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Bitmap Image" r:id="rId4" imgW="6981840" imgH="6172200" progId="Paint.Picture">
                  <p:embed/>
                </p:oleObj>
              </mc:Choice>
              <mc:Fallback>
                <p:oleObj name="Bitmap Image" r:id="rId4" imgW="6981840" imgH="61722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71875" y="1223820"/>
                        <a:ext cx="4434138" cy="3919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821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356</Words>
  <Application>Microsoft Office PowerPoint</Application>
  <PresentationFormat>On-screen Show (16:9)</PresentationFormat>
  <Paragraphs>112</Paragraphs>
  <Slides>30</Slides>
  <Notes>26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Comic Sans MS</vt:lpstr>
      <vt:lpstr>Century Gothic</vt:lpstr>
      <vt:lpstr>Fredoka One</vt:lpstr>
      <vt:lpstr>Hind</vt:lpstr>
      <vt:lpstr>Arial</vt:lpstr>
      <vt:lpstr>#9Slide07 IcielCrocante</vt:lpstr>
      <vt:lpstr>Sport Day</vt:lpstr>
      <vt:lpstr>Script MT Bold</vt:lpstr>
      <vt:lpstr>Exo 2</vt:lpstr>
      <vt:lpstr>Calibri</vt:lpstr>
      <vt:lpstr>Physics Class for Kids: Kinetic Energy by Slidesgo</vt:lpstr>
      <vt:lpstr>Bitmap Image</vt:lpstr>
      <vt:lpstr>PowerPoint Presentation</vt:lpstr>
      <vt:lpstr>PowerPoint Presentation</vt:lpstr>
      <vt:lpstr>03</vt:lpstr>
      <vt:lpstr>WARM-UP AND REVIEW</vt:lpstr>
      <vt:lpstr>Slap the board game</vt:lpstr>
      <vt:lpstr>LISTEN AND NUMBER.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 AND MATCH.</vt:lpstr>
      <vt:lpstr>PowerPoint Presentation</vt:lpstr>
      <vt:lpstr>PowerPoint Presentation</vt:lpstr>
      <vt:lpstr>LET’S PLAY.</vt:lpstr>
      <vt:lpstr>PowerPoint Presentation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ASUS</cp:lastModifiedBy>
  <cp:revision>26</cp:revision>
  <dcterms:modified xsi:type="dcterms:W3CDTF">2024-11-22T06:56:57Z</dcterms:modified>
</cp:coreProperties>
</file>