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3" r:id="rId2"/>
    <p:sldMasterId id="2147483668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460" r:id="rId16"/>
    <p:sldId id="459" r:id="rId1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Exo 2" panose="020B0604020202020204" charset="0"/>
      <p:regular r:id="rId23"/>
      <p:bold r:id="rId24"/>
      <p:italic r:id="rId25"/>
      <p:boldItalic r:id="rId26"/>
    </p:embeddedFont>
    <p:embeddedFont>
      <p:font typeface="Impact" panose="020B0806030902050204" pitchFamily="34" charset="0"/>
      <p:regular r:id="rId27"/>
    </p:embeddedFont>
    <p:embeddedFont>
      <p:font typeface="Fredoka One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sI3J/OTGxjCQ2jHRuj9NtnWbe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48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6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6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1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16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1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16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16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16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16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16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16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16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16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16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16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6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ội dung có Chú thích" type="objTx">
  <p:cSld name="OBJECT_WITH_CAPTION_TEX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8"/>
          <p:cNvSpPr txBox="1">
            <a:spLocks noGrp="1"/>
          </p:cNvSpPr>
          <p:nvPr>
            <p:ph type="body" idx="1"/>
          </p:nvPr>
        </p:nvSpPr>
        <p:spPr>
          <a:xfrm>
            <a:off x="3543300" y="1371602"/>
            <a:ext cx="4457700" cy="26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marL="914400" lvl="1" indent="-314325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2pPr>
            <a:lvl3pPr marL="1371600" lvl="2" indent="-30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body" idx="2"/>
          </p:nvPr>
        </p:nvSpPr>
        <p:spPr>
          <a:xfrm>
            <a:off x="1142999" y="1371602"/>
            <a:ext cx="2194560" cy="26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31" name="Google Shape;331;p28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8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Ảnh có Chú thích">
  <p:cSld name="Ảnh có Chú thích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/>
          <p:nvPr/>
        </p:nvSpPr>
        <p:spPr>
          <a:xfrm>
            <a:off x="603250" y="1271587"/>
            <a:ext cx="4197350" cy="2471738"/>
          </a:xfrm>
          <a:custGeom>
            <a:avLst/>
            <a:gdLst/>
            <a:ahLst/>
            <a:cxnLst/>
            <a:rect l="l" t="t" r="r" b="b"/>
            <a:pathLst>
              <a:path w="1347" h="986" extrusionOk="0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9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54518" y="1405890"/>
            <a:ext cx="3894817" cy="2203133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38" name="Google Shape;338;p29"/>
          <p:cNvSpPr txBox="1">
            <a:spLocks noGrp="1"/>
          </p:cNvSpPr>
          <p:nvPr>
            <p:ph type="body" idx="1"/>
          </p:nvPr>
        </p:nvSpPr>
        <p:spPr>
          <a:xfrm>
            <a:off x="5257800" y="1684496"/>
            <a:ext cx="27432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39" name="Google Shape;339;p29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9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ai Ảnh có Chú thích">
  <p:cSld name="Hai Ảnh có Chú thích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>
            <a:spLocks noGrp="1"/>
          </p:cNvSpPr>
          <p:nvPr>
            <p:ph type="title"/>
          </p:nvPr>
        </p:nvSpPr>
        <p:spPr>
          <a:xfrm>
            <a:off x="771436" y="4343400"/>
            <a:ext cx="608656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0"/>
          <p:cNvSpPr/>
          <p:nvPr/>
        </p:nvSpPr>
        <p:spPr>
          <a:xfrm>
            <a:off x="571500" y="700089"/>
            <a:ext cx="30861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44327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47" name="Google Shape;347;p30"/>
          <p:cNvSpPr txBox="1">
            <a:spLocks noGrp="1"/>
          </p:cNvSpPr>
          <p:nvPr>
            <p:ph type="body" idx="1"/>
          </p:nvPr>
        </p:nvSpPr>
        <p:spPr>
          <a:xfrm>
            <a:off x="7714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30"/>
          <p:cNvSpPr/>
          <p:nvPr/>
        </p:nvSpPr>
        <p:spPr>
          <a:xfrm>
            <a:off x="3975100" y="700089"/>
            <a:ext cx="30861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0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4147926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0" name="Google Shape;350;p30"/>
          <p:cNvSpPr txBox="1">
            <a:spLocks noGrp="1"/>
          </p:cNvSpPr>
          <p:nvPr>
            <p:ph type="body" idx="4"/>
          </p:nvPr>
        </p:nvSpPr>
        <p:spPr>
          <a:xfrm>
            <a:off x="41750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 Ảnh có Chú thích">
  <p:cSld name="Ba Ảnh có Chú thích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771436" y="3979070"/>
            <a:ext cx="6078062" cy="43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/>
          <p:nvPr/>
        </p:nvSpPr>
        <p:spPr>
          <a:xfrm>
            <a:off x="571500" y="700089"/>
            <a:ext cx="40005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43916" y="834769"/>
            <a:ext cx="3655668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6" name="Google Shape;356;p31"/>
          <p:cNvSpPr/>
          <p:nvPr/>
        </p:nvSpPr>
        <p:spPr>
          <a:xfrm>
            <a:off x="4742906" y="725487"/>
            <a:ext cx="2243207" cy="145078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4879520" y="832307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8" name="Google Shape;358;p31"/>
          <p:cNvSpPr/>
          <p:nvPr/>
        </p:nvSpPr>
        <p:spPr>
          <a:xfrm>
            <a:off x="4742906" y="2295716"/>
            <a:ext cx="2243207" cy="145078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4"/>
          </p:nvPr>
        </p:nvSpPr>
        <p:spPr>
          <a:xfrm>
            <a:off x="4879520" y="2402536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0" name="Google Shape;360;p31"/>
          <p:cNvSpPr txBox="1">
            <a:spLocks noGrp="1"/>
          </p:cNvSpPr>
          <p:nvPr>
            <p:ph type="body" idx="1"/>
          </p:nvPr>
        </p:nvSpPr>
        <p:spPr>
          <a:xfrm>
            <a:off x="771436" y="4439441"/>
            <a:ext cx="6078062" cy="37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ăm Ảnh">
  <p:cSld name="Năm Ảnh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2" y="214"/>
            <a:ext cx="9141714" cy="514478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2"/>
          <p:cNvSpPr txBox="1">
            <a:spLocks noGrp="1"/>
          </p:cNvSpPr>
          <p:nvPr>
            <p:ph type="title"/>
          </p:nvPr>
        </p:nvSpPr>
        <p:spPr>
          <a:xfrm>
            <a:off x="7258050" y="273844"/>
            <a:ext cx="1600200" cy="1154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3136901" y="198785"/>
            <a:ext cx="3924299" cy="2265017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3318327" y="3272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6" name="Google Shape;366;p32"/>
          <p:cNvSpPr/>
          <p:nvPr/>
        </p:nvSpPr>
        <p:spPr>
          <a:xfrm>
            <a:off x="612142" y="288544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759768" y="403674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8" name="Google Shape;368;p32"/>
          <p:cNvSpPr/>
          <p:nvPr/>
        </p:nvSpPr>
        <p:spPr>
          <a:xfrm>
            <a:off x="612142" y="1858773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4"/>
          </p:nvPr>
        </p:nvSpPr>
        <p:spPr>
          <a:xfrm>
            <a:off x="759768" y="1973902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0" name="Google Shape;370;p32"/>
          <p:cNvSpPr/>
          <p:nvPr/>
        </p:nvSpPr>
        <p:spPr>
          <a:xfrm>
            <a:off x="612142" y="3429001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5"/>
          </p:nvPr>
        </p:nvSpPr>
        <p:spPr>
          <a:xfrm>
            <a:off x="759768" y="3544131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2" name="Google Shape;372;p32"/>
          <p:cNvSpPr/>
          <p:nvPr/>
        </p:nvSpPr>
        <p:spPr>
          <a:xfrm>
            <a:off x="3136901" y="2586385"/>
            <a:ext cx="3924299" cy="2265017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6"/>
          </p:nvPr>
        </p:nvSpPr>
        <p:spPr>
          <a:xfrm>
            <a:off x="3318327" y="27148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33"/>
          <p:cNvSpPr txBox="1">
            <a:spLocks noGrp="1"/>
          </p:cNvSpPr>
          <p:nvPr>
            <p:ph type="body" idx="1"/>
          </p:nvPr>
        </p:nvSpPr>
        <p:spPr>
          <a:xfrm rot="5400000">
            <a:off x="3268980" y="-754380"/>
            <a:ext cx="260604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33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êu đề và Văn bản Dọc" type="vertTitleAndTx">
  <p:cSld name="VERTICAL_TITLE_AND_VERTICAL_TEX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>
            <a:spLocks noGrp="1"/>
          </p:cNvSpPr>
          <p:nvPr>
            <p:ph type="title"/>
          </p:nvPr>
        </p:nvSpPr>
        <p:spPr>
          <a:xfrm rot="5400000">
            <a:off x="5462589" y="1440657"/>
            <a:ext cx="3705225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34"/>
          <p:cNvSpPr txBox="1">
            <a:spLocks noGrp="1"/>
          </p:cNvSpPr>
          <p:nvPr>
            <p:ph type="body" idx="1"/>
          </p:nvPr>
        </p:nvSpPr>
        <p:spPr>
          <a:xfrm rot="5400000">
            <a:off x="1862138" y="-445294"/>
            <a:ext cx="3705225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34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4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4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143" y="1"/>
            <a:ext cx="9141714" cy="51435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400050"/>
            <a:ext cx="6343650" cy="1371600"/>
          </a:xfrm>
        </p:spPr>
        <p:txBody>
          <a:bodyPr rtlCol="0" anchor="b">
            <a:normAutofit/>
          </a:bodyPr>
          <a:lstStyle>
            <a:lvl1pPr algn="l">
              <a:defRPr sz="33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8650" y="1828800"/>
            <a:ext cx="5314950" cy="685800"/>
          </a:xfrm>
        </p:spPr>
        <p:txBody>
          <a:bodyPr rtlCol="0">
            <a:normAutofit/>
          </a:bodyPr>
          <a:lstStyle>
            <a:lvl1pPr marL="0" indent="0" algn="l">
              <a:spcBef>
                <a:spcPts val="900"/>
              </a:spcBef>
              <a:buNone/>
              <a:defRPr sz="18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40927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6B86D45-07EB-48AA-8999-F1BAC1A28A9C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514600" y="400050"/>
            <a:ext cx="5486400" cy="13716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514600" y="1828800"/>
            <a:ext cx="4114800" cy="6858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3412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1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1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7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17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17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17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7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17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17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17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17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143000" y="1369219"/>
            <a:ext cx="3291840" cy="260604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4709160" y="1369219"/>
            <a:ext cx="3291840" cy="260604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99FF0EC-59B0-4D15-8C54-A5C0ABAEC537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8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143000" y="1371601"/>
            <a:ext cx="3291840" cy="5969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143000" y="1968500"/>
            <a:ext cx="3291840" cy="200660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4709160" y="1371601"/>
            <a:ext cx="3291840" cy="5969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4709160" y="1968500"/>
            <a:ext cx="3291840" cy="200660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5BD1758-A54F-4A09-AC16-1D58682CF916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Chỗ dành sẵ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56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3FEA754-EA22-4928-84FB-02400D8920A4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AAEB9D5-FDB9-4099-B929-8777CC9948F9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9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3543300" y="1371602"/>
            <a:ext cx="4457700" cy="2607469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142999" y="1371602"/>
            <a:ext cx="2194560" cy="2607469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D93AB3B-5D14-4B0E-85F9-EE394F8F194B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1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ự do 5"/>
          <p:cNvSpPr>
            <a:spLocks/>
          </p:cNvSpPr>
          <p:nvPr/>
        </p:nvSpPr>
        <p:spPr bwMode="gray">
          <a:xfrm>
            <a:off x="603250" y="1271587"/>
            <a:ext cx="4197350" cy="2471738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12" name="Chỗ dành sẵn cho Ảnh 1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754518" y="1405890"/>
            <a:ext cx="3894817" cy="2203133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5257800" y="1684496"/>
            <a:ext cx="2743200" cy="164592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38A57D1-129A-402B-B6CB-69B141554491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7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287"/>
            <a:ext cx="9141714" cy="514221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4343400"/>
            <a:ext cx="6086564" cy="5262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571500" y="700089"/>
            <a:ext cx="30861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744327" y="834769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3886200"/>
            <a:ext cx="2674620" cy="370332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3975100" y="700089"/>
            <a:ext cx="30861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4147926" y="834769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Chỗ dành sẵn cho Văn bản 16"/>
          <p:cNvSpPr>
            <a:spLocks noGrp="1"/>
          </p:cNvSpPr>
          <p:nvPr>
            <p:ph type="body" sz="quarter" idx="16"/>
          </p:nvPr>
        </p:nvSpPr>
        <p:spPr>
          <a:xfrm>
            <a:off x="4175036" y="3886200"/>
            <a:ext cx="2674620" cy="370332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21876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287"/>
            <a:ext cx="9141714" cy="514221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3979070"/>
            <a:ext cx="6078062" cy="43494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571500" y="700089"/>
            <a:ext cx="40005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743916" y="834769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4742906" y="725487"/>
            <a:ext cx="2243207" cy="14507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4879520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4742906" y="2295716"/>
            <a:ext cx="2243207" cy="14507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4879520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7381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ăm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14"/>
            <a:ext cx="9141714" cy="514478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258050" y="273844"/>
            <a:ext cx="1600200" cy="115490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8" name="Hình tự do 5"/>
          <p:cNvSpPr>
            <a:spLocks/>
          </p:cNvSpPr>
          <p:nvPr/>
        </p:nvSpPr>
        <p:spPr bwMode="gray">
          <a:xfrm>
            <a:off x="3136901" y="198785"/>
            <a:ext cx="3924299" cy="226501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Chỗ dành sẵn cho Ảnh 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3318327" y="327238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0" name="Hình tự do 5"/>
          <p:cNvSpPr>
            <a:spLocks/>
          </p:cNvSpPr>
          <p:nvPr/>
        </p:nvSpPr>
        <p:spPr bwMode="gray">
          <a:xfrm>
            <a:off x="612142" y="288544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Chỗ dành sẵn cho Ảnh 1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759768" y="403674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612142" y="1858773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759768" y="1973902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4" name="Hình tự do 5"/>
          <p:cNvSpPr>
            <a:spLocks/>
          </p:cNvSpPr>
          <p:nvPr/>
        </p:nvSpPr>
        <p:spPr bwMode="gray">
          <a:xfrm>
            <a:off x="612142" y="3429001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7"/>
          </p:nvPr>
        </p:nvSpPr>
        <p:spPr>
          <a:xfrm>
            <a:off x="759768" y="3544131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Hình tự do 5"/>
          <p:cNvSpPr>
            <a:spLocks/>
          </p:cNvSpPr>
          <p:nvPr/>
        </p:nvSpPr>
        <p:spPr bwMode="gray">
          <a:xfrm>
            <a:off x="3136901" y="2586385"/>
            <a:ext cx="3924299" cy="226501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Chỗ dành sẵn cho Ảnh 2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8"/>
          </p:nvPr>
        </p:nvSpPr>
        <p:spPr>
          <a:xfrm>
            <a:off x="3318327" y="2714838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21879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FE794FF-F48A-480F-B93B-995B73089888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2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8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185" name="Google Shape;185;p18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8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3" name="Google Shape;193;p18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94" name="Google Shape;194;p1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8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197" name="Google Shape;197;p18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8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4" name="Google Shape;204;p18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05" name="Google Shape;205;p1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18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2" y="273844"/>
            <a:ext cx="1371599" cy="3705225"/>
          </a:xfrm>
        </p:spPr>
        <p:txBody>
          <a:bodyPr vert="eaVert"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1143000" y="273844"/>
            <a:ext cx="5143500" cy="3705225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B5CEE7-60AB-4D85-83B6-B4D2E3453A67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2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14" name="Google Shape;214;p1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1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8" name="Google Shape;218;p1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1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1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22" name="Google Shape;222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1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51" name="Google Shape;251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Nội dung" type="obj">
  <p:cSld name="OBJEC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3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Đầu trang của Mục" type="secHead">
  <p:cSld name="SECTION_HEADER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4"/>
          <p:cNvPicPr preferRelativeResize="0"/>
          <p:nvPr/>
        </p:nvPicPr>
        <p:blipFill rotWithShape="1">
          <a:blip r:embed="rId2">
            <a:alphaModFix/>
          </a:blip>
          <a:srcRect l="434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 txBox="1">
            <a:spLocks noGrp="1"/>
          </p:cNvSpPr>
          <p:nvPr>
            <p:ph type="title"/>
          </p:nvPr>
        </p:nvSpPr>
        <p:spPr>
          <a:xfrm>
            <a:off x="2514600" y="400050"/>
            <a:ext cx="5486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body" idx="1"/>
          </p:nvPr>
        </p:nvSpPr>
        <p:spPr>
          <a:xfrm>
            <a:off x="2514600" y="1828800"/>
            <a:ext cx="4114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09090"/>
              </a:buClr>
              <a:buSzPts val="1500"/>
              <a:buNone/>
              <a:defRPr sz="1500">
                <a:solidFill>
                  <a:srgbClr val="90909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350"/>
              <a:buNone/>
              <a:defRPr sz="1350">
                <a:solidFill>
                  <a:srgbClr val="90909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ội dung" type="twoObj">
  <p:cSld name="TWO_OBJEC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5"/>
          <p:cNvSpPr txBox="1">
            <a:spLocks noGrp="1"/>
          </p:cNvSpPr>
          <p:nvPr>
            <p:ph type="body" idx="1"/>
          </p:nvPr>
        </p:nvSpPr>
        <p:spPr>
          <a:xfrm>
            <a:off x="114300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25"/>
          <p:cNvSpPr txBox="1">
            <a:spLocks noGrp="1"/>
          </p:cNvSpPr>
          <p:nvPr>
            <p:ph type="body" idx="2"/>
          </p:nvPr>
        </p:nvSpPr>
        <p:spPr>
          <a:xfrm>
            <a:off x="470916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25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5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5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 sánh" type="twoTxTwoObj">
  <p:cSld name="TWO_OBJECTS_WITH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body" idx="1"/>
          </p:nvPr>
        </p:nvSpPr>
        <p:spPr>
          <a:xfrm>
            <a:off x="114300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sz="1800" b="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body" idx="2"/>
          </p:nvPr>
        </p:nvSpPr>
        <p:spPr>
          <a:xfrm>
            <a:off x="114300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 txBox="1">
            <a:spLocks noGrp="1"/>
          </p:cNvSpPr>
          <p:nvPr>
            <p:ph type="body" idx="3"/>
          </p:nvPr>
        </p:nvSpPr>
        <p:spPr>
          <a:xfrm>
            <a:off x="470916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sz="1800" b="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body" idx="4"/>
          </p:nvPr>
        </p:nvSpPr>
        <p:spPr>
          <a:xfrm>
            <a:off x="470916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6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6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ỉ Tiêu đề" type="titleOnly">
  <p:cSld name="TITLE_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7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7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14">
            <a:alphaModFix/>
          </a:blip>
          <a:srcRect l="525" t="511" r="524" b="2999"/>
          <a:stretch/>
        </p:blipFill>
        <p:spPr>
          <a:xfrm>
            <a:off x="1" y="0"/>
            <a:ext cx="91416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4" name="Google Shape;284;p20"/>
          <p:cNvSpPr txBox="1"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20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20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1" y="0"/>
            <a:ext cx="9141620" cy="5143500"/>
          </a:xfrm>
          <a:prstGeom prst="rect">
            <a:avLst/>
          </a:prstGeom>
        </p:spPr>
      </p:pic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C317CEC-05B5-4119-AB2E-85EDCD7B94FE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22/11/2024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4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68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PROJECT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75" name="Google Shape;4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000" y="1647871"/>
            <a:ext cx="1438781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" name="Google Shape;480;p11"/>
          <p:cNvGraphicFramePr/>
          <p:nvPr/>
        </p:nvGraphicFramePr>
        <p:xfrm>
          <a:off x="-7656" y="0"/>
          <a:ext cx="914634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r:id="rId4" imgW="9146346" imgH="5143500" progId="Paint.Picture">
                  <p:embed/>
                </p:oleObj>
              </mc:Choice>
              <mc:Fallback>
                <p:oleObj r:id="rId4" imgW="9146346" imgH="5143500" progId="Paint.Picture">
                  <p:embed/>
                  <p:pic>
                    <p:nvPicPr>
                      <p:cNvPr id="480" name="Google Shape;480;p1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-7656" y="0"/>
                        <a:ext cx="9146346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2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FUN CORNER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86" name="Google Shape;4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897" y="1793344"/>
            <a:ext cx="1408298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BEFFDC5B-3CC2-4DF0-B007-33966E94307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27697" name="Rectangle 3">
              <a:extLst>
                <a:ext uri="{FF2B5EF4-FFF2-40B4-BE49-F238E27FC236}">
                  <a16:creationId xmlns:a16="http://schemas.microsoft.com/office/drawing/2014/main" id="{B4050B87-8189-4318-9249-19A8A1117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7698" name="Group 4">
              <a:extLst>
                <a:ext uri="{FF2B5EF4-FFF2-40B4-BE49-F238E27FC236}">
                  <a16:creationId xmlns:a16="http://schemas.microsoft.com/office/drawing/2014/main" id="{5EBE6A5D-9C81-4963-B493-36CBF4C8B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27699" name="Rectangle 5">
                <a:extLst>
                  <a:ext uri="{FF2B5EF4-FFF2-40B4-BE49-F238E27FC236}">
                    <a16:creationId xmlns:a16="http://schemas.microsoft.com/office/drawing/2014/main" id="{FF19EA97-5677-410D-8505-952A8578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0" name="Rectangle 6">
                <a:extLst>
                  <a:ext uri="{FF2B5EF4-FFF2-40B4-BE49-F238E27FC236}">
                    <a16:creationId xmlns:a16="http://schemas.microsoft.com/office/drawing/2014/main" id="{A325F896-0DF9-4FE4-909F-37CE0423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1" name="Rectangle 7">
                <a:extLst>
                  <a:ext uri="{FF2B5EF4-FFF2-40B4-BE49-F238E27FC236}">
                    <a16:creationId xmlns:a16="http://schemas.microsoft.com/office/drawing/2014/main" id="{EC201B61-0CC1-45D8-B3FF-17411143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2" name="Rectangle 8">
                <a:extLst>
                  <a:ext uri="{FF2B5EF4-FFF2-40B4-BE49-F238E27FC236}">
                    <a16:creationId xmlns:a16="http://schemas.microsoft.com/office/drawing/2014/main" id="{CE50021F-ADF9-47AA-AE03-2250BE7D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3" name="Rectangle 9">
                <a:extLst>
                  <a:ext uri="{FF2B5EF4-FFF2-40B4-BE49-F238E27FC236}">
                    <a16:creationId xmlns:a16="http://schemas.microsoft.com/office/drawing/2014/main" id="{6B61CD54-54AF-4F0A-BAAC-31F98C81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4" name="Rectangle 10">
                <a:extLst>
                  <a:ext uri="{FF2B5EF4-FFF2-40B4-BE49-F238E27FC236}">
                    <a16:creationId xmlns:a16="http://schemas.microsoft.com/office/drawing/2014/main" id="{A9054F65-3417-48B1-817E-4A5FBF9E6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5" name="Rectangle 11">
                <a:extLst>
                  <a:ext uri="{FF2B5EF4-FFF2-40B4-BE49-F238E27FC236}">
                    <a16:creationId xmlns:a16="http://schemas.microsoft.com/office/drawing/2014/main" id="{DE9EE5D2-5F9B-4A8A-A20B-7BAECBC22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6" name="Rectangle 12">
                <a:extLst>
                  <a:ext uri="{FF2B5EF4-FFF2-40B4-BE49-F238E27FC236}">
                    <a16:creationId xmlns:a16="http://schemas.microsoft.com/office/drawing/2014/main" id="{C4ED5F88-F9CD-432C-806F-5210CA61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7" name="Rectangle 13">
                <a:extLst>
                  <a:ext uri="{FF2B5EF4-FFF2-40B4-BE49-F238E27FC236}">
                    <a16:creationId xmlns:a16="http://schemas.microsoft.com/office/drawing/2014/main" id="{6E9A9DB2-7886-424E-8EA7-E25635A06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6994" name="WordArt 18">
            <a:hlinkClick r:id="" action="ppaction://noaction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3429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6999" name="WordArt 23">
            <a:hlinkClick r:id="" action="ppaction://noaction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04" name="WordArt 28">
            <a:hlinkClick r:id="" action="ppaction://noaction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09" name="WordArt 33">
            <a:hlinkClick r:id="" action="ppaction://noaction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14" name="WordArt 38">
            <a:hlinkClick r:id="" action="ppaction://noaction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19" name="WordArt 43">
            <a:hlinkClick r:id="" action="ppaction://noaction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24" name="WordArt 48">
            <a:hlinkClick r:id="" action="ppaction://noaction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29" name="WordArt 53">
            <a:hlinkClick r:id="" action="ppaction://noaction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34" name="WordArt 58">
            <a:hlinkClick r:id="" action="ppaction://noaction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403396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 nodeType="clickPar">
                      <p:stCondLst>
                        <p:cond delay="0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7" grpId="0" animBg="1"/>
      <p:bldP spid="126997" grpId="1" animBg="1"/>
      <p:bldP spid="126998" grpId="0" animBg="1"/>
      <p:bldP spid="126998" grpId="1" animBg="1"/>
      <p:bldP spid="127002" grpId="0" animBg="1"/>
      <p:bldP spid="127002" grpId="1" animBg="1"/>
      <p:bldP spid="127003" grpId="0" animBg="1"/>
      <p:bldP spid="127003" grpId="1" animBg="1"/>
      <p:bldP spid="127007" grpId="0" animBg="1"/>
      <p:bldP spid="127007" grpId="1" animBg="1"/>
      <p:bldP spid="127008" grpId="0" animBg="1"/>
      <p:bldP spid="127008" grpId="1" animBg="1"/>
      <p:bldP spid="127012" grpId="0" animBg="1"/>
      <p:bldP spid="127012" grpId="1" animBg="1"/>
      <p:bldP spid="127013" grpId="0" animBg="1"/>
      <p:bldP spid="127013" grpId="1" animBg="1"/>
      <p:bldP spid="127017" grpId="0" animBg="1"/>
      <p:bldP spid="127017" grpId="1" animBg="1"/>
      <p:bldP spid="127018" grpId="0" animBg="1"/>
      <p:bldP spid="127018" grpId="1" animBg="1"/>
      <p:bldP spid="127022" grpId="0" animBg="1"/>
      <p:bldP spid="127022" grpId="1" animBg="1"/>
      <p:bldP spid="127023" grpId="0" animBg="1"/>
      <p:bldP spid="127023" grpId="1" animBg="1"/>
      <p:bldP spid="127027" grpId="0" animBg="1"/>
      <p:bldP spid="127027" grpId="1" animBg="1"/>
      <p:bldP spid="127028" grpId="0" animBg="1"/>
      <p:bldP spid="127028" grpId="1" animBg="1"/>
      <p:bldP spid="127032" grpId="0" animBg="1"/>
      <p:bldP spid="127032" grpId="1" animBg="1"/>
      <p:bldP spid="127033" grpId="0" animBg="1"/>
      <p:bldP spid="1270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92561" y="4421201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402" name="Google Shape;40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3323" y="2864236"/>
            <a:ext cx="5206835" cy="104892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 txBox="1"/>
          <p:nvPr/>
        </p:nvSpPr>
        <p:spPr>
          <a:xfrm>
            <a:off x="2496562" y="3035325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3 - PERIOD 6</a:t>
            </a:r>
            <a:endParaRPr dirty="0"/>
          </a:p>
        </p:txBody>
      </p:sp>
      <p:sp>
        <p:nvSpPr>
          <p:cNvPr id="404" name="Google Shape;404;p2"/>
          <p:cNvSpPr txBox="1"/>
          <p:nvPr/>
        </p:nvSpPr>
        <p:spPr>
          <a:xfrm>
            <a:off x="2107811" y="1540174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"/>
          <p:cNvSpPr/>
          <p:nvPr/>
        </p:nvSpPr>
        <p:spPr>
          <a:xfrm>
            <a:off x="834052" y="1009052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"/>
          <p:cNvSpPr/>
          <p:nvPr/>
        </p:nvSpPr>
        <p:spPr>
          <a:xfrm>
            <a:off x="780396" y="231835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"/>
          <p:cNvSpPr txBox="1">
            <a:spLocks noGrp="1"/>
          </p:cNvSpPr>
          <p:nvPr>
            <p:ph type="title" idx="9"/>
          </p:nvPr>
        </p:nvSpPr>
        <p:spPr>
          <a:xfrm>
            <a:off x="874123" y="2659534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414" name="Google Shape;414;p3"/>
          <p:cNvSpPr txBox="1">
            <a:spLocks noGrp="1"/>
          </p:cNvSpPr>
          <p:nvPr>
            <p:ph type="title" idx="8"/>
          </p:nvPr>
        </p:nvSpPr>
        <p:spPr>
          <a:xfrm>
            <a:off x="893671" y="1267701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415" name="Google Shape;415;p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416" name="Google Shape;416;p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417" name="Google Shape;417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418" name="Google Shape;418;p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Warm-up and review</a:t>
            </a:r>
            <a:endParaRPr/>
          </a:p>
        </p:txBody>
      </p:sp>
      <p:sp>
        <p:nvSpPr>
          <p:cNvPr id="419" name="Google Shape;419;p3"/>
          <p:cNvSpPr txBox="1">
            <a:spLocks noGrp="1"/>
          </p:cNvSpPr>
          <p:nvPr>
            <p:ph type="subTitle" idx="1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Chant</a:t>
            </a:r>
            <a:endParaRPr/>
          </a:p>
        </p:txBody>
      </p:sp>
      <p:sp>
        <p:nvSpPr>
          <p:cNvPr id="420" name="Google Shape;420;p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2</a:t>
            </a:r>
            <a:endParaRPr/>
          </a:p>
        </p:txBody>
      </p:sp>
      <p:sp>
        <p:nvSpPr>
          <p:cNvPr id="421" name="Google Shape;421;p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and complete.</a:t>
            </a:r>
            <a:endParaRPr/>
          </a:p>
        </p:txBody>
      </p:sp>
      <p:sp>
        <p:nvSpPr>
          <p:cNvPr id="422" name="Google Shape;422;p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3</a:t>
            </a:r>
            <a:endParaRPr/>
          </a:p>
        </p:txBody>
      </p:sp>
      <p:sp>
        <p:nvSpPr>
          <p:cNvPr id="423" name="Google Shape;423;p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write.</a:t>
            </a:r>
            <a:endParaRPr/>
          </a:p>
        </p:txBody>
      </p:sp>
      <p:sp>
        <p:nvSpPr>
          <p:cNvPr id="424" name="Google Shape;424;p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6</a:t>
            </a:r>
            <a:endParaRPr/>
          </a:p>
        </p:txBody>
      </p:sp>
      <p:sp>
        <p:nvSpPr>
          <p:cNvPr id="425" name="Google Shape;425;p3"/>
          <p:cNvSpPr txBox="1">
            <a:spLocks noGrp="1"/>
          </p:cNvSpPr>
          <p:nvPr>
            <p:ph type="subTitle" idx="7"/>
          </p:nvPr>
        </p:nvSpPr>
        <p:spPr>
          <a:xfrm>
            <a:off x="5955235" y="2978129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Project</a:t>
            </a:r>
            <a:endParaRPr dirty="0"/>
          </a:p>
        </p:txBody>
      </p:sp>
      <p:sp>
        <p:nvSpPr>
          <p:cNvPr id="426" name="Google Shape;426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  <p:sp>
        <p:nvSpPr>
          <p:cNvPr id="429" name="Google Shape;429;p3"/>
          <p:cNvSpPr txBox="1"/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430" name="Google Shape;430;p3"/>
          <p:cNvSpPr txBox="1"/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WARM-UP AND REVIEW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37" name="Google Shape;4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918" y="907209"/>
            <a:ext cx="1335140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2" name="Google Shape;442;p5"/>
          <p:cNvGraphicFramePr/>
          <p:nvPr/>
        </p:nvGraphicFramePr>
        <p:xfrm>
          <a:off x="1036055" y="0"/>
          <a:ext cx="7070303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6" imgW="7070303" imgH="5143500" progId="Paint.Picture">
                  <p:embed/>
                </p:oleObj>
              </mc:Choice>
              <mc:Fallback>
                <p:oleObj r:id="rId6" imgW="7070303" imgH="5143500" progId="Paint.Picture">
                  <p:embed/>
                  <p:pic>
                    <p:nvPicPr>
                      <p:cNvPr id="442" name="Google Shape;442;p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036055" y="0"/>
                        <a:ext cx="7070303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6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2859" y="85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READ AND COMPLETE.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49" name="Google Shape;4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168" y="1198154"/>
            <a:ext cx="1450974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" name="Google Shape;454;p7"/>
          <p:cNvGraphicFramePr/>
          <p:nvPr/>
        </p:nvGraphicFramePr>
        <p:xfrm>
          <a:off x="833715" y="-34671"/>
          <a:ext cx="7777256" cy="5146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4" imgW="7777256" imgH="5146356" progId="Paint.Picture">
                  <p:embed/>
                </p:oleObj>
              </mc:Choice>
              <mc:Fallback>
                <p:oleObj r:id="rId4" imgW="7777256" imgH="5146356" progId="Paint.Picture">
                  <p:embed/>
                  <p:pic>
                    <p:nvPicPr>
                      <p:cNvPr id="454" name="Google Shape;454;p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833715" y="-34671"/>
                        <a:ext cx="7777256" cy="5146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5" name="Google Shape;455;p7"/>
          <p:cNvSpPr/>
          <p:nvPr/>
        </p:nvSpPr>
        <p:spPr>
          <a:xfrm>
            <a:off x="7252789" y="1043674"/>
            <a:ext cx="1633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classroom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"/>
          <p:cNvSpPr/>
          <p:nvPr/>
        </p:nvSpPr>
        <p:spPr>
          <a:xfrm>
            <a:off x="2883657" y="1289855"/>
            <a:ext cx="6639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 sz="3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"/>
          <p:cNvSpPr/>
          <p:nvPr/>
        </p:nvSpPr>
        <p:spPr>
          <a:xfrm>
            <a:off x="5979359" y="1364251"/>
            <a:ext cx="7515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sz="3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"/>
          <p:cNvSpPr/>
          <p:nvPr/>
        </p:nvSpPr>
        <p:spPr>
          <a:xfrm>
            <a:off x="3214517" y="1656639"/>
            <a:ext cx="88473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endParaRPr sz="3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"/>
          <p:cNvSpPr txBox="1">
            <a:spLocks noGrp="1"/>
          </p:cNvSpPr>
          <p:nvPr>
            <p:ph type="title"/>
          </p:nvPr>
        </p:nvSpPr>
        <p:spPr>
          <a:xfrm>
            <a:off x="754275" y="2588433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LET’S WRITE.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64" name="Google Shape;46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0393" y="1059053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9943" y="1130401"/>
            <a:ext cx="9382996" cy="260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hững người bạn của Trẻ nhỏ 16 x 9">
  <a:themeElements>
    <a:clrScheme name="ChildrenFriends">
      <a:dk1>
        <a:srgbClr val="404040"/>
      </a:dk1>
      <a:lt1>
        <a:srgbClr val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hững người bạn của Trẻ nhỏ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5_TF03896101" id="{0D80E652-CA61-4E6B-92A5-8C064CE4732A}" vid="{783633AB-1F59-4686-8606-94EDF627122E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105</Words>
  <Application>Microsoft Office PowerPoint</Application>
  <PresentationFormat>On-screen Show (16:9)</PresentationFormat>
  <Paragraphs>76</Paragraphs>
  <Slides>14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Comic Sans MS</vt:lpstr>
      <vt:lpstr>Exo 2</vt:lpstr>
      <vt:lpstr>Impact</vt:lpstr>
      <vt:lpstr>Arial</vt:lpstr>
      <vt:lpstr>Fredoka One</vt:lpstr>
      <vt:lpstr>Times New Roman</vt:lpstr>
      <vt:lpstr>Physics Class for Kids: Kinetic Energy by Slidesgo</vt:lpstr>
      <vt:lpstr>Những người bạn của Trẻ nhỏ 16 x 9</vt:lpstr>
      <vt:lpstr>1_Những người bạn của Trẻ nhỏ 16 x 9</vt:lpstr>
      <vt:lpstr>Paintbrush Picture</vt:lpstr>
      <vt:lpstr>PowerPoint Presentation</vt:lpstr>
      <vt:lpstr>PowerPoint Presentation</vt:lpstr>
      <vt:lpstr>03</vt:lpstr>
      <vt:lpstr>WARM-UP AND REVIEW</vt:lpstr>
      <vt:lpstr>PowerPoint Presentation</vt:lpstr>
      <vt:lpstr>READ AND COMPLETE.</vt:lpstr>
      <vt:lpstr>PowerPoint Presentation</vt:lpstr>
      <vt:lpstr>LET’S WRITE.</vt:lpstr>
      <vt:lpstr>PowerPoint Presentation</vt:lpstr>
      <vt:lpstr>PROJECT</vt:lpstr>
      <vt:lpstr>PowerPoint Presentation</vt:lpstr>
      <vt:lpstr>FUN CORNER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ASUS</cp:lastModifiedBy>
  <cp:revision>7</cp:revision>
  <dcterms:modified xsi:type="dcterms:W3CDTF">2024-11-22T06:56:24Z</dcterms:modified>
</cp:coreProperties>
</file>