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4" r:id="rId3"/>
  </p:sldMasterIdLst>
  <p:notesMasterIdLst>
    <p:notesMasterId r:id="rId32"/>
  </p:notesMasterIdLst>
  <p:sldIdLst>
    <p:sldId id="402" r:id="rId4"/>
    <p:sldId id="390" r:id="rId5"/>
    <p:sldId id="413" r:id="rId6"/>
    <p:sldId id="33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336" r:id="rId18"/>
    <p:sldId id="337" r:id="rId19"/>
    <p:sldId id="338" r:id="rId20"/>
    <p:sldId id="411" r:id="rId21"/>
    <p:sldId id="389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603" autoAdjust="0"/>
  </p:normalViewPr>
  <p:slideViewPr>
    <p:cSldViewPr snapToGrid="0">
      <p:cViewPr varScale="1">
        <p:scale>
          <a:sx n="72" d="100"/>
          <a:sy n="72" d="100"/>
        </p:scale>
        <p:origin x="4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>
              <a:effectLst/>
            </a:endParaRPr>
          </a:p>
          <a:p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>
              <a:effectLst/>
            </a:endParaRPr>
          </a:p>
          <a:p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04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7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.wdp"/><Relationship Id="rId18" Type="http://schemas.openxmlformats.org/officeDocument/2006/relationships/slide" Target="slide26.xml"/><Relationship Id="rId3" Type="http://schemas.openxmlformats.org/officeDocument/2006/relationships/control" Target="../activeX/activeX2.xml"/><Relationship Id="rId21" Type="http://schemas.openxmlformats.org/officeDocument/2006/relationships/slide" Target="slide24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slide" Target="slide25.xml"/><Relationship Id="rId2" Type="http://schemas.openxmlformats.org/officeDocument/2006/relationships/control" Target="../activeX/activeX1.xml"/><Relationship Id="rId16" Type="http://schemas.openxmlformats.org/officeDocument/2006/relationships/image" Target="../media/image51.png"/><Relationship Id="rId20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slide" Target="slide23.xml"/><Relationship Id="rId5" Type="http://schemas.openxmlformats.org/officeDocument/2006/relationships/notesSlide" Target="../notesSlides/notesSlide15.xml"/><Relationship Id="rId15" Type="http://schemas.openxmlformats.org/officeDocument/2006/relationships/slide" Target="slide27.xml"/><Relationship Id="rId23" Type="http://schemas.openxmlformats.org/officeDocument/2006/relationships/image" Target="../media/image46.wmf"/><Relationship Id="rId10" Type="http://schemas.openxmlformats.org/officeDocument/2006/relationships/image" Target="../media/image49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49.xml"/><Relationship Id="rId9" Type="http://schemas.openxmlformats.org/officeDocument/2006/relationships/slide" Target="slide22.xml"/><Relationship Id="rId14" Type="http://schemas.openxmlformats.org/officeDocument/2006/relationships/slide" Target="slide20.xml"/><Relationship Id="rId22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slide" Target="slide19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6.jpg"/><Relationship Id="rId18" Type="http://schemas.openxmlformats.org/officeDocument/2006/relationships/slide" Target="slide14.xml"/><Relationship Id="rId3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9.xml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slide" Target="slide8.xml"/><Relationship Id="rId5" Type="http://schemas.openxmlformats.org/officeDocument/2006/relationships/image" Target="../media/image24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27.jpeg"/><Relationship Id="rId4" Type="http://schemas.microsoft.com/office/2017/06/relationships/model3d" Target="../media/model3d1.glb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swimming pool?</a:t>
            </a: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9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1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5" action="ppaction://hlinksldjump"/>
            <a:extLst>
              <a:ext uri="{FF2B5EF4-FFF2-40B4-BE49-F238E27FC236}">
                <a16:creationId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9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8" name="TextBox1" r:id="rId2" imgW="609480" imgH="412920"/>
        </mc:Choice>
        <mc:Fallback>
          <p:control name="TextBox1" r:id="rId2" imgW="609480" imgH="41292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7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9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10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1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2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4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5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6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7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8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1B63E4F-ECDD-4280-9AF0-0FB3C8D3238E}"/>
              </a:ext>
            </a:extLst>
          </p:cNvPr>
          <p:cNvSpPr txBox="1"/>
          <p:nvPr/>
        </p:nvSpPr>
        <p:spPr>
          <a:xfrm>
            <a:off x="4334301" y="78019"/>
            <a:ext cx="484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carrots</a:t>
            </a:r>
          </a:p>
        </p:txBody>
      </p: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r>
              <a:rPr lang="en-US" sz="3200" dirty="0"/>
              <a:t/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877</Words>
  <Application>Microsoft Office PowerPoint</Application>
  <PresentationFormat>Widescreen</PresentationFormat>
  <Paragraphs>199</Paragraphs>
  <Slides>28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Barlow</vt:lpstr>
      <vt:lpstr>Castellar</vt:lpstr>
      <vt:lpstr>Cooper Black</vt:lpstr>
      <vt:lpstr>Fira Sans Extra Condensed Medium</vt:lpstr>
      <vt:lpstr>Forte</vt:lpstr>
      <vt:lpstr>굴림</vt:lpstr>
      <vt:lpstr>Hind</vt:lpstr>
      <vt:lpstr>Sport Day</vt:lpstr>
      <vt:lpstr>Tw Cen MT</vt:lpstr>
      <vt:lpstr>Arial</vt:lpstr>
      <vt:lpstr>Calibri</vt:lpstr>
      <vt:lpstr>Comic Sans MS</vt:lpstr>
      <vt:lpstr>Montserrat</vt:lpstr>
      <vt:lpstr>Times New Roman</vt:lpstr>
      <vt:lpstr>Over The Rainbow by Slidesgo</vt:lpstr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231</cp:revision>
  <dcterms:created xsi:type="dcterms:W3CDTF">2021-12-14T02:43:34Z</dcterms:created>
  <dcterms:modified xsi:type="dcterms:W3CDTF">2024-11-22T07:00:02Z</dcterms:modified>
</cp:coreProperties>
</file>