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0_E5FE651B.xml" ContentType="application/vnd.ms-powerpoint.comments+xml"/>
  <Override PartName="/ppt/comments/modernComment_164_BCFA11E1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9" r:id="rId3"/>
  </p:sldMasterIdLst>
  <p:notesMasterIdLst>
    <p:notesMasterId r:id="rId45"/>
  </p:notesMasterIdLst>
  <p:sldIdLst>
    <p:sldId id="321" r:id="rId4"/>
    <p:sldId id="257" r:id="rId5"/>
    <p:sldId id="279" r:id="rId6"/>
    <p:sldId id="260" r:id="rId7"/>
    <p:sldId id="332" r:id="rId8"/>
    <p:sldId id="365" r:id="rId9"/>
    <p:sldId id="336" r:id="rId10"/>
    <p:sldId id="340" r:id="rId11"/>
    <p:sldId id="337" r:id="rId12"/>
    <p:sldId id="341" r:id="rId13"/>
    <p:sldId id="338" r:id="rId14"/>
    <p:sldId id="339" r:id="rId15"/>
    <p:sldId id="285" r:id="rId16"/>
    <p:sldId id="300" r:id="rId17"/>
    <p:sldId id="304" r:id="rId18"/>
    <p:sldId id="356" r:id="rId19"/>
    <p:sldId id="286" r:id="rId20"/>
    <p:sldId id="357" r:id="rId21"/>
    <p:sldId id="316" r:id="rId22"/>
    <p:sldId id="317" r:id="rId23"/>
    <p:sldId id="318" r:id="rId24"/>
    <p:sldId id="319" r:id="rId25"/>
    <p:sldId id="323" r:id="rId26"/>
    <p:sldId id="324" r:id="rId27"/>
    <p:sldId id="325" r:id="rId28"/>
    <p:sldId id="326" r:id="rId29"/>
    <p:sldId id="342" r:id="rId30"/>
    <p:sldId id="287" r:id="rId31"/>
    <p:sldId id="343" r:id="rId32"/>
    <p:sldId id="288" r:id="rId33"/>
    <p:sldId id="290" r:id="rId34"/>
    <p:sldId id="359" r:id="rId35"/>
    <p:sldId id="361" r:id="rId36"/>
    <p:sldId id="347" r:id="rId37"/>
    <p:sldId id="352" r:id="rId38"/>
    <p:sldId id="348" r:id="rId39"/>
    <p:sldId id="349" r:id="rId40"/>
    <p:sldId id="350" r:id="rId41"/>
    <p:sldId id="363" r:id="rId42"/>
    <p:sldId id="354" r:id="rId43"/>
    <p:sldId id="311" r:id="rId44"/>
  </p:sldIdLst>
  <p:sldSz cx="12192000" cy="6858000"/>
  <p:notesSz cx="6858000" cy="9144000"/>
  <p:embeddedFontLst>
    <p:embeddedFont>
      <p:font typeface="Sitka Text Semibold" pitchFamily="2" charset="0"/>
      <p:bold r:id="rId46"/>
      <p:boldItalic r:id="rId47"/>
    </p:embeddedFont>
    <p:embeddedFont>
      <p:font typeface="Changa One" panose="020B0604020202020204" charset="0"/>
      <p:regular r:id="rId48"/>
      <p:italic r:id="rId49"/>
    </p:embeddedFont>
    <p:embeddedFont>
      <p:font typeface="#9Slide03 BoosterNextFYBlack" panose="020B0604020202020204" charset="0"/>
      <p:regular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2005_iannnnnMTV" panose="020B0604020202020204" charset="0"/>
      <p:regular r:id="rId57"/>
    </p:embeddedFont>
    <p:embeddedFont>
      <p:font typeface="Amasis MT Pro Black" panose="020B0604020202020204" charset="0"/>
      <p:bold r:id="rId58"/>
      <p:boldItalic r:id="rId59"/>
    </p:embeddedFont>
    <p:embeddedFont>
      <p:font typeface="Comic Sans MS" panose="030F0702030302020204" pitchFamily="66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AAF934-D940-FBA9-BC59-1BF22D197487}" name="Nhung Nguyễn" initials="NN" userId="ec38e0e8f548ff14" providerId="Windows Live"/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FFE21A"/>
    <a:srgbClr val="009E13"/>
    <a:srgbClr val="32B73E"/>
    <a:srgbClr val="32B9E9"/>
    <a:srgbClr val="FFFFFF"/>
    <a:srgbClr val="00C500"/>
    <a:srgbClr val="009B93"/>
    <a:srgbClr val="475967"/>
    <a:srgbClr val="EB8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041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36" y="47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comments/modernComment_130_E5FE65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0F94FA0-AA79-443D-97BF-879C45DCCDF7}" authorId="{AEAAF934-D940-FBA9-BC59-1BF22D197487}" created="2024-02-20T16:30:26.661">
    <pc:sldMkLst xmlns:pc="http://schemas.microsoft.com/office/powerpoint/2013/main/command">
      <pc:docMk/>
      <pc:sldMk cId="3858654491" sldId="304"/>
    </pc:sldMkLst>
    <p188:txBody>
      <a:bodyPr/>
      <a:lstStyle/>
      <a:p>
        <a:r>
          <a:rPr lang="en-US"/>
          <a:t>Phần audio (a) của Mai không khớp với SHS, thừa câu "He is not good at maths", ko cắt đoạn giữa được</a:t>
        </a:r>
      </a:p>
    </p188:txBody>
  </p188:cm>
</p188:cmLst>
</file>

<file path=ppt/comments/modernComment_164_BCFA11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8597D9-7137-42C1-916D-859173E5779A}" authorId="{AEAAF934-D940-FBA9-BC59-1BF22D197487}" created="2024-02-20T16:30:26.661">
    <pc:sldMkLst xmlns:pc="http://schemas.microsoft.com/office/powerpoint/2013/main/command">
      <pc:docMk/>
      <pc:sldMk cId="3858654491" sldId="304"/>
    </pc:sldMkLst>
    <p188:txBody>
      <a:bodyPr/>
      <a:lstStyle/>
      <a:p>
        <a:r>
          <a:rPr lang="en-US"/>
          <a:t>Phần audio (a) của Mai không khớp với SHS, thừa câu "He is not good at maths", ko cắt đoạn giữa được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7F5F8-3BDD-4800-AC6E-0A9F48C2F51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BC0C-3781-4131-ADE9-07672A7F7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 puzzle to move to the question slide.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flower to reveal the unscrambled word.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NEXT to move to next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4BC0C-3781-4131-ADE9-07672A7F7E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17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38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340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en-US" baseline="0" dirty="0"/>
              <a:t>If pupils have the correct answer, click “tick” button and get the goal.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baseline="0" dirty="0"/>
              <a:t>If pupils have the wrong answer, click “cross” button.</a:t>
            </a:r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39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384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40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20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flower to move back.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4BC0C-3781-4131-ADE9-07672A7F7E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18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4BC0C-3781-4131-ADE9-07672A7F7E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en-US" baseline="0" dirty="0"/>
              <a:t>If pupils have the correct answer, click “tick” button and get the goal.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baseline="0" dirty="0"/>
              <a:t>If pupils have the wrong answer, click “cross” button.</a:t>
            </a:r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32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765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33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947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34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68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35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312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47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37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81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718F04A-CBF3-4BDF-8853-EF4286DB7E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D06ABC82-778B-43FB-9B23-859C093C6A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5ABA58F-7107-4CD8-B8D5-5DF6D008A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91EAB3D8-79A3-4A4F-B5D5-0A886B4D4F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4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B141FC0-F8B8-44A4-9E03-952190D52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BDCC50F-3FF7-4398-9046-5EE8EBC45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34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3DC04BD-420D-467F-B617-5D61A5252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74B0EEF-F109-4BD3-8243-B6AB53610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76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9B999E1-A3C1-4BD5-A55C-B87D6D610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27271CD9-07A9-49FB-8248-4F08380CA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37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8CED3789-6317-4B2A-BCE8-346D7C390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BE9697E1-D943-4EA2-9C21-7A466933F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A628AB95-8C5F-4EA8-90F8-1C3095420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5D851769-3925-4B38-98AE-E7978DF14B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25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E0E12970-0EC6-4E40-940F-943481DA14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33CC260-693E-4647-B5A9-D23C6B96C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65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B54BD9D-EFEE-4AF6-8D0E-7BD8DC2AEE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5461EB4-B536-4C27-9455-2DBC21AA41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28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5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91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8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585" lvl="1" indent="-15239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77" lvl="2" indent="-152396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170" lvl="3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3962" lvl="4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754" lvl="5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547" lvl="6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339" lvl="7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131" lvl="8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51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70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42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96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8785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585" lvl="1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377" lvl="2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170" lvl="3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3962" lvl="4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754" lvl="5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547" lvl="6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339" lvl="7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131" lvl="8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82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44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7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52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9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163E43D7-E682-4A3B-9251-CD2437D51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AC4772BB-0338-4575-A9AB-8E0F5B0913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FD5515D-A46A-4B58-8C23-FCAAF48D5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DCD25809-D462-4BC9-8D62-49E176418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7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77">
              <a:defRPr/>
            </a:pPr>
            <a:fld id="{6B9E2002-4948-465B-ACB9-94B8B1CDC0FA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4377"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77">
              <a:defRPr/>
            </a:pPr>
            <a:fld id="{D62EDBFF-5C5D-422E-AB8E-0FBFBF2D5606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199" y="5387975"/>
            <a:ext cx="1373716" cy="115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486" y="5707065"/>
            <a:ext cx="1373716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2" y="92075"/>
            <a:ext cx="64981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53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3.jpe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3.jpe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jpe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30_E5FE651B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64_BCFA11E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9.xml"/><Relationship Id="rId1" Type="http://schemas.openxmlformats.org/officeDocument/2006/relationships/audio" Target="file:///D:\BAN\NHAC%20INTRO\bensound-happyrock.mp3" TargetMode="Externa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jpe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44.jpeg"/><Relationship Id="rId4" Type="http://schemas.openxmlformats.org/officeDocument/2006/relationships/image" Target="../media/image36.png"/><Relationship Id="rId9" Type="http://schemas.microsoft.com/office/2007/relationships/hdphoto" Target="../media/hdphoto5.wdp"/><Relationship Id="rId1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6.xml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11.xml"/><Relationship Id="rId5" Type="http://schemas.openxmlformats.org/officeDocument/2006/relationships/slide" Target="slide7.xml"/><Relationship Id="rId15" Type="http://schemas.openxmlformats.org/officeDocument/2006/relationships/slide" Target="slide13.xml"/><Relationship Id="rId10" Type="http://schemas.openxmlformats.org/officeDocument/2006/relationships/slide" Target="slide10.xml"/><Relationship Id="rId4" Type="http://schemas.openxmlformats.org/officeDocument/2006/relationships/image" Target="../media/image18.svg"/><Relationship Id="rId9" Type="http://schemas.openxmlformats.org/officeDocument/2006/relationships/slide" Target="slide9.xml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slide" Target="slide6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3.jpe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3.jpe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5015060" y="5351013"/>
            <a:ext cx="2663386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dance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9222" name="Picture 6" descr="Free dancings, Download Free dancings png images, Free ClipArts on Clipart 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65" y="548707"/>
            <a:ext cx="2804880" cy="465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185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3930555" y="5351013"/>
            <a:ext cx="5221030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play the violin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72" name="Picture 2" descr="Cartoon little girl playing a violin 15220256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47" y="1155445"/>
            <a:ext cx="3286657" cy="39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489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4889369" y="5374582"/>
            <a:ext cx="2413262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paint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73" name="Picture 2" descr="The Little Painter Stock Illustration - Download Image Now - Child,  Painting - Activity, Painting - Art Product - iStock">
            <a:extLst>
              <a:ext uri="{FF2B5EF4-FFF2-40B4-BE49-F238E27FC236}">
                <a16:creationId xmlns:a16="http://schemas.microsoft.com/office/drawing/2014/main" id="{D8C6B04D-4DAB-6D45-AE2A-58BC581B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28" y="799071"/>
            <a:ext cx="4848543" cy="42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69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16558" y="1651379"/>
            <a:ext cx="6565900" cy="32072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06183" y="5634207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50817" y="1824429"/>
            <a:ext cx="599875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Look, listen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repeat.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206714" y="-24745"/>
            <a:ext cx="8542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Who are they?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284016" y="56740"/>
            <a:ext cx="8542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What are they doing?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8F7645DE-CC5F-0123-9B3E-B34A55880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81" y="1743389"/>
            <a:ext cx="10988173" cy="388079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06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62C86CD-A92F-5D6D-95BB-F6B748F292CD}"/>
              </a:ext>
            </a:extLst>
          </p:cNvPr>
          <p:cNvSpPr/>
          <p:nvPr/>
        </p:nvSpPr>
        <p:spPr>
          <a:xfrm>
            <a:off x="1838227" y="5602505"/>
            <a:ext cx="3395784" cy="6170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5968" y="98645"/>
            <a:ext cx="11877731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1394140" y="5620820"/>
            <a:ext cx="681749" cy="1518219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318140" y="449727"/>
            <a:ext cx="8542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Look, listen and repeat.</a:t>
            </a:r>
          </a:p>
        </p:txBody>
      </p:sp>
      <p:pic>
        <p:nvPicPr>
          <p:cNvPr id="67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1021" y="648325"/>
            <a:ext cx="812800" cy="8128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0A611C3-75BC-C0AF-7993-111342E87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59" y="1743507"/>
            <a:ext cx="10988173" cy="388079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44A0B1E-D816-4A51-9EF4-C0977199F690}"/>
              </a:ext>
            </a:extLst>
          </p:cNvPr>
          <p:cNvSpPr txBox="1"/>
          <p:nvPr/>
        </p:nvSpPr>
        <p:spPr>
          <a:xfrm>
            <a:off x="7125097" y="2068446"/>
            <a:ext cx="36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3AF4ABE-80E8-0DF9-B5C9-08AE0161756E}"/>
              </a:ext>
            </a:extLst>
          </p:cNvPr>
          <p:cNvSpPr/>
          <p:nvPr/>
        </p:nvSpPr>
        <p:spPr>
          <a:xfrm>
            <a:off x="7904600" y="5003386"/>
            <a:ext cx="3982905" cy="4811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vi-VN" sz="2800" b="0" i="0" u="none" strike="noStrike" baseline="0" dirty="0">
                <a:solidFill>
                  <a:schemeClr val="tx1"/>
                </a:solidFill>
              </a:rPr>
              <a:t>He likes reading books.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4DE2BEC-D4E7-CB05-E011-FB1BA00AF49C}"/>
              </a:ext>
            </a:extLst>
          </p:cNvPr>
          <p:cNvSpPr/>
          <p:nvPr/>
        </p:nvSpPr>
        <p:spPr>
          <a:xfrm>
            <a:off x="6920479" y="1965169"/>
            <a:ext cx="5391783" cy="5503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7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  <a:p>
            <a:pPr algn="ctr"/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D2B400C-9109-DA89-2677-507E59BFA32A}"/>
              </a:ext>
            </a:extLst>
          </p:cNvPr>
          <p:cNvSpPr/>
          <p:nvPr/>
        </p:nvSpPr>
        <p:spPr>
          <a:xfrm>
            <a:off x="1822158" y="2036575"/>
            <a:ext cx="4612378" cy="4012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What are you doing?</a:t>
            </a:r>
          </a:p>
          <a:p>
            <a:pPr algn="ctr"/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B5F4705-3C9B-9886-764B-27306ABDE46A}"/>
              </a:ext>
            </a:extLst>
          </p:cNvPr>
          <p:cNvSpPr/>
          <p:nvPr/>
        </p:nvSpPr>
        <p:spPr>
          <a:xfrm>
            <a:off x="1219474" y="4674138"/>
            <a:ext cx="5204476" cy="9501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Ben. I’m helping my brother 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a maths problem.</a:t>
            </a:r>
          </a:p>
        </p:txBody>
      </p:sp>
    </p:spTree>
    <p:extLst>
      <p:ext uri="{BB962C8B-B14F-4D97-AF65-F5344CB8AC3E}">
        <p14:creationId xmlns:p14="http://schemas.microsoft.com/office/powerpoint/2010/main" val="385865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  <p:extLst>
    <p:ext uri="{6950BFC3-D8DA-4A85-94F7-54DA5524770B}">
      <p188:commentRel xmlns="" xmlns:p188="http://schemas.microsoft.com/office/powerpoint/2018/8/main" r:id="rId8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658E0-FB3C-C826-D526-3293E0461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8B73C74-2ED2-352F-9097-8B14DA4B4A97}"/>
              </a:ext>
            </a:extLst>
          </p:cNvPr>
          <p:cNvSpPr/>
          <p:nvPr/>
        </p:nvSpPr>
        <p:spPr>
          <a:xfrm>
            <a:off x="1838227" y="5602505"/>
            <a:ext cx="3395784" cy="6170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29E75B7-F3DC-BA40-FA37-549462C6D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5968" y="98645"/>
            <a:ext cx="11877731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A05608E-EDEA-2433-3078-C1D1CB02E654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83CC54-BAF0-C438-C928-8FBC43CB2433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9FCEF57-5B2B-2C8C-4A8A-96437E0F082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F338719-CC28-F781-F140-95399799C58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86261D-DF21-4DBB-14C3-D93F819A5CFE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AC0CCD5-189B-84A6-54E1-4928A3BFF4E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9C1065-13F6-E6CB-551C-147050C64910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B18153-49FB-0673-FD25-7DACE55DA669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82F933F-64C6-B1CD-FC21-46DE705284C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032F19-C276-7C74-2B12-1D058F118B45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4874C7-0D2D-8C45-559C-400D4AA8CBA5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70DB9C-01A7-325B-112F-C13066A6EDB4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47842CB-C5B4-24B3-2751-D8196855F670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08C3C7-F90F-89B1-AAF1-5B194C5F7559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5D9F76-9F1D-6DF2-7D5F-A4369B9878D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CFAA17-928E-7389-7EAA-014CB100AE9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4F54FF-B6F8-931A-0E48-A6A6F7475253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2AD998E-EF59-B95D-55CB-51DA4C51948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E2D8DF-A542-D8CD-1D56-910F36859DD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72C998-A215-FEA6-C79B-AFDC7A769515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BB8992C-8BD1-334A-783D-76CDF08CFDEF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83349D0-947D-6036-95FE-6EAC968B832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9903968-C44C-8664-7A97-55C835FC61B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3C7FB3-F22F-D28B-B3D5-48E44CCFEB38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342284-189B-7E50-5BB8-827E9FA82ED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374D690-8936-4321-4C2D-4CE03224EEB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5AFE6-8F36-0C5D-676C-B79CD8069D6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853429-D172-340C-0D23-7F8E1E789F0E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401C20A-A672-2C12-12BE-FDBB94CB3425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15FD180-03A7-62AD-1A44-9A82D235F7B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BC450C9-2FF6-40D1-C6D8-8D8E4774E14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AA358A0-4F66-108E-AC3D-F2F43710449A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CA60A15-D481-11F2-DB79-FE1082C7DBFE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1F9ED0-EF46-B52E-BBF4-9CB0AB00A413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33E1DFA-98FB-1591-CFF5-26662D5ABA32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32406F9-FB93-BCD4-46BA-C075F33C2A7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09E05D5-E5F6-7665-7760-A6192DCCA55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E1DFE21-D32C-4B90-4AC9-B5818A44746D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1DA23EB-B396-B8F6-F52B-1E1F9663BB4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FB1E10-B37B-94C8-8B7A-E33FE8ECA5F5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B1248A-E012-E799-E385-4D4EDB1E8552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F4C653F-6C31-D133-FC5F-A37A80D45A96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AC6CF31-0D51-D8D3-701B-ABC3C009B575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DAA571E-175C-7DD8-A348-5AAFC17CAC4D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A9E56C-3AAE-C74B-714A-91F9FB2F4A28}"/>
              </a:ext>
            </a:extLst>
          </p:cNvPr>
          <p:cNvGrpSpPr/>
          <p:nvPr/>
        </p:nvGrpSpPr>
        <p:grpSpPr>
          <a:xfrm>
            <a:off x="11394140" y="5620820"/>
            <a:ext cx="681749" cy="1518219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79ECB48-9144-9BB6-F3D9-757C8BCEB1C9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44158EA-A0DA-7197-F137-970785110BAB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2A87892-0569-89C5-FFD1-EFCC4E2CC378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10943BF-171D-6520-0947-5018BCEAA05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583E61-FDAF-8CD1-3C7D-11955813B6D1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78FDE3D-7628-2B42-D5F4-CFC5DBE26B14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EB975D2-E0DF-9BC3-BF2E-E440AE30B985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1BBE3C-5884-6160-4506-AFE0E73647C1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41941E-E7BA-F807-3FE4-84B655F78A8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CB08D53-E9E6-29A0-3AA6-25652AFA99F0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B433C75-35C1-4B69-352E-5855084C8C2B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BB4BCD4-D769-BBF6-94C6-14DF949D522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E44E10-3A9D-477C-C0CC-FA25101B8F5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CC34384-CCE9-FFCE-5439-C940157A864F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CE8D054-7CD3-03B9-49C6-0FF8FF2F366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150286B-6B18-7237-0D5B-9E4587A8C7A5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0198789-798F-F247-2C64-8C80D4BEA050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89FBA7A-191A-583D-94F7-E55B7EE29242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F58F4B5-F662-F967-9E02-0C5821DCD262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46D08756-0793-3069-BC34-957076EB6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59" y="1743507"/>
            <a:ext cx="10988173" cy="388079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D84A7E1-D283-47B2-3E5F-ED31C6B3794C}"/>
              </a:ext>
            </a:extLst>
          </p:cNvPr>
          <p:cNvSpPr txBox="1"/>
          <p:nvPr/>
        </p:nvSpPr>
        <p:spPr>
          <a:xfrm>
            <a:off x="7125097" y="2068446"/>
            <a:ext cx="36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ABB8182-3D86-0186-B47C-27483B0491EE}"/>
              </a:ext>
            </a:extLst>
          </p:cNvPr>
          <p:cNvSpPr/>
          <p:nvPr/>
        </p:nvSpPr>
        <p:spPr>
          <a:xfrm>
            <a:off x="7904600" y="4842324"/>
            <a:ext cx="3982905" cy="6421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vi-VN" sz="2800" b="0" i="0" u="none" strike="noStrike" baseline="0" dirty="0">
                <a:solidFill>
                  <a:schemeClr val="tx1"/>
                </a:solidFill>
              </a:rPr>
              <a:t>He likes reading books.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A27B2B6-55F5-3DC9-D76A-78AE209DC430}"/>
              </a:ext>
            </a:extLst>
          </p:cNvPr>
          <p:cNvSpPr/>
          <p:nvPr/>
        </p:nvSpPr>
        <p:spPr>
          <a:xfrm>
            <a:off x="6932203" y="1966331"/>
            <a:ext cx="5429068" cy="6131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7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  <a:p>
            <a:pPr algn="ctr"/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247DC75-E64C-4C61-0422-39A77CDA0E42}"/>
              </a:ext>
            </a:extLst>
          </p:cNvPr>
          <p:cNvSpPr/>
          <p:nvPr/>
        </p:nvSpPr>
        <p:spPr>
          <a:xfrm>
            <a:off x="1822158" y="2036575"/>
            <a:ext cx="4786314" cy="4874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What are you doing?</a:t>
            </a:r>
          </a:p>
          <a:p>
            <a:pPr algn="ctr"/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E341B4F-B3FC-D55F-3ED4-730D4C0116EE}"/>
              </a:ext>
            </a:extLst>
          </p:cNvPr>
          <p:cNvSpPr/>
          <p:nvPr/>
        </p:nvSpPr>
        <p:spPr>
          <a:xfrm>
            <a:off x="1219474" y="4641562"/>
            <a:ext cx="5204476" cy="982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Ben. I’m helping my brother 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a maths problem.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73D7DA4-B641-A52B-FB5D-19C3ACD08492}"/>
              </a:ext>
            </a:extLst>
          </p:cNvPr>
          <p:cNvSpPr txBox="1"/>
          <p:nvPr/>
        </p:nvSpPr>
        <p:spPr>
          <a:xfrm>
            <a:off x="2196783" y="422152"/>
            <a:ext cx="8542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Act it out.</a:t>
            </a:r>
          </a:p>
        </p:txBody>
      </p:sp>
    </p:spTree>
    <p:extLst>
      <p:ext uri="{BB962C8B-B14F-4D97-AF65-F5344CB8AC3E}">
        <p14:creationId xmlns:p14="http://schemas.microsoft.com/office/powerpoint/2010/main" val="3170505185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5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56851" y="1719618"/>
            <a:ext cx="6810853" cy="326544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72723" y="2162481"/>
            <a:ext cx="649568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Listen, point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 and say.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5" y="915965"/>
            <a:ext cx="10522424" cy="5609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9743" y="3065335"/>
            <a:ext cx="2647666" cy="382137"/>
          </a:xfrm>
          <a:prstGeom prst="rect">
            <a:avLst/>
          </a:prstGeom>
          <a:solidFill>
            <a:srgbClr val="FFD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do projects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240139" y="3065336"/>
            <a:ext cx="2647666" cy="382137"/>
          </a:xfrm>
          <a:prstGeom prst="rect">
            <a:avLst/>
          </a:prstGeom>
          <a:solidFill>
            <a:srgbClr val="FFD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read books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9743" y="5786650"/>
            <a:ext cx="2647666" cy="382137"/>
          </a:xfrm>
          <a:prstGeom prst="rect">
            <a:avLst/>
          </a:prstGeom>
          <a:solidFill>
            <a:srgbClr val="FFD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play games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37278" y="5786650"/>
            <a:ext cx="4299043" cy="382137"/>
          </a:xfrm>
          <a:prstGeom prst="rect">
            <a:avLst/>
          </a:prstGeom>
          <a:solidFill>
            <a:srgbClr val="FFD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solve maths 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155630" y="-99698"/>
            <a:ext cx="8386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81287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165891" y="444568"/>
            <a:ext cx="83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5727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6221" y="499735"/>
            <a:ext cx="770145" cy="77014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5700" y="1866900"/>
            <a:ext cx="4800600" cy="3124200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3848781" y="4158542"/>
            <a:ext cx="4494437" cy="970094"/>
          </a:xfrm>
          <a:prstGeom prst="roundRect">
            <a:avLst>
              <a:gd name="adj" fmla="val 42821"/>
            </a:avLst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do projects</a:t>
            </a:r>
          </a:p>
        </p:txBody>
      </p:sp>
    </p:spTree>
    <p:extLst>
      <p:ext uri="{BB962C8B-B14F-4D97-AF65-F5344CB8AC3E}">
        <p14:creationId xmlns:p14="http://schemas.microsoft.com/office/powerpoint/2010/main" val="2270666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99824" y="1893051"/>
            <a:ext cx="103874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6724223E-B376-4C40-1DEE-25AB8D8F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2CDC9383-E453-D872-BDA5-8B4A98E1D747}"/>
              </a:ext>
            </a:extLst>
          </p:cNvPr>
          <p:cNvSpPr txBox="1"/>
          <p:nvPr/>
        </p:nvSpPr>
        <p:spPr>
          <a:xfrm>
            <a:off x="2326941" y="3708807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1 - Period 1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316361" y="405614"/>
            <a:ext cx="83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5324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3217" y="513632"/>
            <a:ext cx="770145" cy="77014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177" y="1531102"/>
            <a:ext cx="5086350" cy="3716740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3923179" y="4415284"/>
            <a:ext cx="4344346" cy="970094"/>
          </a:xfrm>
          <a:prstGeom prst="roundRect">
            <a:avLst>
              <a:gd name="adj" fmla="val 42821"/>
            </a:avLst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read books</a:t>
            </a:r>
          </a:p>
        </p:txBody>
      </p:sp>
    </p:spTree>
    <p:extLst>
      <p:ext uri="{BB962C8B-B14F-4D97-AF65-F5344CB8AC3E}">
        <p14:creationId xmlns:p14="http://schemas.microsoft.com/office/powerpoint/2010/main" val="3045515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338009" y="378242"/>
            <a:ext cx="83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4764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4089" y="512714"/>
            <a:ext cx="770145" cy="77014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825" y="1575388"/>
            <a:ext cx="5209038" cy="3672453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3957073" y="4352253"/>
            <a:ext cx="4368247" cy="970094"/>
          </a:xfrm>
          <a:prstGeom prst="roundRect">
            <a:avLst>
              <a:gd name="adj" fmla="val 42821"/>
            </a:avLst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play games</a:t>
            </a:r>
          </a:p>
        </p:txBody>
      </p:sp>
    </p:spTree>
    <p:extLst>
      <p:ext uri="{BB962C8B-B14F-4D97-AF65-F5344CB8AC3E}">
        <p14:creationId xmlns:p14="http://schemas.microsoft.com/office/powerpoint/2010/main" val="2599926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601495" y="363280"/>
            <a:ext cx="83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0" end="4187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1323" y="527475"/>
            <a:ext cx="770145" cy="77014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082" y="1509411"/>
            <a:ext cx="5966987" cy="4276896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2596894" y="4707345"/>
            <a:ext cx="7871742" cy="916958"/>
          </a:xfrm>
          <a:prstGeom prst="roundRect">
            <a:avLst>
              <a:gd name="adj" fmla="val 42821"/>
            </a:avLst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solve </a:t>
            </a:r>
            <a:r>
              <a:rPr lang="en-US" sz="5400" b="1" dirty="0" err="1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maths</a:t>
            </a: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problems</a:t>
            </a:r>
          </a:p>
        </p:txBody>
      </p:sp>
    </p:spTree>
    <p:extLst>
      <p:ext uri="{BB962C8B-B14F-4D97-AF65-F5344CB8AC3E}">
        <p14:creationId xmlns:p14="http://schemas.microsoft.com/office/powerpoint/2010/main" val="3092802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662" y="137536"/>
            <a:ext cx="1209133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8666" y="0"/>
            <a:ext cx="1768472" cy="150941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1243286" y="41453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1298" y="418070"/>
            <a:ext cx="772445" cy="411920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97516" y="89318"/>
            <a:ext cx="794305" cy="290432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1055495" y="626328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8" name="Picture 77" descr="Image result for pointing cartoo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804539" y="4917104"/>
            <a:ext cx="1124501" cy="1560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Image result for pointing cartoo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297516" y="917124"/>
            <a:ext cx="845962" cy="1674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98174" y="834125"/>
            <a:ext cx="10530866" cy="830997"/>
            <a:chOff x="2321087" y="544035"/>
            <a:chExt cx="9046702" cy="830997"/>
          </a:xfrm>
        </p:grpSpPr>
        <p:sp>
          <p:nvSpPr>
            <p:cNvPr id="7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373331" y="580866"/>
              <a:ext cx="8907571" cy="737118"/>
            </a:xfrm>
            <a:prstGeom prst="wedgeRoundRectCallout">
              <a:avLst>
                <a:gd name="adj1" fmla="val -52956"/>
                <a:gd name="adj2" fmla="val -25473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21087" y="544035"/>
              <a:ext cx="90467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612298" y="5307572"/>
            <a:ext cx="7502751" cy="961358"/>
            <a:chOff x="1656156" y="5395038"/>
            <a:chExt cx="6579126" cy="961358"/>
          </a:xfrm>
        </p:grpSpPr>
        <p:sp>
          <p:nvSpPr>
            <p:cNvPr id="7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656156" y="5395038"/>
              <a:ext cx="6493249" cy="961358"/>
            </a:xfrm>
            <a:prstGeom prst="wedgeRoundRectCallout">
              <a:avLst>
                <a:gd name="adj1" fmla="val 59567"/>
                <a:gd name="adj2" fmla="val -29593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656156" y="5413610"/>
              <a:ext cx="65791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doing projects.</a:t>
              </a:r>
            </a:p>
          </p:txBody>
        </p:sp>
      </p:grpSp>
      <p:pic>
        <p:nvPicPr>
          <p:cNvPr id="81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20" end="3224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7705" y="117911"/>
            <a:ext cx="770145" cy="7701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7575" y="1785937"/>
            <a:ext cx="52768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49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58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040" y="-118759"/>
            <a:ext cx="1212122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710486" cy="1570470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8" name="Picture 77" descr="Image result for pointing cartoo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050153" y="444826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Image result for pointing cartoo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805352" y="4988739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248257" y="5367382"/>
            <a:ext cx="7595772" cy="830997"/>
            <a:chOff x="1798573" y="5246244"/>
            <a:chExt cx="6660696" cy="830997"/>
          </a:xfrm>
        </p:grpSpPr>
        <p:sp>
          <p:nvSpPr>
            <p:cNvPr id="7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798573" y="5308215"/>
              <a:ext cx="6493249" cy="692130"/>
            </a:xfrm>
            <a:prstGeom prst="wedgeRoundRectCallout">
              <a:avLst>
                <a:gd name="adj1" fmla="val -58759"/>
                <a:gd name="adj2" fmla="val 15759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880143" y="5246244"/>
              <a:ext cx="6579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reading books.</a:t>
              </a:r>
            </a:p>
          </p:txBody>
        </p:sp>
      </p:grpSp>
      <p:sp>
        <p:nvSpPr>
          <p:cNvPr id="73" name="Rounded Rectangular Callout 7">
            <a:extLst>
              <a:ext uri="{FF2B5EF4-FFF2-40B4-BE49-F238E27FC236}">
                <a16:creationId xmlns:a16="http://schemas.microsoft.com/office/drawing/2014/main" id="{5AFDD1FB-E69A-8294-6BA9-3B3212D13503}"/>
              </a:ext>
            </a:extLst>
          </p:cNvPr>
          <p:cNvSpPr/>
          <p:nvPr/>
        </p:nvSpPr>
        <p:spPr>
          <a:xfrm>
            <a:off x="96772" y="634661"/>
            <a:ext cx="10836697" cy="852897"/>
          </a:xfrm>
          <a:prstGeom prst="wedgeRoundRectCallout">
            <a:avLst>
              <a:gd name="adj1" fmla="val 52986"/>
              <a:gd name="adj2" fmla="val 1025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6000" b="1" dirty="0">
              <a:solidFill>
                <a:srgbClr val="002060"/>
              </a:solidFill>
              <a:latin typeface="2005_iannnnnMTV" panose="02010600030101010101" charset="0"/>
              <a:ea typeface="Barriecito"/>
              <a:cs typeface="2005_iannnnnMTV" panose="02010600030101010101" charset="0"/>
            </a:endParaRP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1335" y="1701599"/>
            <a:ext cx="651612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20" end="2243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7160" y="-10294"/>
            <a:ext cx="619771" cy="61977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09781" y="694652"/>
            <a:ext cx="1077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What school activity does she like?</a:t>
            </a:r>
          </a:p>
        </p:txBody>
      </p:sp>
    </p:spTree>
    <p:extLst>
      <p:ext uri="{BB962C8B-B14F-4D97-AF65-F5344CB8AC3E}">
        <p14:creationId xmlns:p14="http://schemas.microsoft.com/office/powerpoint/2010/main" val="13107226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9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37536"/>
            <a:ext cx="12153267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1960329" cy="174800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562471" y="82434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76793" y="351477"/>
            <a:ext cx="726950" cy="74673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909584" y="133151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86586" y="533768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8" name="Picture 77" descr="Image result for pointing cartoo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326980" y="5266719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Image result for pointing cartoo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93280" y="1598661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154462" y="5380662"/>
            <a:ext cx="7544423" cy="876123"/>
            <a:chOff x="1524841" y="5134074"/>
            <a:chExt cx="6615668" cy="1044944"/>
          </a:xfrm>
        </p:grpSpPr>
        <p:sp>
          <p:nvSpPr>
            <p:cNvPr id="7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946328"/>
            </a:xfrm>
            <a:prstGeom prst="wedgeRoundRectCallout">
              <a:avLst>
                <a:gd name="adj1" fmla="val 59567"/>
                <a:gd name="adj2" fmla="val -29593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561383" y="5134074"/>
              <a:ext cx="6579126" cy="991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playing games.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93608" y="716668"/>
            <a:ext cx="10888168" cy="945951"/>
            <a:chOff x="2332040" y="433154"/>
            <a:chExt cx="9514108" cy="1098138"/>
          </a:xfrm>
        </p:grpSpPr>
        <p:sp>
          <p:nvSpPr>
            <p:cNvPr id="7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372456" y="433154"/>
              <a:ext cx="9340232" cy="1094189"/>
            </a:xfrm>
            <a:prstGeom prst="wedgeRoundRectCallout">
              <a:avLst>
                <a:gd name="adj1" fmla="val -56510"/>
                <a:gd name="adj2" fmla="val 33150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32040" y="566602"/>
              <a:ext cx="9514108" cy="96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  <p:pic>
        <p:nvPicPr>
          <p:cNvPr id="82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130" end="1257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9528" y="0"/>
            <a:ext cx="699349" cy="69934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912" y="1843087"/>
            <a:ext cx="5210175" cy="34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6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202" y="221746"/>
            <a:ext cx="12075891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940906" cy="170960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84248" y="7050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75677" y="418280"/>
            <a:ext cx="974320" cy="483958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9" y="169854"/>
            <a:ext cx="729096" cy="173094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8" name="Picture 77" descr="Image result for pointing cartoo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219197" y="593594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Image result for pointing cartoo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429949" y="5238247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1753639" y="5631025"/>
            <a:ext cx="9885669" cy="769993"/>
            <a:chOff x="1219100" y="5197665"/>
            <a:chExt cx="7169124" cy="1256254"/>
          </a:xfrm>
        </p:grpSpPr>
        <p:sp>
          <p:nvSpPr>
            <p:cNvPr id="7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219100" y="5232690"/>
              <a:ext cx="7029481" cy="1221229"/>
            </a:xfrm>
            <a:prstGeom prst="wedgeRoundRectCallout">
              <a:avLst>
                <a:gd name="adj1" fmla="val -55192"/>
                <a:gd name="adj2" fmla="val -15940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219100" y="5197665"/>
              <a:ext cx="7169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solving maths problems.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600586" y="674425"/>
            <a:ext cx="10480439" cy="732848"/>
            <a:chOff x="1764668" y="676050"/>
            <a:chExt cx="10026338" cy="1094189"/>
          </a:xfrm>
        </p:grpSpPr>
        <p:sp>
          <p:nvSpPr>
            <p:cNvPr id="7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1849928" y="676050"/>
              <a:ext cx="9742383" cy="1094189"/>
            </a:xfrm>
            <a:prstGeom prst="wedgeRoundRectCallout">
              <a:avLst>
                <a:gd name="adj1" fmla="val 53786"/>
                <a:gd name="adj2" fmla="val -28306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1764668" y="684880"/>
              <a:ext cx="10026338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7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  <p:pic>
        <p:nvPicPr>
          <p:cNvPr id="81" name="Picture 2" descr="Mathematics Cour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51" y="1818040"/>
            <a:ext cx="5611680" cy="35606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9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10734" y="-18893"/>
            <a:ext cx="693359" cy="69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6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52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2" y="0"/>
            <a:ext cx="12042522" cy="699002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174" y="1326078"/>
            <a:ext cx="7082577" cy="511092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71031" y="287444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260235" y="465824"/>
            <a:ext cx="669728" cy="669330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444517" y="115204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357392" y="170421"/>
            <a:ext cx="9586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Act it out!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71031" y="5581934"/>
            <a:ext cx="831815" cy="1302723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3D1AF6D-A0BD-BEBD-1301-A70830A01DC4}"/>
              </a:ext>
            </a:extLst>
          </p:cNvPr>
          <p:cNvSpPr/>
          <p:nvPr/>
        </p:nvSpPr>
        <p:spPr>
          <a:xfrm>
            <a:off x="8314101" y="5767860"/>
            <a:ext cx="3700852" cy="523220"/>
          </a:xfrm>
          <a:prstGeom prst="roundRect">
            <a:avLst/>
          </a:prstGeom>
          <a:solidFill>
            <a:srgbClr val="FFE2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b="0" i="0" u="none" strike="noStrike" baseline="0" dirty="0">
                <a:solidFill>
                  <a:schemeClr val="tx1"/>
                </a:solidFill>
              </a:rPr>
              <a:t>solve maths problems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FCEC974-B26C-3B9E-881A-805676519294}"/>
              </a:ext>
            </a:extLst>
          </p:cNvPr>
          <p:cNvSpPr/>
          <p:nvPr/>
        </p:nvSpPr>
        <p:spPr>
          <a:xfrm>
            <a:off x="5353038" y="5743229"/>
            <a:ext cx="2263601" cy="523220"/>
          </a:xfrm>
          <a:prstGeom prst="roundRect">
            <a:avLst/>
          </a:prstGeom>
          <a:solidFill>
            <a:srgbClr val="FFE2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2800" b="0" i="0" u="none" strike="noStrike" baseline="0" dirty="0">
                <a:solidFill>
                  <a:schemeClr val="tx1"/>
                </a:solidFill>
              </a:rPr>
              <a:t>play games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6B1BB6F-9BE6-651C-5BF0-B8306CCE0A4E}"/>
              </a:ext>
            </a:extLst>
          </p:cNvPr>
          <p:cNvSpPr/>
          <p:nvPr/>
        </p:nvSpPr>
        <p:spPr>
          <a:xfrm>
            <a:off x="5442597" y="3102681"/>
            <a:ext cx="2084485" cy="562440"/>
          </a:xfrm>
          <a:prstGeom prst="roundRect">
            <a:avLst/>
          </a:prstGeom>
          <a:solidFill>
            <a:srgbClr val="FFE2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800" b="0" i="0" u="none" strike="noStrike" baseline="0" dirty="0">
                <a:solidFill>
                  <a:schemeClr val="tx1"/>
                </a:solidFill>
              </a:rPr>
              <a:t>do projects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0E8E1D9-EF58-C89D-D8FB-F468107B0B32}"/>
              </a:ext>
            </a:extLst>
          </p:cNvPr>
          <p:cNvSpPr/>
          <p:nvPr/>
        </p:nvSpPr>
        <p:spPr>
          <a:xfrm>
            <a:off x="9127292" y="3075892"/>
            <a:ext cx="2106709" cy="589229"/>
          </a:xfrm>
          <a:prstGeom prst="roundRect">
            <a:avLst/>
          </a:prstGeom>
          <a:solidFill>
            <a:srgbClr val="FFE2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800" b="0" i="0" u="none" strike="noStrike" baseline="0" dirty="0">
                <a:solidFill>
                  <a:schemeClr val="tx1"/>
                </a:solidFill>
              </a:rPr>
              <a:t>read books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EB77B36-A99A-FD28-75B0-048373FAAC91}"/>
              </a:ext>
            </a:extLst>
          </p:cNvPr>
          <p:cNvSpPr/>
          <p:nvPr/>
        </p:nvSpPr>
        <p:spPr>
          <a:xfrm>
            <a:off x="574113" y="3877021"/>
            <a:ext cx="3771636" cy="7227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vi-VN" sz="3200" b="0" i="0" u="none" strike="noStrike" baseline="0" dirty="0">
                <a:solidFill>
                  <a:schemeClr val="tx1"/>
                </a:solidFill>
              </a:rPr>
              <a:t>He / She likes</a:t>
            </a:r>
            <a:r>
              <a:rPr lang="en-GB" sz="3200" b="0" i="0" u="none" strike="noStrike" baseline="0" dirty="0">
                <a:solidFill>
                  <a:schemeClr val="tx1"/>
                </a:solidFill>
              </a:rPr>
              <a:t> ____.</a:t>
            </a:r>
            <a:endParaRPr lang="vi-VN" sz="3200" b="0" i="0" u="none" strike="noStrike" baseline="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AAAB72B-20CC-F55C-8AB5-1768F9C90DB3}"/>
              </a:ext>
            </a:extLst>
          </p:cNvPr>
          <p:cNvSpPr/>
          <p:nvPr/>
        </p:nvSpPr>
        <p:spPr>
          <a:xfrm>
            <a:off x="478144" y="2090539"/>
            <a:ext cx="3948936" cy="11443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0" i="0" u="none" strike="noStrike" baseline="0" dirty="0">
                <a:solidFill>
                  <a:schemeClr val="tx1"/>
                </a:solidFill>
              </a:rPr>
              <a:t>What school activity</a:t>
            </a:r>
            <a:r>
              <a:rPr lang="en-GB" sz="32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3200" b="0" i="0" u="none" strike="noStrike" baseline="0" dirty="0">
                <a:solidFill>
                  <a:schemeClr val="tx1"/>
                </a:solidFill>
              </a:rPr>
              <a:t>does he</a:t>
            </a:r>
            <a:r>
              <a:rPr lang="en-US" sz="32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3200" b="0" i="0" u="none" strike="noStrike" baseline="0" dirty="0">
                <a:solidFill>
                  <a:schemeClr val="tx1"/>
                </a:solidFill>
              </a:rPr>
              <a:t>/</a:t>
            </a:r>
            <a:r>
              <a:rPr lang="en-US" sz="32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3200" b="0" i="0" u="none" strike="noStrike" baseline="0" dirty="0">
                <a:solidFill>
                  <a:schemeClr val="tx1"/>
                </a:solidFill>
              </a:rPr>
              <a:t>she like?</a:t>
            </a:r>
          </a:p>
        </p:txBody>
      </p:sp>
    </p:spTree>
    <p:extLst>
      <p:ext uri="{BB962C8B-B14F-4D97-AF65-F5344CB8AC3E}">
        <p14:creationId xmlns:p14="http://schemas.microsoft.com/office/powerpoint/2010/main" val="21618486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03951" y="1957984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6893892" y="18491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56852" y="2361063"/>
            <a:ext cx="6565900" cy="20933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517217" y="2627145"/>
            <a:ext cx="50978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2513"/>
            <a:ext cx="12192000" cy="6051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D93845-A4EC-2C41-E6EF-50017B83B080}"/>
              </a:ext>
            </a:extLst>
          </p:cNvPr>
          <p:cNvSpPr txBox="1"/>
          <p:nvPr/>
        </p:nvSpPr>
        <p:spPr>
          <a:xfrm>
            <a:off x="3499728" y="-125357"/>
            <a:ext cx="49677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1C585F-F5F0-D6B7-9ED0-287714CFA673}"/>
              </a:ext>
            </a:extLst>
          </p:cNvPr>
          <p:cNvSpPr/>
          <p:nvPr/>
        </p:nvSpPr>
        <p:spPr>
          <a:xfrm>
            <a:off x="0" y="832513"/>
            <a:ext cx="6836898" cy="9050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700" b="1" i="0" u="none" strike="noStrike" baseline="0" dirty="0">
                <a:solidFill>
                  <a:schemeClr val="tx1"/>
                </a:solidFill>
              </a:rPr>
              <a:t>What school activity</a:t>
            </a:r>
            <a:r>
              <a:rPr lang="en-GB" sz="2700" b="1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2700" b="1" i="0" u="none" strike="noStrike" baseline="0" dirty="0">
                <a:solidFill>
                  <a:schemeClr val="tx1"/>
                </a:solidFill>
              </a:rPr>
              <a:t>does he</a:t>
            </a:r>
            <a:r>
              <a:rPr lang="en-US" sz="2700" b="1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2700" b="1" i="0" u="none" strike="noStrike" baseline="0" dirty="0">
                <a:solidFill>
                  <a:schemeClr val="tx1"/>
                </a:solidFill>
              </a:rPr>
              <a:t>/</a:t>
            </a:r>
            <a:r>
              <a:rPr lang="en-US" sz="2700" b="1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2700" b="1" i="0" u="none" strike="noStrike" baseline="0" dirty="0">
                <a:solidFill>
                  <a:schemeClr val="tx1"/>
                </a:solidFill>
              </a:rPr>
              <a:t>she like?</a:t>
            </a:r>
          </a:p>
        </p:txBody>
      </p:sp>
    </p:spTree>
    <p:extLst>
      <p:ext uri="{BB962C8B-B14F-4D97-AF65-F5344CB8AC3E}">
        <p14:creationId xmlns:p14="http://schemas.microsoft.com/office/powerpoint/2010/main" val="24020907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720544" y="1427218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1847711" y="6142952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606136" y="4791066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906103" y="1725484"/>
            <a:ext cx="760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&amp;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3350340" y="3675805"/>
            <a:ext cx="8933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Listen, point and say.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778616" y="2720543"/>
            <a:ext cx="8487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Look, listen and repeat.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3910576" y="4650783"/>
            <a:ext cx="7322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talk.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395003" y="335840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243001" y="207371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451037" y="5505443"/>
            <a:ext cx="770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16550" y="1772795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460832" y="173217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25246" y="2807454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820128" y="275344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17732" y="3809933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338401" y="3687657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34002" y="4709380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980809" y="451993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66391" y="5654729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513198" y="546528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09077" y="3989129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601693" y="1561806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02967" y="2333832"/>
            <a:ext cx="9564739" cy="12974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3385487" y="2462755"/>
            <a:ext cx="82942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0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-174626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ensound-happyrock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2362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80673" y="3617495"/>
            <a:ext cx="3917583" cy="2225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endParaRPr lang="en-US" sz="11500" b="1" dirty="0">
              <a:solidFill>
                <a:schemeClr val="tx1"/>
              </a:solidFill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931973" y="4085229"/>
            <a:ext cx="3814410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1500" b="1" dirty="0">
                <a:solidFill>
                  <a:srgbClr val="009E13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35947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best.com/cliparts/jix/Eyg/jixEyg9iE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50" y="1593546"/>
            <a:ext cx="5296096" cy="329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700185" y="5608793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436790" y="139368"/>
            <a:ext cx="10269414" cy="884958"/>
            <a:chOff x="2307766" y="690995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3068330" y="5787333"/>
            <a:ext cx="7631855" cy="946217"/>
            <a:chOff x="2486788" y="5232690"/>
            <a:chExt cx="5879697" cy="1221229"/>
          </a:xfrm>
        </p:grpSpPr>
        <p:sp>
          <p:nvSpPr>
            <p:cNvPr id="27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684272" y="5232690"/>
              <a:ext cx="5333816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486788" y="5278910"/>
              <a:ext cx="5879697" cy="99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playing games.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4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187494" y="5487638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Simple cartoon character of a little fairy playing violin 2290368 Vector  Art at Vecteez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36" y="1292878"/>
            <a:ext cx="3441256" cy="4006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87401" y="61229"/>
            <a:ext cx="10269414" cy="884958"/>
            <a:chOff x="2606921" y="676050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5" y="676050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606921" y="747464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1854502" y="5756427"/>
            <a:ext cx="8794742" cy="946217"/>
            <a:chOff x="2455996" y="5232690"/>
            <a:chExt cx="5562094" cy="1221229"/>
          </a:xfrm>
        </p:grpSpPr>
        <p:sp>
          <p:nvSpPr>
            <p:cNvPr id="27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572428" y="5232690"/>
              <a:ext cx="5283048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455996" y="5299092"/>
              <a:ext cx="5562094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playing the violin.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7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24" name="Picture 23" descr="Image result for pointing cartoon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930596" y="5029766"/>
            <a:ext cx="1097119" cy="1656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949280" y="5671211"/>
            <a:ext cx="7629625" cy="912469"/>
            <a:chOff x="2923555" y="5225350"/>
            <a:chExt cx="4958027" cy="1228566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966493" y="5232687"/>
              <a:ext cx="491508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923555" y="5225350"/>
              <a:ext cx="4958027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doing projects.</a:t>
              </a:r>
            </a:p>
          </p:txBody>
        </p:sp>
      </p:grpSp>
      <p:pic>
        <p:nvPicPr>
          <p:cNvPr id="21" name="Picture 2" descr="http://clipart-library.com/img1/131623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12" y="1095492"/>
            <a:ext cx="5410124" cy="4447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8191" y="82629"/>
            <a:ext cx="10269414" cy="884958"/>
            <a:chOff x="2606921" y="676050"/>
            <a:chExt cx="9555329" cy="1094189"/>
          </a:xfrm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5" y="676050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606921" y="747464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  <p:pic>
        <p:nvPicPr>
          <p:cNvPr id="27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Wrong Answer 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3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832123" y="5487638"/>
            <a:ext cx="1195593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98474" y="324215"/>
            <a:ext cx="1088927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1948119" y="5676897"/>
            <a:ext cx="8363543" cy="946217"/>
            <a:chOff x="2292632" y="5232690"/>
            <a:chExt cx="5764270" cy="1221229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331445" y="5232690"/>
              <a:ext cx="5686645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292632" y="5323722"/>
              <a:ext cx="5764270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playing the guitar.</a:t>
              </a:r>
            </a:p>
          </p:txBody>
        </p:sp>
      </p:grpSp>
      <p:pic>
        <p:nvPicPr>
          <p:cNvPr id="21" name="Picture 4" descr="Cartoon happy boy playing guitar 5161858 Vector Art at Vecteez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3" y="961572"/>
            <a:ext cx="5289452" cy="4581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1074" y="6082"/>
            <a:ext cx="10269414" cy="884958"/>
            <a:chOff x="2372537" y="690995"/>
            <a:chExt cx="9555329" cy="1094189"/>
          </a:xfrm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72537" y="799610"/>
              <a:ext cx="9555329" cy="951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4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187494" y="5373858"/>
            <a:ext cx="840222" cy="1311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841476" y="5788606"/>
            <a:ext cx="10346018" cy="946217"/>
            <a:chOff x="1652648" y="5232690"/>
            <a:chExt cx="6520351" cy="1221229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652648" y="5232690"/>
              <a:ext cx="6365442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652648" y="5279639"/>
              <a:ext cx="6520351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solving </a:t>
              </a:r>
              <a:r>
                <a:rPr lang="en-US" sz="4800" b="1" dirty="0" err="1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maths</a:t>
              </a:r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 problems.</a:t>
              </a:r>
            </a:p>
          </p:txBody>
        </p:sp>
      </p:grpSp>
      <p:pic>
        <p:nvPicPr>
          <p:cNvPr id="11266" name="Picture 2" descr="Premium Vector | Little kid solving math problem on blackboar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15279" r="2769" b="15441"/>
          <a:stretch/>
        </p:blipFill>
        <p:spPr bwMode="auto">
          <a:xfrm>
            <a:off x="3567114" y="1109574"/>
            <a:ext cx="5210167" cy="4483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8191" y="91023"/>
            <a:ext cx="10269414" cy="884958"/>
            <a:chOff x="2307766" y="690995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17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187494" y="5487638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977687" y="5676897"/>
            <a:ext cx="8069654" cy="946217"/>
            <a:chOff x="2941741" y="5232690"/>
            <a:chExt cx="5166071" cy="1221229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941741" y="5232690"/>
              <a:ext cx="507634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978363" y="5282670"/>
              <a:ext cx="5129449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They like playing football.</a:t>
              </a:r>
            </a:p>
          </p:txBody>
        </p:sp>
      </p:grpSp>
      <p:pic>
        <p:nvPicPr>
          <p:cNvPr id="1026" name="Picture 2" descr="Children Playing Football Clipart: Celebrating the Joy of Sport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7" y="1061456"/>
            <a:ext cx="5330825" cy="4426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87401" y="42907"/>
            <a:ext cx="10269414" cy="884958"/>
            <a:chOff x="2307766" y="690995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 they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91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600357" y="5725746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886649" y="5739564"/>
            <a:ext cx="7303487" cy="946217"/>
            <a:chOff x="1524841" y="5232690"/>
            <a:chExt cx="6611229" cy="1221229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556944" y="5321873"/>
              <a:ext cx="6579126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reading books.</a:t>
              </a:r>
            </a:p>
          </p:txBody>
        </p:sp>
      </p:grpSp>
      <p:pic>
        <p:nvPicPr>
          <p:cNvPr id="2052" name="Picture 4" descr="Free reading bookss, Download Free reading bookss png images, Free ClipArts  on Clipart Librar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80" y="1039544"/>
            <a:ext cx="5490179" cy="4434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8191" y="60443"/>
            <a:ext cx="10269414" cy="884958"/>
            <a:chOff x="2307766" y="690995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37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8241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9302534" y="5613599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" descr="Happy Kid Chơi Hát Karaoke Âm Nhạc Vector Hình minh họa Sẵn có - Tải xuống  Hình ảnh Ngay bây giờ - Hát, Trẻ em - Tuổi, Karaoke - iSto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29" y="1102464"/>
            <a:ext cx="5064369" cy="45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8191" y="82629"/>
            <a:ext cx="10269414" cy="884958"/>
            <a:chOff x="2307766" y="690995"/>
            <a:chExt cx="9555329" cy="1094189"/>
          </a:xfrm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3785827" y="5739564"/>
            <a:ext cx="5374142" cy="946217"/>
            <a:chOff x="1524841" y="5232690"/>
            <a:chExt cx="6679596" cy="1221229"/>
          </a:xfrm>
        </p:grpSpPr>
        <p:sp>
          <p:nvSpPr>
            <p:cNvPr id="28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625311" y="5307043"/>
              <a:ext cx="6579126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singing.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274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11667 -0.4773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2375 -0.3421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06317" y="1705970"/>
            <a:ext cx="6565900" cy="30087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656852" y="1805746"/>
            <a:ext cx="616865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9527507" y="5665436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3426510" y="5851937"/>
            <a:ext cx="5791196" cy="825139"/>
            <a:chOff x="1524841" y="5131837"/>
            <a:chExt cx="6636904" cy="1322082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582619" y="5131837"/>
              <a:ext cx="6579126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dancing.</a:t>
              </a:r>
            </a:p>
          </p:txBody>
        </p:sp>
      </p:grpSp>
      <p:pic>
        <p:nvPicPr>
          <p:cNvPr id="21" name="Picture 6" descr="Free dancings, Download Free dancings png images, Free ClipArts on Clipart  Librar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77" y="1124227"/>
            <a:ext cx="5075250" cy="4482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87401" y="101390"/>
            <a:ext cx="10269414" cy="884958"/>
            <a:chOff x="2307766" y="690995"/>
            <a:chExt cx="9555329" cy="1094189"/>
          </a:xfrm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40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89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4587875" y="3263890"/>
            <a:ext cx="184150" cy="9239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31293" y="211352"/>
            <a:ext cx="780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hanga One" panose="02000000000000000000" pitchFamily="2" charset="0"/>
              </a:rPr>
              <a:t>* </a:t>
            </a:r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Choose a number.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582596" y="1110420"/>
            <a:ext cx="8873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itchFamily="66" charset="0"/>
              </a:rPr>
              <a:t>* </a:t>
            </a:r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Answer the question.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631293" y="2026599"/>
            <a:ext cx="6552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itchFamily="66" charset="0"/>
              </a:rPr>
              <a:t>* </a:t>
            </a:r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Get the letter.</a:t>
            </a:r>
          </a:p>
        </p:txBody>
      </p:sp>
      <p:sp>
        <p:nvSpPr>
          <p:cNvPr id="74" name="Down Arrow 73"/>
          <p:cNvSpPr/>
          <p:nvPr/>
        </p:nvSpPr>
        <p:spPr>
          <a:xfrm>
            <a:off x="5498968" y="3321562"/>
            <a:ext cx="648072" cy="1032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567850" y="4647910"/>
            <a:ext cx="8958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Unscramble the letters and say the word aloud.</a:t>
            </a:r>
          </a:p>
        </p:txBody>
      </p:sp>
    </p:spTree>
    <p:extLst>
      <p:ext uri="{BB962C8B-B14F-4D97-AF65-F5344CB8AC3E}">
        <p14:creationId xmlns:p14="http://schemas.microsoft.com/office/powerpoint/2010/main" val="3645328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 animBg="1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590697" y="225795"/>
            <a:ext cx="7567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Collect the letters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1" name="Picture 2" descr="Jigsawscapes®-câu đố ghép hình - Ứng dụng trên Google Play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165" y="935891"/>
            <a:ext cx="2879568" cy="28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559559" y="1711430"/>
            <a:ext cx="78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1</a:t>
            </a:r>
          </a:p>
        </p:txBody>
      </p:sp>
      <p:pic>
        <p:nvPicPr>
          <p:cNvPr id="74" name="Picture 2" descr="Jigsawscapes®-câu đố ghép hình - Ứng dụng trên Google Pla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907">
            <a:off x="4434313" y="1017312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5380790" y="1723971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2</a:t>
            </a:r>
          </a:p>
        </p:txBody>
      </p:sp>
      <p:pic>
        <p:nvPicPr>
          <p:cNvPr id="77" name="Picture 2" descr="Jigsawscapes®-câu đố ghép hình - Ứng dụng trên Google Pl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6196">
            <a:off x="7329470" y="1017134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8287860" y="1740950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3</a:t>
            </a:r>
          </a:p>
        </p:txBody>
      </p:sp>
      <p:pic>
        <p:nvPicPr>
          <p:cNvPr id="80" name="Picture 2" descr="Jigsawscapes®-câu đố ghép hình - Ứng dụng trên Google Pl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9760">
            <a:off x="1495087" y="3593443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2590102" y="4255515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4</a:t>
            </a:r>
          </a:p>
        </p:txBody>
      </p:sp>
      <p:pic>
        <p:nvPicPr>
          <p:cNvPr id="83" name="Picture 2" descr="Jigsawscapes®-câu đố ghép hình - Ứng dụng trên Google Pl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7733">
            <a:off x="4401149" y="3549198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5348815" y="4280904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5</a:t>
            </a:r>
          </a:p>
        </p:txBody>
      </p:sp>
      <p:pic>
        <p:nvPicPr>
          <p:cNvPr id="86" name="Picture 2" descr="Jigsawscapes®-câu đố ghép hình - Ứng dụng trên Google Pl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44" y="3563172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8318644" y="4243933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6</a:t>
            </a:r>
          </a:p>
        </p:txBody>
      </p:sp>
      <p:sp>
        <p:nvSpPr>
          <p:cNvPr id="88" name="TextBox 87">
            <a:hlinkClick r:id="rId8" action="ppaction://hlinksldjump"/>
          </p:cNvPr>
          <p:cNvSpPr txBox="1"/>
          <p:nvPr/>
        </p:nvSpPr>
        <p:spPr>
          <a:xfrm>
            <a:off x="2457852" y="1628196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S</a:t>
            </a:r>
          </a:p>
        </p:txBody>
      </p:sp>
      <p:sp>
        <p:nvSpPr>
          <p:cNvPr id="90" name="TextBox 89">
            <a:hlinkClick r:id="rId8" action="ppaction://hlinksldjump"/>
          </p:cNvPr>
          <p:cNvSpPr txBox="1"/>
          <p:nvPr/>
        </p:nvSpPr>
        <p:spPr>
          <a:xfrm>
            <a:off x="5299360" y="1674280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O</a:t>
            </a:r>
          </a:p>
        </p:txBody>
      </p:sp>
      <p:sp>
        <p:nvSpPr>
          <p:cNvPr id="92" name="TextBox 91">
            <a:hlinkClick r:id="rId8" action="ppaction://hlinksldjump"/>
          </p:cNvPr>
          <p:cNvSpPr txBox="1"/>
          <p:nvPr/>
        </p:nvSpPr>
        <p:spPr>
          <a:xfrm>
            <a:off x="8148483" y="1704937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C</a:t>
            </a:r>
          </a:p>
        </p:txBody>
      </p:sp>
      <p:sp>
        <p:nvSpPr>
          <p:cNvPr id="93" name="TextBox 92">
            <a:hlinkClick r:id="rId8" action="ppaction://hlinksldjump"/>
          </p:cNvPr>
          <p:cNvSpPr txBox="1"/>
          <p:nvPr/>
        </p:nvSpPr>
        <p:spPr>
          <a:xfrm>
            <a:off x="2605886" y="4105099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L</a:t>
            </a:r>
          </a:p>
        </p:txBody>
      </p:sp>
      <p:sp>
        <p:nvSpPr>
          <p:cNvPr id="94" name="TextBox 93">
            <a:hlinkClick r:id="rId8" action="ppaction://hlinksldjump"/>
          </p:cNvPr>
          <p:cNvSpPr txBox="1"/>
          <p:nvPr/>
        </p:nvSpPr>
        <p:spPr>
          <a:xfrm>
            <a:off x="5254281" y="4245519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H</a:t>
            </a:r>
          </a:p>
        </p:txBody>
      </p:sp>
      <p:sp>
        <p:nvSpPr>
          <p:cNvPr id="95" name="TextBox 94">
            <a:hlinkClick r:id="rId8" action="ppaction://hlinksldjump"/>
          </p:cNvPr>
          <p:cNvSpPr txBox="1"/>
          <p:nvPr/>
        </p:nvSpPr>
        <p:spPr>
          <a:xfrm>
            <a:off x="8319246" y="4203438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O</a:t>
            </a:r>
          </a:p>
        </p:txBody>
      </p:sp>
      <p:pic>
        <p:nvPicPr>
          <p:cNvPr id="9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51016" y="1153959"/>
            <a:ext cx="9869675" cy="5250946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447339" y="1072139"/>
            <a:ext cx="73717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solidFill>
                  <a:srgbClr val="FF0000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SCHOOL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80391" y="4468187"/>
            <a:ext cx="9416896" cy="15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What school activity</a:t>
            </a:r>
          </a:p>
          <a:p>
            <a:pPr algn="ctr">
              <a:lnSpc>
                <a:spcPct val="50000"/>
              </a:lnSpc>
            </a:pPr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</a:p>
          <a:p>
            <a:pPr algn="ctr">
              <a:lnSpc>
                <a:spcPct val="50000"/>
              </a:lnSpc>
            </a:pPr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do you like?</a:t>
            </a:r>
          </a:p>
        </p:txBody>
      </p:sp>
      <p:pic>
        <p:nvPicPr>
          <p:cNvPr id="91" name="Picture 9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97" y="5081949"/>
            <a:ext cx="1030424" cy="1030424"/>
          </a:xfrm>
          <a:prstGeom prst="rect">
            <a:avLst/>
          </a:prstGeom>
        </p:spPr>
      </p:pic>
      <p:sp>
        <p:nvSpPr>
          <p:cNvPr id="66" name="Right Arrow 65">
            <a:hlinkClick r:id="rId15" action="ppaction://hlinksldjump"/>
          </p:cNvPr>
          <p:cNvSpPr/>
          <p:nvPr/>
        </p:nvSpPr>
        <p:spPr>
          <a:xfrm>
            <a:off x="9931647" y="6249909"/>
            <a:ext cx="1007065" cy="59336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34104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8" grpId="0"/>
      <p:bldP spid="81" grpId="0"/>
      <p:bldP spid="84" grpId="0"/>
      <p:bldP spid="87" grpId="0"/>
      <p:bldP spid="88" grpId="0"/>
      <p:bldP spid="90" grpId="0"/>
      <p:bldP spid="92" grpId="0"/>
      <p:bldP spid="93" grpId="0"/>
      <p:bldP spid="94" grpId="0"/>
      <p:bldP spid="95" grpId="0"/>
      <p:bldP spid="96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3839354" y="5301260"/>
            <a:ext cx="4513291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play football</a:t>
            </a:r>
          </a:p>
        </p:txBody>
      </p:sp>
      <p:pic>
        <p:nvPicPr>
          <p:cNvPr id="70" name="Picture 6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72" name="Picture 2" descr="boy playing football cartoon vector 18807797 Vector Art at Vecteez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11" y="768774"/>
            <a:ext cx="4394409" cy="42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7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5341797" y="5351013"/>
            <a:ext cx="1681172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sing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2050" name="Picture 2" descr="Happy Kid Chơi Hát Karaoke Âm Nhạc Vector Hình minh họa Sẵn có - Tải xuống  Hình ảnh Ngay bây giờ - Hát, Trẻ em - Tuổi, Karaoke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65" y="758171"/>
            <a:ext cx="4319026" cy="431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97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3659893" y="5353141"/>
            <a:ext cx="5368837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play the guitar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73" name="Picture 4" descr="Cartoon happy boy playing guitar 5161858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25" y="820515"/>
            <a:ext cx="3598412" cy="401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01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598</Words>
  <Application>Microsoft Office PowerPoint</Application>
  <PresentationFormat>Widescreen</PresentationFormat>
  <Paragraphs>156</Paragraphs>
  <Slides>41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Sitka Text Semibold</vt:lpstr>
      <vt:lpstr>Changa One</vt:lpstr>
      <vt:lpstr>#9Slide03 BoosterNextFYBlack</vt:lpstr>
      <vt:lpstr>Calibri Light</vt:lpstr>
      <vt:lpstr>Calibri</vt:lpstr>
      <vt:lpstr>2005_iannnnnMTV</vt:lpstr>
      <vt:lpstr>Arial</vt:lpstr>
      <vt:lpstr>#9Slide03 Roboto Mono Bold</vt:lpstr>
      <vt:lpstr>Times New Roman</vt:lpstr>
      <vt:lpstr>Amasis MT Pro Black</vt:lpstr>
      <vt:lpstr>Barriecito</vt:lpstr>
      <vt:lpstr>Comic Sans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ASUS</cp:lastModifiedBy>
  <cp:revision>131</cp:revision>
  <dcterms:created xsi:type="dcterms:W3CDTF">2021-07-23T14:52:23Z</dcterms:created>
  <dcterms:modified xsi:type="dcterms:W3CDTF">2024-11-22T06:57:28Z</dcterms:modified>
  <cp:category>Education</cp:category>
</cp:coreProperties>
</file>