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5.WAV" ContentType="audio/x-wav"/>
  <Override PartName="/ppt/media/media6.WAV" ContentType="audio/x-wav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52"/>
  </p:notesMasterIdLst>
  <p:sldIdLst>
    <p:sldId id="443" r:id="rId2"/>
    <p:sldId id="483" r:id="rId3"/>
    <p:sldId id="485" r:id="rId4"/>
    <p:sldId id="487" r:id="rId5"/>
    <p:sldId id="460" r:id="rId6"/>
    <p:sldId id="489" r:id="rId7"/>
    <p:sldId id="473" r:id="rId8"/>
    <p:sldId id="466" r:id="rId9"/>
    <p:sldId id="477" r:id="rId10"/>
    <p:sldId id="478" r:id="rId11"/>
    <p:sldId id="479" r:id="rId12"/>
    <p:sldId id="481" r:id="rId13"/>
    <p:sldId id="480" r:id="rId14"/>
    <p:sldId id="476" r:id="rId15"/>
    <p:sldId id="491" r:id="rId16"/>
    <p:sldId id="474" r:id="rId17"/>
    <p:sldId id="493" r:id="rId18"/>
    <p:sldId id="453" r:id="rId19"/>
    <p:sldId id="495" r:id="rId20"/>
    <p:sldId id="497" r:id="rId21"/>
    <p:sldId id="498" r:id="rId22"/>
    <p:sldId id="499" r:id="rId23"/>
    <p:sldId id="500" r:id="rId24"/>
    <p:sldId id="501" r:id="rId25"/>
    <p:sldId id="502" r:id="rId26"/>
    <p:sldId id="503" r:id="rId27"/>
    <p:sldId id="504" r:id="rId28"/>
    <p:sldId id="505" r:id="rId29"/>
    <p:sldId id="506" r:id="rId30"/>
    <p:sldId id="507" r:id="rId31"/>
    <p:sldId id="508" r:id="rId32"/>
    <p:sldId id="509" r:id="rId33"/>
    <p:sldId id="510" r:id="rId34"/>
    <p:sldId id="511" r:id="rId35"/>
    <p:sldId id="512" r:id="rId36"/>
    <p:sldId id="513" r:id="rId37"/>
    <p:sldId id="514" r:id="rId38"/>
    <p:sldId id="515" r:id="rId39"/>
    <p:sldId id="516" r:id="rId40"/>
    <p:sldId id="517" r:id="rId41"/>
    <p:sldId id="518" r:id="rId42"/>
    <p:sldId id="519" r:id="rId43"/>
    <p:sldId id="520" r:id="rId44"/>
    <p:sldId id="521" r:id="rId45"/>
    <p:sldId id="522" r:id="rId46"/>
    <p:sldId id="523" r:id="rId47"/>
    <p:sldId id="524" r:id="rId48"/>
    <p:sldId id="525" r:id="rId49"/>
    <p:sldId id="526" r:id="rId50"/>
    <p:sldId id="527" r:id="rId51"/>
  </p:sldIdLst>
  <p:sldSz cx="9144000" cy="5143500" type="screen16x9"/>
  <p:notesSz cx="6858000" cy="9144000"/>
  <p:embeddedFontLst>
    <p:embeddedFont>
      <p:font typeface="Catamaran" panose="020B0604020202020204" charset="0"/>
      <p:regular r:id="rId53"/>
      <p:bold r:id="rId54"/>
    </p:embeddedFont>
    <p:embeddedFont>
      <p:font typeface="Coiny" panose="020B0604020202020204" charset="0"/>
      <p:regular r:id="rId55"/>
    </p:embeddedFont>
    <p:embeddedFont>
      <p:font typeface="Comic Sans MS" panose="030F0702030302020204" pitchFamily="66" charset="0"/>
      <p:regular r:id="rId56"/>
      <p:bold r:id="rId57"/>
      <p:italic r:id="rId58"/>
      <p:boldItalic r:id="rId59"/>
    </p:embeddedFont>
    <p:embeddedFont>
      <p:font typeface="Cooper Black" panose="0208090404030B020404" pitchFamily="18" charset="0"/>
      <p:regular r:id="rId60"/>
    </p:embeddedFont>
    <p:embeddedFont>
      <p:font typeface="Dosis" pitchFamily="2" charset="0"/>
      <p:regular r:id="rId61"/>
      <p:bold r:id="rId62"/>
    </p:embeddedFont>
    <p:embeddedFont>
      <p:font typeface="Sport Day" panose="020B0604020202020204" charset="0"/>
      <p:regular r:id="rId63"/>
      <p:bold r:id="rId64"/>
      <p:italic r:id="rId65"/>
      <p:boldItalic r:id="rId6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78" autoAdjust="0"/>
    <p:restoredTop sz="94660"/>
  </p:normalViewPr>
  <p:slideViewPr>
    <p:cSldViewPr snapToGrid="0">
      <p:cViewPr varScale="1">
        <p:scale>
          <a:sx n="98" d="100"/>
          <a:sy n="98" d="100"/>
        </p:scale>
        <p:origin x="78" y="2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2726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408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878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373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893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7460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2377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0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7461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56637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17" r:id="rId2"/>
    <p:sldLayoutId id="2147483744" r:id="rId3"/>
    <p:sldLayoutId id="2147483745" r:id="rId4"/>
    <p:sldLayoutId id="2147483746" r:id="rId5"/>
    <p:sldLayoutId id="21474837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9.png"/><Relationship Id="rId18" Type="http://schemas.openxmlformats.org/officeDocument/2006/relationships/slide" Target="slide44.xml"/><Relationship Id="rId3" Type="http://schemas.openxmlformats.org/officeDocument/2006/relationships/image" Target="../media/image24.png"/><Relationship Id="rId21" Type="http://schemas.openxmlformats.org/officeDocument/2006/relationships/image" Target="../media/image33.png"/><Relationship Id="rId7" Type="http://schemas.openxmlformats.org/officeDocument/2006/relationships/image" Target="../media/image26.png"/><Relationship Id="rId12" Type="http://schemas.openxmlformats.org/officeDocument/2006/relationships/slide" Target="slide33.xml"/><Relationship Id="rId17" Type="http://schemas.openxmlformats.org/officeDocument/2006/relationships/image" Target="../media/image31.png"/><Relationship Id="rId2" Type="http://schemas.openxmlformats.org/officeDocument/2006/relationships/slide" Target="slide35.xml"/><Relationship Id="rId16" Type="http://schemas.openxmlformats.org/officeDocument/2006/relationships/slide" Target="slide42.xml"/><Relationship Id="rId20" Type="http://schemas.openxmlformats.org/officeDocument/2006/relationships/slide" Target="slide46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4.xml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28.xml"/><Relationship Id="rId19" Type="http://schemas.openxmlformats.org/officeDocument/2006/relationships/image" Target="../media/image32.png"/><Relationship Id="rId4" Type="http://schemas.openxmlformats.org/officeDocument/2006/relationships/slide" Target="slide22.xml"/><Relationship Id="rId9" Type="http://schemas.openxmlformats.org/officeDocument/2006/relationships/image" Target="../media/image27.png"/><Relationship Id="rId14" Type="http://schemas.openxmlformats.org/officeDocument/2006/relationships/slide" Target="slide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10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9.png"/><Relationship Id="rId7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slide" Target="slide31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9.gif"/><Relationship Id="rId5" Type="http://schemas.openxmlformats.org/officeDocument/2006/relationships/image" Target="../media/image34.png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G:\Madagascar%20Bomb%20Game\Madagascar\www.ringersmobile.comCarSirenPolice.wav" TargetMode="External"/><Relationship Id="rId6" Type="http://schemas.openxmlformats.org/officeDocument/2006/relationships/slide" Target="slide2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7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2.png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slide" Target="slide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" Target="slide3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8.xml"/><Relationship Id="rId5" Type="http://schemas.openxmlformats.org/officeDocument/2006/relationships/image" Target="../media/image46.png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slide" Target="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9.gif"/><Relationship Id="rId5" Type="http://schemas.openxmlformats.org/officeDocument/2006/relationships/image" Target="../media/image34.png"/><Relationship Id="rId4" Type="http://schemas.openxmlformats.org/officeDocument/2006/relationships/slide" Target="slide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gif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slide" Target="slide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10" Type="http://schemas.openxmlformats.org/officeDocument/2006/relationships/image" Target="../media/image34.png"/><Relationship Id="rId4" Type="http://schemas.openxmlformats.org/officeDocument/2006/relationships/image" Target="../media/image39.png"/><Relationship Id="rId9" Type="http://schemas.openxmlformats.org/officeDocument/2006/relationships/slide" Target="slid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2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slide" Target="slide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g"/><Relationship Id="rId4" Type="http://schemas.openxmlformats.org/officeDocument/2006/relationships/image" Target="../media/image3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slide" Target="slide48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9.xml"/><Relationship Id="rId5" Type="http://schemas.openxmlformats.org/officeDocument/2006/relationships/image" Target="../media/image46.png"/><Relationship Id="rId4" Type="http://schemas.openxmlformats.org/officeDocument/2006/relationships/slide" Target="slide5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9.gif"/><Relationship Id="rId5" Type="http://schemas.openxmlformats.org/officeDocument/2006/relationships/image" Target="../media/image34.png"/><Relationship Id="rId4" Type="http://schemas.openxmlformats.org/officeDocument/2006/relationships/slide" Target="slide2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1.gif"/><Relationship Id="rId2" Type="http://schemas.openxmlformats.org/officeDocument/2006/relationships/slideLayout" Target="../slideLayouts/slideLayout4.xml"/><Relationship Id="rId1" Type="http://schemas.openxmlformats.org/officeDocument/2006/relationships/audio" Target="file:///G:\Madagascar%20Bomb%20Game\Madagascar\SwooshCombo1.mp3" TargetMode="External"/><Relationship Id="rId6" Type="http://schemas.openxmlformats.org/officeDocument/2006/relationships/image" Target="../media/image34.png"/><Relationship Id="rId5" Type="http://schemas.openxmlformats.org/officeDocument/2006/relationships/slide" Target="slide21.xml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68AC3D92-11AD-1693-7392-B9DAE6C56F6E}"/>
              </a:ext>
            </a:extLst>
          </p:cNvPr>
          <p:cNvSpPr/>
          <p:nvPr/>
        </p:nvSpPr>
        <p:spPr>
          <a:xfrm>
            <a:off x="3323064" y="225205"/>
            <a:ext cx="2810107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garden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23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1F6DC3DE-3BE7-D3BE-AAA0-3EFA50C46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635984" y="-115738"/>
            <a:ext cx="2171800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arden Royalty Free Vector Image - VectorStock | Vegetable farming, Garden  clipart, Garden illustration">
            <a:extLst>
              <a:ext uri="{FF2B5EF4-FFF2-40B4-BE49-F238E27FC236}">
                <a16:creationId xmlns:a16="http://schemas.microsoft.com/office/drawing/2014/main" id="{1EB9CF49-E706-257C-8545-5F60607855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74" b="9594"/>
          <a:stretch/>
        </p:blipFill>
        <p:spPr bwMode="auto">
          <a:xfrm>
            <a:off x="1458087" y="2193521"/>
            <a:ext cx="2699394" cy="235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remium Vector | Garden scene with vagetable in ground beds">
            <a:extLst>
              <a:ext uri="{FF2B5EF4-FFF2-40B4-BE49-F238E27FC236}">
                <a16:creationId xmlns:a16="http://schemas.microsoft.com/office/drawing/2014/main" id="{7C687C0B-0EB3-53D1-CACD-B4E4BAE47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117" y="2288007"/>
            <a:ext cx="3852807" cy="216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89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4B0BE10-5A06-B224-0CB6-929495E3A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>
            <a:off x="-74140" y="-84257"/>
            <a:ext cx="212536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1F1F050E-2D67-D44C-B6B9-9CC28A0BC7E2}"/>
              </a:ext>
            </a:extLst>
          </p:cNvPr>
          <p:cNvSpPr/>
          <p:nvPr/>
        </p:nvSpPr>
        <p:spPr>
          <a:xfrm>
            <a:off x="2351988" y="202903"/>
            <a:ext cx="3703124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hous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</a:p>
        </p:txBody>
      </p:sp>
      <p:pic>
        <p:nvPicPr>
          <p:cNvPr id="6150" name="Picture 6" descr="images-for-row-of-houses-clipart-houses-clipart-1800_585 - Town of Danvers">
            <a:extLst>
              <a:ext uri="{FF2B5EF4-FFF2-40B4-BE49-F238E27FC236}">
                <a16:creationId xmlns:a16="http://schemas.microsoft.com/office/drawing/2014/main" id="{883FA508-9793-A963-9705-AE13CB7CF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5" b="98462" l="3278" r="91389">
                        <a14:foregroundMark x1="7944" y1="25812" x2="8111" y2="98632"/>
                        <a14:foregroundMark x1="8111" y1="98632" x2="7778" y2="98803"/>
                        <a14:foregroundMark x1="3278" y1="40342" x2="3889" y2="79829"/>
                        <a14:foregroundMark x1="3889" y1="79829" x2="3278" y2="86154"/>
                        <a14:foregroundMark x1="57222" y1="43761" x2="62667" y2="52479"/>
                        <a14:foregroundMark x1="30556" y1="58632" x2="38389" y2="72650"/>
                        <a14:foregroundMark x1="30722" y1="69744" x2="36833" y2="77607"/>
                        <a14:foregroundMark x1="36833" y1="77607" x2="36944" y2="77949"/>
                        <a14:foregroundMark x1="91222" y1="37949" x2="91222" y2="76581"/>
                        <a14:foregroundMark x1="88722" y1="54359" x2="91389" y2="60684"/>
                        <a14:foregroundMark x1="60500" y1="42735" x2="62222" y2="46667"/>
                        <a14:foregroundMark x1="89500" y1="70769" x2="89667" y2="760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95" y="2118668"/>
            <a:ext cx="7572646" cy="246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27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4B0BE10-5A06-B224-0CB6-929495E3A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>
            <a:off x="-74140" y="-84257"/>
            <a:ext cx="212536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1F1F050E-2D67-D44C-B6B9-9CC28A0BC7E2}"/>
              </a:ext>
            </a:extLst>
          </p:cNvPr>
          <p:cNvSpPr/>
          <p:nvPr/>
        </p:nvSpPr>
        <p:spPr>
          <a:xfrm>
            <a:off x="2351988" y="202903"/>
            <a:ext cx="3703124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fac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</a:p>
        </p:txBody>
      </p:sp>
      <p:pic>
        <p:nvPicPr>
          <p:cNvPr id="8194" name="Picture 2" descr="Premium Vector | Set of kids faces, avatars, children heads different  nationality in flat style.">
            <a:extLst>
              <a:ext uri="{FF2B5EF4-FFF2-40B4-BE49-F238E27FC236}">
                <a16:creationId xmlns:a16="http://schemas.microsoft.com/office/drawing/2014/main" id="{60A33381-5BE5-3B8F-BC2F-2A014C883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97218" y="1727292"/>
            <a:ext cx="6375904" cy="318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453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24B0BE10-5A06-B224-0CB6-929495E3A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>
            <a:off x="-74140" y="-84257"/>
            <a:ext cx="2125362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peech Bubble: Rectangle with Corners Rounded 5">
            <a:extLst>
              <a:ext uri="{FF2B5EF4-FFF2-40B4-BE49-F238E27FC236}">
                <a16:creationId xmlns:a16="http://schemas.microsoft.com/office/drawing/2014/main" id="{1F1F050E-2D67-D44C-B6B9-9CC28A0BC7E2}"/>
              </a:ext>
            </a:extLst>
          </p:cNvPr>
          <p:cNvSpPr/>
          <p:nvPr/>
        </p:nvSpPr>
        <p:spPr>
          <a:xfrm>
            <a:off x="2351988" y="202903"/>
            <a:ext cx="3703124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rgbClr val="FFC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bridg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</a:p>
        </p:txBody>
      </p:sp>
      <p:pic>
        <p:nvPicPr>
          <p:cNvPr id="9218" name="Picture 2" descr="Bridge Images | Free Vectors, Stock Photos &amp; PSD">
            <a:extLst>
              <a:ext uri="{FF2B5EF4-FFF2-40B4-BE49-F238E27FC236}">
                <a16:creationId xmlns:a16="http://schemas.microsoft.com/office/drawing/2014/main" id="{02272550-6FA7-DA4C-22BC-8CC2A2A21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22" y="1614404"/>
            <a:ext cx="6001641" cy="352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12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68AC3D92-11AD-1693-7392-B9DAE6C56F6E}"/>
              </a:ext>
            </a:extLst>
          </p:cNvPr>
          <p:cNvSpPr/>
          <p:nvPr/>
        </p:nvSpPr>
        <p:spPr>
          <a:xfrm>
            <a:off x="2112343" y="171519"/>
            <a:ext cx="5349242" cy="1261216"/>
          </a:xfrm>
          <a:prstGeom prst="wedgeRoundRectCallout">
            <a:avLst>
              <a:gd name="adj1" fmla="val -49181"/>
              <a:gd name="adj2" fmla="val 23801"/>
              <a:gd name="adj3" fmla="val 16667"/>
            </a:avLst>
          </a:prstGeom>
          <a:solidFill>
            <a:schemeClr val="accent5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practise!</a:t>
            </a:r>
          </a:p>
        </p:txBody>
      </p:sp>
      <p:pic>
        <p:nvPicPr>
          <p:cNvPr id="23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1F6DC3DE-3BE7-D3BE-AAA0-3EFA50C46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41625" y="-68167"/>
            <a:ext cx="1719919" cy="174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6EE7295-C6E1-2FFD-3A5E-B75FF807BC35}"/>
              </a:ext>
            </a:extLst>
          </p:cNvPr>
          <p:cNvGraphicFramePr>
            <a:graphicFrameLocks noGrp="1"/>
          </p:cNvGraphicFramePr>
          <p:nvPr/>
        </p:nvGraphicFramePr>
        <p:xfrm>
          <a:off x="1721884" y="1991886"/>
          <a:ext cx="6872868" cy="2736837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436434">
                  <a:extLst>
                    <a:ext uri="{9D8B030D-6E8A-4147-A177-3AD203B41FA5}">
                      <a16:colId xmlns:a16="http://schemas.microsoft.com/office/drawing/2014/main" val="60330950"/>
                    </a:ext>
                  </a:extLst>
                </a:gridCol>
                <a:gridCol w="3436434">
                  <a:extLst>
                    <a:ext uri="{9D8B030D-6E8A-4147-A177-3AD203B41FA5}">
                      <a16:colId xmlns:a16="http://schemas.microsoft.com/office/drawing/2014/main" val="2449909970"/>
                    </a:ext>
                  </a:extLst>
                </a:gridCol>
              </a:tblGrid>
              <a:tr h="729957"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es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1839810"/>
                  </a:ext>
                </a:extLst>
              </a:tr>
              <a:tr h="668960"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9125522"/>
                  </a:ext>
                </a:extLst>
              </a:tr>
              <a:tr h="668960"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6761245"/>
                  </a:ext>
                </a:extLst>
              </a:tr>
              <a:tr h="668960"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746755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228556F-4CA8-599E-4C14-FB9A1652DA1C}"/>
              </a:ext>
            </a:extLst>
          </p:cNvPr>
          <p:cNvSpPr txBox="1"/>
          <p:nvPr/>
        </p:nvSpPr>
        <p:spPr>
          <a:xfrm>
            <a:off x="1151363" y="2794704"/>
            <a:ext cx="4644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town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57DD0D-6E52-A36E-FE7E-C4C5F178147D}"/>
              </a:ext>
            </a:extLst>
          </p:cNvPr>
          <p:cNvSpPr txBox="1"/>
          <p:nvPr/>
        </p:nvSpPr>
        <p:spPr>
          <a:xfrm>
            <a:off x="1259158" y="3500103"/>
            <a:ext cx="4644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building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5B828-7A18-F3A3-6359-C38340A9B532}"/>
              </a:ext>
            </a:extLst>
          </p:cNvPr>
          <p:cNvSpPr txBox="1"/>
          <p:nvPr/>
        </p:nvSpPr>
        <p:spPr>
          <a:xfrm>
            <a:off x="1259158" y="4114413"/>
            <a:ext cx="4644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garden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BB7637-E2EA-6C64-41D7-4AAEBAA166AD}"/>
              </a:ext>
            </a:extLst>
          </p:cNvPr>
          <p:cNvSpPr txBox="1"/>
          <p:nvPr/>
        </p:nvSpPr>
        <p:spPr>
          <a:xfrm>
            <a:off x="4572000" y="2780293"/>
            <a:ext cx="4644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hous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81D41-D0C6-BB86-6A0D-84159146F310}"/>
              </a:ext>
            </a:extLst>
          </p:cNvPr>
          <p:cNvSpPr txBox="1"/>
          <p:nvPr/>
        </p:nvSpPr>
        <p:spPr>
          <a:xfrm>
            <a:off x="4572000" y="3456184"/>
            <a:ext cx="4644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fac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87D0D-0BFA-821E-86B9-9E9B1FBB168F}"/>
              </a:ext>
            </a:extLst>
          </p:cNvPr>
          <p:cNvSpPr txBox="1"/>
          <p:nvPr/>
        </p:nvSpPr>
        <p:spPr>
          <a:xfrm>
            <a:off x="4572000" y="4157980"/>
            <a:ext cx="46444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VN" sz="2800" b="1" dirty="0">
                <a:solidFill>
                  <a:schemeClr val="accent6">
                    <a:lumMod val="10000"/>
                  </a:schemeClr>
                </a:solidFill>
                <a:latin typeface="Comic Sans MS" panose="030F0902030302020204" pitchFamily="66" charset="0"/>
              </a:rPr>
              <a:t>bridg</a:t>
            </a:r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es</a:t>
            </a:r>
          </a:p>
        </p:txBody>
      </p:sp>
      <p:pic>
        <p:nvPicPr>
          <p:cNvPr id="2" name="Picture 2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CDB3181E-0154-CC55-DE72-A2E9BDCCE3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247" b="45935" l="4000" r="28500">
                        <a14:foregroundMark x1="13600" y1="28049" x2="15350" y2="33808"/>
                        <a14:foregroundMark x1="22000" y1="27575" x2="23300" y2="32656"/>
                        <a14:foregroundMark x1="21850" y1="31707" x2="21850" y2="33333"/>
                        <a14:foregroundMark x1="19850" y1="35230" x2="18450" y2="38144"/>
                        <a14:foregroundMark x1="12900" y1="28049" x2="14400" y2="36653"/>
                        <a14:foregroundMark x1="20100" y1="26084" x2="22800" y2="37669"/>
                        <a14:foregroundMark x1="21150" y1="25610" x2="17750" y2="40041"/>
                        <a14:foregroundMark x1="11800" y1="29810" x2="19150" y2="40515"/>
                        <a14:foregroundMark x1="19150" y1="40515" x2="19150" y2="40515"/>
                        <a14:foregroundMark x1="20200" y1="33469" x2="18100" y2="37940"/>
                        <a14:foregroundMark x1="21050" y1="34756" x2="14200" y2="37940"/>
                        <a14:foregroundMark x1="16900" y1="35569" x2="18550" y2="39092"/>
                        <a14:foregroundMark x1="17500" y1="34146" x2="19050" y2="37466"/>
                        <a14:foregroundMark x1="15500" y1="44038" x2="15500" y2="44038"/>
                        <a14:foregroundMark x1="13700" y1="44038" x2="13700" y2="44038"/>
                        <a14:foregroundMark x1="13000" y1="43564" x2="19600" y2="45190"/>
                        <a14:foregroundMark x1="20200" y1="44173" x2="16450" y2="43564"/>
                        <a14:foregroundMark x1="17600" y1="41667" x2="14400" y2="45935"/>
                        <a14:foregroundMark x1="13350" y1="44173" x2="19750" y2="44173"/>
                        <a14:foregroundMark x1="19250" y1="43902" x2="16100" y2="40854"/>
                        <a14:foregroundMark x1="15850" y1="25136" x2="14050" y2="35230"/>
                        <a14:foregroundMark x1="4000" y1="31572" x2="4000" y2="31572"/>
                        <a14:foregroundMark x1="13350" y1="44715" x2="19500" y2="44512"/>
                        <a14:foregroundMark x1="19750" y1="43564" x2="13100" y2="43428"/>
                        <a14:foregroundMark x1="13950" y1="43902" x2="20800" y2="43564"/>
                        <a14:foregroundMark x1="19750" y1="43225" x2="18300" y2="42954"/>
                        <a14:foregroundMark x1="17400" y1="42276" x2="17400" y2="42276"/>
                        <a14:foregroundMark x1="13950" y1="43631" x2="20500" y2="45257"/>
                        <a14:foregroundMark x1="19300" y1="44309" x2="12600" y2="44309"/>
                        <a14:foregroundMark x1="10150" y1="45799" x2="19250" y2="45867"/>
                        <a14:foregroundMark x1="19250" y1="45867" x2="11550" y2="44580"/>
                        <a14:foregroundMark x1="11550" y1="44580" x2="11000" y2="44986"/>
                        <a14:foregroundMark x1="14300" y1="11382" x2="14300" y2="11382"/>
                        <a14:foregroundMark x1="14400" y1="11247" x2="14400" y2="11247"/>
                        <a14:foregroundMark x1="21300" y1="15854" x2="21300" y2="15854"/>
                        <a14:foregroundMark x1="21550" y1="23374" x2="21550" y2="23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" t="7171" r="68440" b="50000"/>
          <a:stretch/>
        </p:blipFill>
        <p:spPr bwMode="auto">
          <a:xfrm flipH="1">
            <a:off x="7537785" y="48661"/>
            <a:ext cx="1606215" cy="166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388285" y="3267144"/>
            <a:ext cx="5782653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 and circle.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714252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71707-20EC-B133-D4F1-3C868CA0F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D01EAD-CE07-1070-08E5-C9B4673C01F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B3B3C76-A9EE-58C3-5657-34B02F5038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3C0A07-A8B8-20C4-4500-195CED6F6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03" y="151305"/>
            <a:ext cx="6554057" cy="48962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B5DFE4A-EAF6-6CD0-32D7-3B9064C53795}"/>
              </a:ext>
            </a:extLst>
          </p:cNvPr>
          <p:cNvSpPr/>
          <p:nvPr/>
        </p:nvSpPr>
        <p:spPr>
          <a:xfrm>
            <a:off x="2177325" y="2080079"/>
            <a:ext cx="457200" cy="46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95ECF7-9051-8EF5-284D-BC741600C7D9}"/>
              </a:ext>
            </a:extLst>
          </p:cNvPr>
          <p:cNvSpPr/>
          <p:nvPr/>
        </p:nvSpPr>
        <p:spPr>
          <a:xfrm>
            <a:off x="2116152" y="4587168"/>
            <a:ext cx="457200" cy="46035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Track 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7133" y="5253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72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6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394867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chant.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168092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81F97-618F-1F9E-A3E7-45B696AE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6290DB-2B5D-5778-3295-AA1582E1C4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BB0F261-01C8-C6B5-0F99-64402D72E4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83" y="412676"/>
            <a:ext cx="7420949" cy="4453928"/>
          </a:xfrm>
          <a:prstGeom prst="rect">
            <a:avLst/>
          </a:prstGeom>
        </p:spPr>
      </p:pic>
      <p:pic>
        <p:nvPicPr>
          <p:cNvPr id="10" name="Track 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2575" y="4239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50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Game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6928835" y="792754"/>
            <a:ext cx="1446912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05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99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school facilities</a:t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3 – Period 5</a:t>
            </a:r>
            <a:endParaRPr lang="en-VN" sz="1000" dirty="0"/>
          </a:p>
        </p:txBody>
      </p:sp>
    </p:spTree>
    <p:extLst>
      <p:ext uri="{BB962C8B-B14F-4D97-AF65-F5344CB8AC3E}">
        <p14:creationId xmlns:p14="http://schemas.microsoft.com/office/powerpoint/2010/main" val="542295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직사각형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2469357"/>
            <a:ext cx="3506391" cy="126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3" descr="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78719"/>
            <a:ext cx="6858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6787657"/>
      </p:ext>
    </p:extLst>
  </p:cSld>
  <p:clrMapOvr>
    <a:masterClrMapping/>
  </p:clrMapOvr>
  <p:transition spd="slow">
    <p:sndAc>
      <p:stSnd>
        <p:snd r:embed="rId2" name="Moveit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29" descr="F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4" y="2489655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그림 30" descr="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24" y="1159727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그림 31" descr="B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55" y="1159727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그림 32" descr="C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03" y="1159727"/>
            <a:ext cx="121562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그림 33" descr="D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49" y="1159727"/>
            <a:ext cx="1215629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그림 34" descr="E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86" y="1159727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그림 36" descr="G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55" y="2489655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그림 37" descr="H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703" y="2489655"/>
            <a:ext cx="121562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그림 38" descr="I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49" y="2489655"/>
            <a:ext cx="1215629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그림 39" descr="J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386" y="2489655"/>
            <a:ext cx="1214438" cy="121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>
            <a:hlinkClick r:id="" action="ppaction://noaction"/>
            <a:extLst>
              <a:ext uri="{FF2B5EF4-FFF2-40B4-BE49-F238E27FC236}">
                <a16:creationId xmlns:a16="http://schemas.microsoft.com/office/drawing/2014/main" id="{79C2A892-F08A-79AF-4E60-BD375E1BC811}"/>
              </a:ext>
            </a:extLst>
          </p:cNvPr>
          <p:cNvSpPr/>
          <p:nvPr/>
        </p:nvSpPr>
        <p:spPr>
          <a:xfrm>
            <a:off x="7687733" y="4411133"/>
            <a:ext cx="1049867" cy="465667"/>
          </a:xfrm>
          <a:prstGeom prst="notched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1"/>
                </a:solidFill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601354728"/>
      </p:ext>
    </p:extLst>
  </p:cSld>
  <p:clrMapOvr>
    <a:masterClrMapping/>
  </p:clrMapOvr>
  <p:transition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모서리가 둥근 직사각형 5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Where’s your school?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5123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It’s in the mountains.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512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BE1F-FF46-E76F-C8AB-C501BB76F9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557" y="1054440"/>
            <a:ext cx="3362644" cy="2857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2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 autoUpdateAnimBg="0"/>
      <p:bldP spid="5123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8" descr="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그림 6" descr="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그림 5" descr="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1 point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6152" name="Picture 4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그림 2" descr="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1" y="844154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891932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모서리가 둥근 직사각형 5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Where’s your school?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7171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It’s in the village.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717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A918F77-AC81-5835-3A1B-68571B83F3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b="2786"/>
          <a:stretch/>
        </p:blipFill>
        <p:spPr>
          <a:xfrm>
            <a:off x="2565400" y="1130300"/>
            <a:ext cx="3867092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 autoUpdateAnimBg="0"/>
      <p:bldP spid="717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6 points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820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0476833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모서리가 둥근 직사각형 5"/>
          <p:cNvSpPr>
            <a:spLocks noChangeArrowheads="1"/>
          </p:cNvSpPr>
          <p:nvPr/>
        </p:nvSpPr>
        <p:spPr bwMode="auto">
          <a:xfrm>
            <a:off x="1143000" y="0"/>
            <a:ext cx="6858000" cy="1221600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How many _____ </a:t>
            </a:r>
            <a: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  <a:t>are there </a:t>
            </a:r>
            <a:b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</a:br>
            <a: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  <a:t>at your school?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9219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B. buildings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9220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186AE5-B2C9-C0EF-7F21-93F4C3EE9CA7}"/>
              </a:ext>
            </a:extLst>
          </p:cNvPr>
          <p:cNvSpPr txBox="1"/>
          <p:nvPr/>
        </p:nvSpPr>
        <p:spPr>
          <a:xfrm>
            <a:off x="1035050" y="1920933"/>
            <a:ext cx="3074174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VN" sz="4800" dirty="0"/>
              <a:t>building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B8E196-15AE-1FA9-F687-C2D539944C31}"/>
              </a:ext>
            </a:extLst>
          </p:cNvPr>
          <p:cNvSpPr txBox="1"/>
          <p:nvPr/>
        </p:nvSpPr>
        <p:spPr>
          <a:xfrm>
            <a:off x="4572000" y="1920933"/>
            <a:ext cx="3345366" cy="10634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VN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buildings</a:t>
            </a:r>
          </a:p>
        </p:txBody>
      </p:sp>
    </p:spTree>
    <p:extLst>
      <p:ext uri="{BB962C8B-B14F-4D97-AF65-F5344CB8AC3E}">
        <p14:creationId xmlns:p14="http://schemas.microsoft.com/office/powerpoint/2010/main" val="284091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 autoUpdateAnimBg="0"/>
      <p:bldP spid="9219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6" descr="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7" descr="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그림 8" descr="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그림 2" descr="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그림 4" descr="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그림 5" descr="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2 points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0249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222082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모서리가 둥근 직사각형 5"/>
          <p:cNvSpPr>
            <a:spLocks noChangeArrowheads="1"/>
          </p:cNvSpPr>
          <p:nvPr/>
        </p:nvSpPr>
        <p:spPr bwMode="auto">
          <a:xfrm>
            <a:off x="1143000" y="1"/>
            <a:ext cx="6858000" cy="127123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How many gardens are there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 </a:t>
            </a:r>
            <a:b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</a:b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at your school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?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11267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There is one 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126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CB0176-7A33-A334-DDE2-7D0E0C339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335" y="1354632"/>
            <a:ext cx="3184461" cy="25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22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 autoUpdateAnimBg="0"/>
      <p:bldP spid="11267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Pick a crate!</a:t>
            </a:r>
            <a:endParaRPr kumimoji="0" lang="en-GB" sz="3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3315" name="그림 5" descr="crate 1.png">
            <a:hlinkClick r:id="" action="ppaction://hlinkshowjump?jump=nextslide"/>
          </p:cNvPr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그림 6" descr="crate 3.png">
            <a:hlinkClick r:id="rId3" action="ppaction://hlinksldjump"/>
          </p:cNvPr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그림 7" descr="crate 2.png">
            <a:hlinkClick r:id="rId5" action="ppaction://hlinksldjump"/>
          </p:cNvPr>
          <p:cNvPicPr preferRelativeResize="0"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82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472535" y="2268817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459606" y="2336795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479119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457462" y="1185909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95867" y="2458512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944" y="3581799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5052246" y="132253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5150080" y="133904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5129415" y="1378602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" name="Google Shape;2065;p37">
            <a:extLst>
              <a:ext uri="{FF2B5EF4-FFF2-40B4-BE49-F238E27FC236}">
                <a16:creationId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5052247" y="231905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5060555" y="242242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5039890" y="249034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" name="Google Shape;2073;p37">
            <a:extLst>
              <a:ext uri="{FF2B5EF4-FFF2-40B4-BE49-F238E27FC236}">
                <a16:creationId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457462" y="2201718"/>
            <a:ext cx="2861803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4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 and repeat.  </a:t>
            </a:r>
          </a:p>
        </p:txBody>
      </p:sp>
      <p:sp>
        <p:nvSpPr>
          <p:cNvPr id="11" name="Google Shape;2073;p37">
            <a:extLst>
              <a:ext uri="{FF2B5EF4-FFF2-40B4-BE49-F238E27FC236}">
                <a16:creationId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466084" y="348576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5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 and circle.  </a:t>
            </a:r>
          </a:p>
        </p:txBody>
      </p:sp>
      <p:sp>
        <p:nvSpPr>
          <p:cNvPr id="14" name="Google Shape;2073;p37">
            <a:extLst>
              <a:ext uri="{FF2B5EF4-FFF2-40B4-BE49-F238E27FC236}">
                <a16:creationId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6153950" y="1241410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pPr algn="l"/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6</a:t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chant.  </a:t>
            </a:r>
          </a:p>
        </p:txBody>
      </p:sp>
      <p:sp>
        <p:nvSpPr>
          <p:cNvPr id="18" name="Google Shape;2073;p37">
            <a:extLst>
              <a:ext uri="{FF2B5EF4-FFF2-40B4-BE49-F238E27FC236}">
                <a16:creationId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438480" y="2362941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9747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 descr="afro circu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1" y="214313"/>
            <a:ext cx="3906441" cy="42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Add 10 points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331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327515"/>
      </p:ext>
    </p:extLst>
  </p:cSld>
  <p:clrMapOvr>
    <a:masterClrMapping/>
  </p:clrMapOvr>
  <p:transition>
    <p:sndAc>
      <p:stSnd>
        <p:snd r:embed="rId2" name="afro circ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Steal 3 points.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4339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그림 11" descr="motoo_o_GIFSoup.com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feel40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3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8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ww.ringersmobile.comCarSirenPolice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1928812"/>
            <a:ext cx="167878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그림 9" descr="DuBoi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3433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61960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Everyone lose 5 points.</a:t>
            </a:r>
            <a:endParaRPr kumimoji="0" lang="en-GB" sz="4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5365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1925550"/>
      </p:ext>
    </p:extLst>
  </p:cSld>
  <p:clrMapOvr>
    <a:masterClrMapping/>
  </p:clrMapOvr>
  <p:transition>
    <p:sndAc>
      <p:stSnd>
        <p:snd r:embed="rId3" name="sir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  <p:bldLst>
      <p:bldP spid="15364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  <a:t>A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6388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673" y="1423988"/>
            <a:ext cx="1502569" cy="1921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모서리가 둥근 직사각형 5">
            <a:extLst>
              <a:ext uri="{FF2B5EF4-FFF2-40B4-BE49-F238E27FC236}">
                <a16:creationId xmlns:a16="http://schemas.microsoft.com/office/drawing/2014/main" id="{41977409-EC9A-DF64-19CA-E36C3A84E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46410"/>
            <a:ext cx="6858000" cy="300379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t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It’s in a playground.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A.                         B. </a:t>
            </a:r>
          </a:p>
        </p:txBody>
      </p:sp>
      <p:pic>
        <p:nvPicPr>
          <p:cNvPr id="6" name="Picture 2" descr="Sports are for Everybody, UCLA Athletic Hall of Fame Press Room, Los  Angeles, November 16 2022 | AllEvents.in">
            <a:extLst>
              <a:ext uri="{FF2B5EF4-FFF2-40B4-BE49-F238E27FC236}">
                <a16:creationId xmlns:a16="http://schemas.microsoft.com/office/drawing/2014/main" id="{5F7159D9-2950-7A02-2BE9-FCC8B6133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44" t="-956" r="-1059" b="-2930"/>
          <a:stretch/>
        </p:blipFill>
        <p:spPr bwMode="auto">
          <a:xfrm>
            <a:off x="1277015" y="1759221"/>
            <a:ext cx="3179182" cy="168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omputer Classroom clipart - Clipart World">
            <a:extLst>
              <a:ext uri="{FF2B5EF4-FFF2-40B4-BE49-F238E27FC236}">
                <a16:creationId xmlns:a16="http://schemas.microsoft.com/office/drawing/2014/main" id="{6FBF2926-0C2D-E2E2-49A8-41C7BDFA0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313" y="1759221"/>
            <a:ext cx="2251616" cy="16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87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 autoUpdateAnimBg="0"/>
      <p:bldP spid="2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5 points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7417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347620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모서리가 둥근 직사각형 5"/>
          <p:cNvSpPr>
            <a:spLocks noChangeArrowheads="1"/>
          </p:cNvSpPr>
          <p:nvPr/>
        </p:nvSpPr>
        <p:spPr bwMode="auto">
          <a:xfrm>
            <a:off x="1143000" y="0"/>
            <a:ext cx="6858000" cy="300379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t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It’s in the city.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A.                         B. </a:t>
            </a:r>
          </a:p>
        </p:txBody>
      </p:sp>
      <p:sp>
        <p:nvSpPr>
          <p:cNvPr id="18435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B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1843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View of buildings and city street 4578715 Vector Art at Vecteezy">
            <a:extLst>
              <a:ext uri="{FF2B5EF4-FFF2-40B4-BE49-F238E27FC236}">
                <a16:creationId xmlns:a16="http://schemas.microsoft.com/office/drawing/2014/main" id="{3ED9F29E-A61F-9F89-CDED-E55F4014D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/>
          <a:stretch/>
        </p:blipFill>
        <p:spPr bwMode="auto">
          <a:xfrm>
            <a:off x="5050940" y="1315844"/>
            <a:ext cx="2860850" cy="13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B91F39-3C53-6111-CECE-6F032D2B0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764" y="1225603"/>
            <a:ext cx="2327297" cy="16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nimBg="1" autoUpdateAnimBg="0"/>
      <p:bldP spid="18435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Pick a crate!</a:t>
            </a:r>
            <a:endParaRPr kumimoji="0" lang="en-GB" sz="3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0483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39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9 points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0484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모서리가 둥근 직사각형 5"/>
          <p:cNvSpPr>
            <a:spLocks noChangeArrowheads="1"/>
          </p:cNvSpPr>
          <p:nvPr/>
        </p:nvSpPr>
        <p:spPr bwMode="auto">
          <a:xfrm>
            <a:off x="1143000" y="396478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You like to move it!</a:t>
            </a:r>
            <a:endParaRPr kumimoji="0" lang="en-GB" sz="52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8139605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 autoUpdateAnimBg="0"/>
      <p:bldP spid="20485" grpId="0" animBg="1" autoUpdateAnimBg="0"/>
      <p:bldP spid="20485" grpId="1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Lose 2 points.</a:t>
            </a:r>
            <a:endParaRPr kumimoji="0" lang="en-GB" sz="4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1507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hno408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1670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215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09"/>
                </p:tgtEl>
              </p:cMediaNode>
            </p:audio>
          </p:childTnLst>
        </p:cTn>
      </p:par>
    </p:tnLst>
    <p:bldLst>
      <p:bldP spid="21506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Steal 3 points.</a:t>
            </a:r>
            <a:endParaRPr kumimoji="0" lang="en-GB" sz="4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2531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그림 8" descr="tumblr_lybgmmHPK81qlkzoao1_50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61572" cy="38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749145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0804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모서리가 둥근 직사각형 5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There are two ___ at my school.</a:t>
            </a:r>
          </a:p>
        </p:txBody>
      </p:sp>
      <p:sp>
        <p:nvSpPr>
          <p:cNvPr id="23555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computer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 room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s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3556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omputer Classroom clipart - Clipart World">
            <a:extLst>
              <a:ext uri="{FF2B5EF4-FFF2-40B4-BE49-F238E27FC236}">
                <a16:creationId xmlns:a16="http://schemas.microsoft.com/office/drawing/2014/main" id="{ED3A6120-49A6-3FD6-F995-4D62BB55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291" y="1353914"/>
            <a:ext cx="2786873" cy="209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mputer Classroom clipart - Clipart World">
            <a:extLst>
              <a:ext uri="{FF2B5EF4-FFF2-40B4-BE49-F238E27FC236}">
                <a16:creationId xmlns:a16="http://schemas.microsoft.com/office/drawing/2014/main" id="{57CFFE37-D427-5630-D8FA-FED61CC9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596" y="1357776"/>
            <a:ext cx="2786875" cy="2090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05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 autoUpdateAnimBg="0"/>
      <p:bldP spid="23555" grpId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4 points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4585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95419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모서리가 둥근 직사각형 5"/>
          <p:cNvSpPr>
            <a:spLocks noChangeArrowheads="1"/>
          </p:cNvSpPr>
          <p:nvPr/>
        </p:nvSpPr>
        <p:spPr bwMode="auto">
          <a:xfrm>
            <a:off x="1143000" y="161924"/>
            <a:ext cx="6858000" cy="3451071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t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There is one ____ at my school.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 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25603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garden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5604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826C8E-EBFC-9036-8086-442AD17BE8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69" y="1039950"/>
            <a:ext cx="3184461" cy="257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88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 autoUpdateAnimBg="0"/>
      <p:bldP spid="25603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6 points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6633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035892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animBg="1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모서리가 둥근 직사각형 5"/>
          <p:cNvSpPr>
            <a:spLocks noChangeArrowheads="1"/>
          </p:cNvSpPr>
          <p:nvPr/>
        </p:nvSpPr>
        <p:spPr bwMode="auto">
          <a:xfrm>
            <a:off x="1143000" y="0"/>
            <a:ext cx="6858000" cy="111358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There ____ one computer room at my school.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27651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  <a:t>is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7652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omputer Classroom clipart - Clipart World">
            <a:extLst>
              <a:ext uri="{FF2B5EF4-FFF2-40B4-BE49-F238E27FC236}">
                <a16:creationId xmlns:a16="http://schemas.microsoft.com/office/drawing/2014/main" id="{C7139492-C97F-482C-E4B1-E3E61F464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921" y="1179649"/>
            <a:ext cx="3623216" cy="271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6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 autoUpdateAnimBg="0"/>
      <p:bldP spid="27651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모서리가 둥근 직사각형 9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4 points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868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875374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모서리가 둥근 직사각형 5"/>
          <p:cNvSpPr>
            <a:spLocks noChangeArrowheads="1"/>
          </p:cNvSpPr>
          <p:nvPr/>
        </p:nvSpPr>
        <p:spPr bwMode="auto">
          <a:xfrm>
            <a:off x="1143000" y="161924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300" kern="1200" dirty="0">
                <a:solidFill>
                  <a:srgbClr val="FFFFFF"/>
                </a:solidFill>
                <a:latin typeface="Comic Sans MS" pitchFamily="66" charset="0"/>
                <a:ea typeface="+mn-ea"/>
                <a:cs typeface="Arial" charset="0"/>
              </a:rPr>
              <a:t>There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__ two buildings 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at my school.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sp>
        <p:nvSpPr>
          <p:cNvPr id="29699" name="모서리가 둥근 직사각형 6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  <a:sym typeface="Arial"/>
              </a:rPr>
              <a:t>are</a:t>
            </a:r>
            <a:endParaRPr kumimoji="0" lang="en-GB" sz="3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29700" name="Picture 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그림 7" descr="melman wrong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964782"/>
            <a:ext cx="750094" cy="96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4D36DB-E42B-61DC-D132-D3591589D9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954" y="1306291"/>
            <a:ext cx="3067487" cy="247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7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 autoUpdateAnimBg="0"/>
      <p:bldP spid="29699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모서리가 둥근 직사각형 1"/>
          <p:cNvSpPr>
            <a:spLocks noChangeArrowheads="1"/>
          </p:cNvSpPr>
          <p:nvPr/>
        </p:nvSpPr>
        <p:spPr bwMode="auto">
          <a:xfrm>
            <a:off x="1143000" y="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Pick a crate!</a:t>
            </a:r>
            <a:endParaRPr kumimoji="0" lang="en-GB" sz="3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31747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7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Lose 3 points.</a:t>
            </a:r>
            <a:endParaRPr kumimoji="0" lang="en-GB" sz="4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31747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hno2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5141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  <p:bldLst>
      <p:bldP spid="31746" grpId="0" animBg="1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Steal 3 points.</a:t>
            </a:r>
            <a:endParaRPr kumimoji="0" lang="en-GB" sz="45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32771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그림 8" descr="tumblr_lybgmmHPK81qlkzoao1_500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61572" cy="38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SwooshCombo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99131"/>
      </p:ext>
    </p:extLst>
  </p:cSld>
  <p:clrMapOvr>
    <a:masterClrMapping/>
  </p:clrMapOvr>
  <p:transition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  <p:bldLst>
      <p:bldP spid="32770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F07DF0-D045-54F3-DF91-A22385A99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" y="440754"/>
            <a:ext cx="9140045" cy="4092169"/>
          </a:xfrm>
          <a:prstGeom prst="rect">
            <a:avLst/>
          </a:prstGeom>
        </p:spPr>
      </p:pic>
      <p:pic>
        <p:nvPicPr>
          <p:cNvPr id="6" name="Track 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6533" y="4877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8 points</a:t>
            </a:r>
            <a:endParaRPr kumimoji="0" lang="en-GB" sz="5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  <p:pic>
        <p:nvPicPr>
          <p:cNvPr id="3379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모서리가 둥근 직사각형 5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2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oper Black" pitchFamily="18" charset="0"/>
                <a:ea typeface="+mn-ea"/>
                <a:cs typeface="Arial" charset="0"/>
                <a:sym typeface="Arial"/>
              </a:rPr>
              <a:t>You like to move it!</a:t>
            </a:r>
            <a:endParaRPr kumimoji="0" lang="en-GB" sz="52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oper Black" pitchFamily="18" charset="0"/>
              <a:ea typeface="+mn-ea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124811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 autoUpdateAnimBg="0"/>
      <p:bldP spid="33797" grpId="0" animBg="1" autoUpdateAnimBg="0"/>
      <p:bldP spid="33797" grpId="1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691728" y="3430293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 and repeat.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52535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6947"/>
            <a:ext cx="9021049" cy="2018875"/>
          </a:xfrm>
          <a:prstGeom prst="rect">
            <a:avLst/>
          </a:prstGeom>
        </p:spPr>
      </p:pic>
      <p:pic>
        <p:nvPicPr>
          <p:cNvPr id="4" name="Track 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6173" y="1440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6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68AC3D92-11AD-1693-7392-B9DAE6C56F6E}"/>
              </a:ext>
            </a:extLst>
          </p:cNvPr>
          <p:cNvSpPr/>
          <p:nvPr/>
        </p:nvSpPr>
        <p:spPr>
          <a:xfrm>
            <a:off x="3323064" y="225205"/>
            <a:ext cx="2810107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town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23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1F6DC3DE-3BE7-D3BE-AAA0-3EFA50C46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635984" y="-115738"/>
            <a:ext cx="2171800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lace Clipart">
            <a:extLst>
              <a:ext uri="{FF2B5EF4-FFF2-40B4-BE49-F238E27FC236}">
                <a16:creationId xmlns:a16="http://schemas.microsoft.com/office/drawing/2014/main" id="{F6D1279A-960D-D9F7-F880-7C3A849E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5" y="2085479"/>
            <a:ext cx="4089220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ctor cartoon cute street of a colorful town city with shops, cars and  trees. Vector cartoon cute street of a colorful town | CanStock">
            <a:extLst>
              <a:ext uri="{FF2B5EF4-FFF2-40B4-BE49-F238E27FC236}">
                <a16:creationId xmlns:a16="http://schemas.microsoft.com/office/drawing/2014/main" id="{E020F6A3-8D72-B82B-3E35-E03274E6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5"/>
          <a:stretch/>
        </p:blipFill>
        <p:spPr bwMode="auto">
          <a:xfrm>
            <a:off x="4725204" y="2085479"/>
            <a:ext cx="4238133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84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peech Bubble: Rectangle with Corners Rounded 5">
            <a:extLst>
              <a:ext uri="{FF2B5EF4-FFF2-40B4-BE49-F238E27FC236}">
                <a16:creationId xmlns:a16="http://schemas.microsoft.com/office/drawing/2014/main" id="{68AC3D92-11AD-1693-7392-B9DAE6C56F6E}"/>
              </a:ext>
            </a:extLst>
          </p:cNvPr>
          <p:cNvSpPr/>
          <p:nvPr/>
        </p:nvSpPr>
        <p:spPr>
          <a:xfrm>
            <a:off x="3323064" y="225205"/>
            <a:ext cx="2810107" cy="1261216"/>
          </a:xfrm>
          <a:prstGeom prst="wedgeRoundRectCallout">
            <a:avLst>
              <a:gd name="adj1" fmla="val -58678"/>
              <a:gd name="adj2" fmla="val 25144"/>
              <a:gd name="adj3" fmla="val 16667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building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</p:txBody>
      </p:sp>
      <p:pic>
        <p:nvPicPr>
          <p:cNvPr id="23" name="Picture 4" descr="Premium Vector | Set of children s emotions. facial expression. cartoon boy  and girl avatar. vector illustration of baby cartoon character cute">
            <a:extLst>
              <a:ext uri="{FF2B5EF4-FFF2-40B4-BE49-F238E27FC236}">
                <a16:creationId xmlns:a16="http://schemas.microsoft.com/office/drawing/2014/main" id="{1F6DC3DE-3BE7-D3BE-AAA0-3EFA50C46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5285" r="33570" b="51885"/>
          <a:stretch/>
        </p:blipFill>
        <p:spPr bwMode="auto">
          <a:xfrm flipH="1">
            <a:off x="635984" y="-115738"/>
            <a:ext cx="2171800" cy="22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uilding Clipart - Clipart.World">
            <a:extLst>
              <a:ext uri="{FF2B5EF4-FFF2-40B4-BE49-F238E27FC236}">
                <a16:creationId xmlns:a16="http://schemas.microsoft.com/office/drawing/2014/main" id="{C0AC356A-79F4-7509-8A3E-0344854B4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36" b="93718" l="10000" r="97059">
                        <a14:foregroundMark x1="54804" y1="7564" x2="64314" y2="7821"/>
                        <a14:foregroundMark x1="76373" y1="89744" x2="84020" y2="89615"/>
                        <a14:foregroundMark x1="84020" y1="89615" x2="91373" y2="78846"/>
                        <a14:foregroundMark x1="91373" y1="78846" x2="93824" y2="69487"/>
                        <a14:foregroundMark x1="93824" y1="69487" x2="91765" y2="57179"/>
                        <a14:foregroundMark x1="97059" y1="93718" x2="97059" y2="93718"/>
                        <a14:foregroundMark x1="97059" y1="93718" x2="97059" y2="93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369" y="1617305"/>
            <a:ext cx="4611261" cy="352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997091"/>
      </p:ext>
    </p:extLst>
  </p:cSld>
  <p:clrMapOvr>
    <a:masterClrMapping/>
  </p:clrMapOvr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16420</TotalTime>
  <Words>265</Words>
  <Application>Microsoft Office PowerPoint</Application>
  <PresentationFormat>On-screen Show (16:9)</PresentationFormat>
  <Paragraphs>90</Paragraphs>
  <Slides>50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Sport Day</vt:lpstr>
      <vt:lpstr>Catamaran</vt:lpstr>
      <vt:lpstr>Comic Sans MS</vt:lpstr>
      <vt:lpstr>Arial</vt:lpstr>
      <vt:lpstr>Cooper Black</vt:lpstr>
      <vt:lpstr>Coiny</vt:lpstr>
      <vt:lpstr>Dosis</vt:lpstr>
      <vt:lpstr>International Coffee Day by Slidesgo</vt:lpstr>
      <vt:lpstr>PowerPoint Presentation</vt:lpstr>
      <vt:lpstr> Our school facilities </vt:lpstr>
      <vt:lpstr>01</vt:lpstr>
      <vt:lpstr>Warm-up</vt:lpstr>
      <vt:lpstr>PowerPoint Presentation</vt:lpstr>
      <vt:lpstr>Activity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2</vt:lpstr>
      <vt:lpstr>PowerPoint Presentation</vt:lpstr>
      <vt:lpstr>Activity 6</vt:lpstr>
      <vt:lpstr>PowerPoint Presentation</vt:lpstr>
      <vt:lpstr>Game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Administrator</cp:lastModifiedBy>
  <cp:revision>70</cp:revision>
  <dcterms:modified xsi:type="dcterms:W3CDTF">2024-11-25T01:11:15Z</dcterms:modified>
</cp:coreProperties>
</file>