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9"/>
  </p:notesMasterIdLst>
  <p:sldIdLst>
    <p:sldId id="443" r:id="rId2"/>
    <p:sldId id="489" r:id="rId3"/>
    <p:sldId id="491" r:id="rId4"/>
    <p:sldId id="495" r:id="rId5"/>
    <p:sldId id="460" r:id="rId6"/>
    <p:sldId id="496" r:id="rId7"/>
    <p:sldId id="479" r:id="rId8"/>
    <p:sldId id="473" r:id="rId9"/>
    <p:sldId id="498" r:id="rId10"/>
    <p:sldId id="474" r:id="rId11"/>
    <p:sldId id="484" r:id="rId12"/>
    <p:sldId id="485" r:id="rId13"/>
    <p:sldId id="486" r:id="rId14"/>
    <p:sldId id="487" r:id="rId15"/>
    <p:sldId id="499" r:id="rId16"/>
    <p:sldId id="494" r:id="rId17"/>
    <p:sldId id="500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</p:sldIdLst>
  <p:sldSz cx="9144000" cy="5143500" type="screen16x9"/>
  <p:notesSz cx="6858000" cy="9144000"/>
  <p:embeddedFontLst>
    <p:embeddedFont>
      <p:font typeface="Catamaran" panose="020B0604020202020204" charset="0"/>
      <p:regular r:id="rId30"/>
      <p:bold r:id="rId31"/>
    </p:embeddedFont>
    <p:embeddedFont>
      <p:font typeface="Coiny" panose="020B060402020202020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Dosis" pitchFamily="2" charset="0"/>
      <p:regular r:id="rId37"/>
      <p:bold r:id="rId38"/>
    </p:embeddedFont>
    <p:embeddedFont>
      <p:font typeface="Sport Day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1" autoAdjust="0"/>
    <p:restoredTop sz="96006"/>
  </p:normalViewPr>
  <p:slideViewPr>
    <p:cSldViewPr snapToGrid="0">
      <p:cViewPr varScale="1">
        <p:scale>
          <a:sx n="101" d="100"/>
          <a:sy n="101" d="100"/>
        </p:scale>
        <p:origin x="43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510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548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25256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092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3603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82AB9-A623-49A1-9220-73766B870322}" type="slidenum">
              <a:rPr lang="vi-VN" smtClean="0">
                <a:solidFill>
                  <a:prstClr val="black"/>
                </a:solidFill>
              </a:rPr>
              <a:pPr/>
              <a:t>21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7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0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91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740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525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37809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2416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2950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7359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46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0B7E-F0C3-AB40-BFC1-0985F1DE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B41F2-D0EE-094E-9B01-9743402B4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ED7D2-6A2C-3B47-B482-73CACE5B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C26-E08E-7944-8EA9-0416153933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D097F-9D44-754C-9017-72B81843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AF12C-8C6E-FB40-A76C-D6616D18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FC0B-B710-5245-AF5E-6486C9B45E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6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220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7" r:id="rId2"/>
    <p:sldLayoutId id="2147483744" r:id="rId3"/>
    <p:sldLayoutId id="2147483746" r:id="rId4"/>
    <p:sldLayoutId id="2147483747" r:id="rId5"/>
    <p:sldLayoutId id="214748374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slide" Target="slide19.xml"/><Relationship Id="rId17" Type="http://schemas.openxmlformats.org/officeDocument/2006/relationships/slide" Target="slide24.xml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slide" Target="slide25.xml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slide" Target="slide22.xml"/><Relationship Id="rId15" Type="http://schemas.openxmlformats.org/officeDocument/2006/relationships/image" Target="../media/image17.png"/><Relationship Id="rId23" Type="http://schemas.openxmlformats.org/officeDocument/2006/relationships/image" Target="../media/image20.png"/><Relationship Id="rId10" Type="http://schemas.openxmlformats.org/officeDocument/2006/relationships/slide" Target="slide27.xml"/><Relationship Id="rId19" Type="http://schemas.openxmlformats.org/officeDocument/2006/relationships/slide" Target="slide23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png"/><Relationship Id="rId14" Type="http://schemas.openxmlformats.org/officeDocument/2006/relationships/slide" Target="slide21.xml"/><Relationship Id="rId22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8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slide" Target="slide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8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slide" Target="slide18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slide" Target="slide18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8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slide" Target="slide18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8.xml"/><Relationship Id="rId5" Type="http://schemas.openxmlformats.org/officeDocument/2006/relationships/image" Target="../media/image15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D01EAD-CE07-1070-08E5-C9B4673C01F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6884142" y="1644547"/>
            <a:ext cx="806942" cy="754006"/>
          </a:xfrm>
        </p:spPr>
        <p:txBody>
          <a:bodyPr/>
          <a:lstStyle/>
          <a:p>
            <a:endParaRPr lang="en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5DFE4A-EAF6-6CD0-32D7-3B9064C53795}"/>
              </a:ext>
            </a:extLst>
          </p:cNvPr>
          <p:cNvSpPr/>
          <p:nvPr/>
        </p:nvSpPr>
        <p:spPr>
          <a:xfrm>
            <a:off x="2355228" y="1795489"/>
            <a:ext cx="409517" cy="4123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376D7A-B974-ADBB-EB52-E54626AF7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9" y="1216908"/>
            <a:ext cx="8933888" cy="26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A547531B-5D42-B6CD-FFF1-6A20EE0C2E78}"/>
              </a:ext>
            </a:extLst>
          </p:cNvPr>
          <p:cNvSpPr/>
          <p:nvPr/>
        </p:nvSpPr>
        <p:spPr>
          <a:xfrm>
            <a:off x="4772501" y="1125843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big/ small</a:t>
            </a: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06E0898B-5E67-2A71-288C-BDD269642C2C}"/>
              </a:ext>
            </a:extLst>
          </p:cNvPr>
          <p:cNvSpPr/>
          <p:nvPr/>
        </p:nvSpPr>
        <p:spPr>
          <a:xfrm>
            <a:off x="3811281" y="2978386"/>
            <a:ext cx="5083338" cy="1230138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 the city/ village/ town/ mountains</a:t>
            </a:r>
          </a:p>
        </p:txBody>
      </p:sp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01C524B7-A145-4CF4-4291-A774991879D4}"/>
              </a:ext>
            </a:extLst>
          </p:cNvPr>
          <p:cNvSpPr/>
          <p:nvPr/>
        </p:nvSpPr>
        <p:spPr>
          <a:xfrm>
            <a:off x="-785744" y="1725241"/>
            <a:ext cx="6117765" cy="1134392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My school is ___.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A547531B-5D42-B6CD-FFF1-6A20EE0C2E78}"/>
              </a:ext>
            </a:extLst>
          </p:cNvPr>
          <p:cNvSpPr/>
          <p:nvPr/>
        </p:nvSpPr>
        <p:spPr>
          <a:xfrm>
            <a:off x="496792" y="1767332"/>
            <a:ext cx="5096486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1. two/ three/ four</a:t>
            </a: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06E0898B-5E67-2A71-288C-BDD269642C2C}"/>
              </a:ext>
            </a:extLst>
          </p:cNvPr>
          <p:cNvSpPr/>
          <p:nvPr/>
        </p:nvSpPr>
        <p:spPr>
          <a:xfrm>
            <a:off x="1283234" y="3328952"/>
            <a:ext cx="7249188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2. buildings/ computer rooms </a:t>
            </a:r>
          </a:p>
        </p:txBody>
      </p:sp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01C524B7-A145-4CF4-4291-A774991879D4}"/>
              </a:ext>
            </a:extLst>
          </p:cNvPr>
          <p:cNvSpPr/>
          <p:nvPr/>
        </p:nvSpPr>
        <p:spPr>
          <a:xfrm>
            <a:off x="591794" y="122072"/>
            <a:ext cx="7709058" cy="1134392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There are (1) ___ (2) ____.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3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A547531B-5D42-B6CD-FFF1-6A20EE0C2E78}"/>
              </a:ext>
            </a:extLst>
          </p:cNvPr>
          <p:cNvSpPr/>
          <p:nvPr/>
        </p:nvSpPr>
        <p:spPr>
          <a:xfrm>
            <a:off x="544884" y="1778985"/>
            <a:ext cx="4335873" cy="1134391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1. a big/ small</a:t>
            </a: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06E0898B-5E67-2A71-288C-BDD269642C2C}"/>
              </a:ext>
            </a:extLst>
          </p:cNvPr>
          <p:cNvSpPr/>
          <p:nvPr/>
        </p:nvSpPr>
        <p:spPr>
          <a:xfrm>
            <a:off x="1983179" y="3310895"/>
            <a:ext cx="6436427" cy="1230138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400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garden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01C524B7-A145-4CF4-4291-A774991879D4}"/>
              </a:ext>
            </a:extLst>
          </p:cNvPr>
          <p:cNvSpPr/>
          <p:nvPr/>
        </p:nvSpPr>
        <p:spPr>
          <a:xfrm>
            <a:off x="413663" y="198092"/>
            <a:ext cx="8100945" cy="1134392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There is (1)___  (2) ____.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A547531B-5D42-B6CD-FFF1-6A20EE0C2E78}"/>
              </a:ext>
            </a:extLst>
          </p:cNvPr>
          <p:cNvSpPr/>
          <p:nvPr/>
        </p:nvSpPr>
        <p:spPr>
          <a:xfrm>
            <a:off x="512340" y="1779070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football</a:t>
            </a: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06E0898B-5E67-2A71-288C-BDD269642C2C}"/>
              </a:ext>
            </a:extLst>
          </p:cNvPr>
          <p:cNvSpPr/>
          <p:nvPr/>
        </p:nvSpPr>
        <p:spPr>
          <a:xfrm>
            <a:off x="5105168" y="1779070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badminton</a:t>
            </a:r>
          </a:p>
        </p:txBody>
      </p:sp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01C524B7-A145-4CF4-4291-A774991879D4}"/>
              </a:ext>
            </a:extLst>
          </p:cNvPr>
          <p:cNvSpPr/>
          <p:nvPr/>
        </p:nvSpPr>
        <p:spPr>
          <a:xfrm>
            <a:off x="980108" y="391460"/>
            <a:ext cx="6907414" cy="1134392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play _____ there.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E759EE7F-343C-79F5-E637-1E6A63EF62BE}"/>
              </a:ext>
            </a:extLst>
          </p:cNvPr>
          <p:cNvSpPr/>
          <p:nvPr/>
        </p:nvSpPr>
        <p:spPr>
          <a:xfrm>
            <a:off x="512340" y="3210298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volleyball</a:t>
            </a: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D348C300-F904-7A28-A905-0896C4D0CB3E}"/>
              </a:ext>
            </a:extLst>
          </p:cNvPr>
          <p:cNvSpPr/>
          <p:nvPr/>
        </p:nvSpPr>
        <p:spPr>
          <a:xfrm>
            <a:off x="5105010" y="3210298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basketball</a:t>
            </a:r>
          </a:p>
        </p:txBody>
      </p:sp>
    </p:spTree>
    <p:extLst>
      <p:ext uri="{BB962C8B-B14F-4D97-AF65-F5344CB8AC3E}">
        <p14:creationId xmlns:p14="http://schemas.microsoft.com/office/powerpoint/2010/main" val="5008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467725" y="1837206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29728" y="810518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792522" y="2986114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Project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3286640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1F97-618F-1F9E-A3E7-45B696AE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290DB-2B5D-5778-3295-AA1582E1C4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BB0F261-01C8-C6B5-0F99-64402D72E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48" y="551701"/>
            <a:ext cx="6803471" cy="42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31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928835" y="792754"/>
            <a:ext cx="1446912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05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6761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171042">
            <a:off x="941126" y="140162"/>
            <a:ext cx="367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BACC6">
                    <a:lumMod val="75000"/>
                  </a:srgbClr>
                </a:solidFill>
              </a:rPr>
              <a:t>LUCKY CHICKEN </a:t>
            </a:r>
            <a:endParaRPr lang="vi-VN" sz="3600" b="1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610301" y="1818699"/>
            <a:ext cx="1242138" cy="160524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14401"/>
            <a:ext cx="1231238" cy="1541288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00601" y="400051"/>
            <a:ext cx="1248911" cy="149378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0550" y="3584306"/>
            <a:ext cx="1296144" cy="1559195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2391" y="3180020"/>
            <a:ext cx="1215783" cy="1512168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6150" y="2343150"/>
            <a:ext cx="1231238" cy="1594308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37025" y="1509158"/>
            <a:ext cx="1215783" cy="1512168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rgbClr val="8C3C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1000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  <a14:imgEffect>
                      <a14:colorTemperature colorTemp="8875"/>
                    </a14:imgEffect>
                    <a14:imgEffect>
                      <a14:saturation sat="2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97" y="1956087"/>
            <a:ext cx="1215783" cy="1512168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200400"/>
            <a:ext cx="1215783" cy="1512168"/>
          </a:xfrm>
          <a:prstGeom prst="rect">
            <a:avLst/>
          </a:prstGeom>
        </p:spPr>
      </p:pic>
      <p:pic>
        <p:nvPicPr>
          <p:cNvPr id="10" name="Baby-chicks-chirping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914400" y="415160"/>
            <a:ext cx="457200" cy="457200"/>
          </a:xfrm>
          <a:prstGeom prst="rect">
            <a:avLst/>
          </a:prstGeom>
        </p:spPr>
      </p:pic>
      <p:sp>
        <p:nvSpPr>
          <p:cNvPr id="15" name="Right Arrow 14">
            <a:hlinkClick r:id="" action="ppaction://noaction"/>
            <a:extLst>
              <a:ext uri="{FF2B5EF4-FFF2-40B4-BE49-F238E27FC236}">
                <a16:creationId xmlns:a16="http://schemas.microsoft.com/office/drawing/2014/main" id="{7CAA575B-A5F8-6D30-BAE9-864409CFECF5}"/>
              </a:ext>
            </a:extLst>
          </p:cNvPr>
          <p:cNvSpPr/>
          <p:nvPr/>
        </p:nvSpPr>
        <p:spPr>
          <a:xfrm>
            <a:off x="7693477" y="4592544"/>
            <a:ext cx="1296144" cy="503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140715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40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3" y="410028"/>
            <a:ext cx="1131708" cy="139019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367398" y="1213139"/>
            <a:ext cx="6000750" cy="1543050"/>
          </a:xfrm>
          <a:prstGeom prst="wedgeRoundRectCallout">
            <a:avLst>
              <a:gd name="adj1" fmla="val -61296"/>
              <a:gd name="adj2" fmla="val -4454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en-US" sz="3000" dirty="0">
                <a:solidFill>
                  <a:schemeClr val="tx1"/>
                </a:solidFill>
                <a:latin typeface="Chalkboard" panose="03050602040202020205" pitchFamily="66" charset="77"/>
              </a:rPr>
              <a:t>Where’s your school? </a:t>
            </a:r>
          </a:p>
          <a:p>
            <a:r>
              <a:rPr lang="en-US" sz="3000" dirty="0">
                <a:solidFill>
                  <a:schemeClr val="tx1"/>
                </a:solidFill>
                <a:latin typeface="Chalkboard" panose="03050602040202020205" pitchFamily="66" charset="77"/>
              </a:rPr>
              <a:t>        		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395804" y="3551093"/>
            <a:ext cx="3581123" cy="758537"/>
          </a:xfrm>
          <a:prstGeom prst="wedgeRoundRectCallout">
            <a:avLst>
              <a:gd name="adj1" fmla="val 31711"/>
              <a:gd name="adj2" fmla="val 2655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It’s in the city.</a:t>
            </a:r>
          </a:p>
        </p:txBody>
      </p:sp>
      <p:pic>
        <p:nvPicPr>
          <p:cNvPr id="4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5" name="Action Button: Home 4">
            <a:hlinkClick r:id="rId6" action="ppaction://hlinksldjump" highlightClick="1"/>
          </p:cNvPr>
          <p:cNvSpPr/>
          <p:nvPr/>
        </p:nvSpPr>
        <p:spPr>
          <a:xfrm>
            <a:off x="656168" y="4375665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5645ED-7C21-990C-E99B-8618789D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327" y="3417880"/>
            <a:ext cx="1894972" cy="957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76E2F-58FA-CF55-12A4-0000B8D812B2}"/>
              </a:ext>
            </a:extLst>
          </p:cNvPr>
          <p:cNvSpPr txBox="1"/>
          <p:nvPr/>
        </p:nvSpPr>
        <p:spPr>
          <a:xfrm>
            <a:off x="656168" y="2441864"/>
            <a:ext cx="28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5 points</a:t>
            </a:r>
          </a:p>
        </p:txBody>
      </p:sp>
    </p:spTree>
    <p:extLst>
      <p:ext uri="{BB962C8B-B14F-4D97-AF65-F5344CB8AC3E}">
        <p14:creationId xmlns:p14="http://schemas.microsoft.com/office/powerpoint/2010/main" val="19855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school facilities</a:t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2111659" y="2949791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3 – Period 6</a:t>
            </a:r>
            <a:endParaRPr lang="en-VN" sz="1000" dirty="0"/>
          </a:p>
        </p:txBody>
      </p:sp>
    </p:spTree>
    <p:extLst>
      <p:ext uri="{BB962C8B-B14F-4D97-AF65-F5344CB8AC3E}">
        <p14:creationId xmlns:p14="http://schemas.microsoft.com/office/powerpoint/2010/main" val="146014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02526" y="570051"/>
            <a:ext cx="7168814" cy="195407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tx1"/>
                </a:solidFill>
                <a:latin typeface="Chalkboard" panose="03050602040202020205" pitchFamily="66" charset="77"/>
              </a:rPr>
              <a:t>There are two ____ at my school.</a:t>
            </a:r>
          </a:p>
          <a:p>
            <a:pPr algn="ctr">
              <a:lnSpc>
                <a:spcPct val="150000"/>
              </a:lnSpc>
            </a:pPr>
            <a:r>
              <a:rPr lang="en-US" sz="3300" dirty="0">
                <a:solidFill>
                  <a:schemeClr val="tx1"/>
                </a:solidFill>
                <a:latin typeface="Chalkboard" panose="03050602040202020205" pitchFamily="66" charset="77"/>
              </a:rPr>
              <a:t>A. building	     B. buildings</a:t>
            </a:r>
            <a:r>
              <a:rPr lang="en-US" sz="33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683823" y="3513548"/>
            <a:ext cx="2859727" cy="685800"/>
          </a:xfrm>
          <a:prstGeom prst="wedgeRoundRectCallout">
            <a:avLst>
              <a:gd name="adj1" fmla="val 133647"/>
              <a:gd name="adj2" fmla="val 452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buildings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25" y="3459882"/>
            <a:ext cx="1215783" cy="1512168"/>
          </a:xfrm>
          <a:prstGeom prst="rect">
            <a:avLst/>
          </a:prstGeom>
        </p:spPr>
      </p:pic>
      <p:pic>
        <p:nvPicPr>
          <p:cNvPr id="3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257300" y="2528864"/>
            <a:ext cx="457200" cy="457200"/>
          </a:xfrm>
          <a:prstGeom prst="rect">
            <a:avLst/>
          </a:prstGeom>
        </p:spPr>
      </p:pic>
      <p:sp>
        <p:nvSpPr>
          <p:cNvPr id="10" name="Action Button: Home 9">
            <a:hlinkClick r:id="rId7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771B0-297A-0D85-92D2-8A6E5BFCAF13}"/>
              </a:ext>
            </a:extLst>
          </p:cNvPr>
          <p:cNvSpPr txBox="1"/>
          <p:nvPr/>
        </p:nvSpPr>
        <p:spPr>
          <a:xfrm>
            <a:off x="656168" y="2441864"/>
            <a:ext cx="28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 points</a:t>
            </a:r>
          </a:p>
        </p:txBody>
      </p:sp>
    </p:spTree>
    <p:extLst>
      <p:ext uri="{BB962C8B-B14F-4D97-AF65-F5344CB8AC3E}">
        <p14:creationId xmlns:p14="http://schemas.microsoft.com/office/powerpoint/2010/main" val="314448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8" y="596184"/>
            <a:ext cx="1215783" cy="15121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748105" y="1287799"/>
            <a:ext cx="6331172" cy="1393730"/>
          </a:xfrm>
          <a:prstGeom prst="wedgeRoundRectCallout">
            <a:avLst>
              <a:gd name="adj1" fmla="val -64794"/>
              <a:gd name="adj2" fmla="val -35580"/>
              <a:gd name="adj3" fmla="val 16667"/>
            </a:avLst>
          </a:prstGeom>
          <a:solidFill>
            <a:srgbClr val="FD2B4E">
              <a:alpha val="56863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000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halkboard" panose="03050602040202020205" pitchFamily="66" charset="77"/>
              </a:rPr>
              <a:t>_____ one garden at my school.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halkboard" panose="03050602040202020205" pitchFamily="66" charset="77"/>
              </a:rPr>
              <a:t>A. There is      B. There are        </a:t>
            </a:r>
            <a:r>
              <a:rPr lang="en-US" sz="3000" dirty="0"/>
              <a:t>	                         		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76528" y="3847569"/>
            <a:ext cx="3200400" cy="8001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A. There is</a:t>
            </a:r>
          </a:p>
        </p:txBody>
      </p:sp>
      <p:pic>
        <p:nvPicPr>
          <p:cNvPr id="11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13" name="Action Button: Home 12">
            <a:hlinkClick r:id="rId8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F48A1C-F08B-1F27-F195-C1C9BC23EA55}"/>
              </a:ext>
            </a:extLst>
          </p:cNvPr>
          <p:cNvSpPr txBox="1"/>
          <p:nvPr/>
        </p:nvSpPr>
        <p:spPr>
          <a:xfrm>
            <a:off x="656168" y="2441864"/>
            <a:ext cx="28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 points</a:t>
            </a:r>
          </a:p>
        </p:txBody>
      </p:sp>
    </p:spTree>
    <p:extLst>
      <p:ext uri="{BB962C8B-B14F-4D97-AF65-F5344CB8AC3E}">
        <p14:creationId xmlns:p14="http://schemas.microsoft.com/office/powerpoint/2010/main" val="15767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93" y="520103"/>
            <a:ext cx="1188132" cy="1443222"/>
          </a:xfrm>
          <a:prstGeom prst="rect">
            <a:avLst/>
          </a:prstGeom>
        </p:spPr>
      </p:pic>
      <p:sp>
        <p:nvSpPr>
          <p:cNvPr id="33" name="Rounded Rectangular Callout 32"/>
          <p:cNvSpPr/>
          <p:nvPr/>
        </p:nvSpPr>
        <p:spPr>
          <a:xfrm>
            <a:off x="3000526" y="1241714"/>
            <a:ext cx="6062585" cy="1485899"/>
          </a:xfrm>
          <a:prstGeom prst="wedgeRoundRectCallout">
            <a:avLst>
              <a:gd name="adj1" fmla="val -73552"/>
              <a:gd name="adj2" fmla="val -47188"/>
              <a:gd name="adj3" fmla="val 16667"/>
            </a:avLst>
          </a:prstGeom>
          <a:solidFill>
            <a:srgbClr val="FEDAFC">
              <a:alpha val="56863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We can play sports in the ___.</a:t>
            </a: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A. garden 		B. playground </a:t>
            </a:r>
            <a:r>
              <a:rPr lang="en-US" sz="2700" b="1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389121" y="3764313"/>
            <a:ext cx="3543300" cy="914400"/>
          </a:xfrm>
          <a:prstGeom prst="roundRect">
            <a:avLst/>
          </a:prstGeom>
          <a:solidFill>
            <a:srgbClr val="5932E6">
              <a:alpha val="80000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B. playground</a:t>
            </a:r>
          </a:p>
        </p:txBody>
      </p:sp>
      <p:pic>
        <p:nvPicPr>
          <p:cNvPr id="8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9" name="Action Button: Home 8">
            <a:hlinkClick r:id="rId6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6C20BA-AA6B-9986-4F46-78BC07795F75}"/>
              </a:ext>
            </a:extLst>
          </p:cNvPr>
          <p:cNvSpPr txBox="1"/>
          <p:nvPr/>
        </p:nvSpPr>
        <p:spPr>
          <a:xfrm>
            <a:off x="656168" y="2441864"/>
            <a:ext cx="28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16208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46320" y="3483759"/>
            <a:ext cx="2813264" cy="1194955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chemeClr val="tx1"/>
                </a:solidFill>
              </a:rPr>
              <a:t>A. are there</a:t>
            </a:r>
          </a:p>
        </p:txBody>
      </p:sp>
      <p:pic>
        <p:nvPicPr>
          <p:cNvPr id="8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Rounded Rectangular Callout 2"/>
          <p:cNvSpPr/>
          <p:nvPr/>
        </p:nvSpPr>
        <p:spPr>
          <a:xfrm>
            <a:off x="2000250" y="812717"/>
            <a:ext cx="6875813" cy="1813214"/>
          </a:xfrm>
          <a:prstGeom prst="wedgeRoundRectCallout">
            <a:avLst>
              <a:gd name="adj1" fmla="val -56186"/>
              <a:gd name="adj2" fmla="val -830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Chalkboard" panose="03050602040202020205" pitchFamily="66" charset="77"/>
              </a:rPr>
              <a:t>How many computer rooms _____?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Chalkboard" panose="03050602040202020205" pitchFamily="66" charset="77"/>
              </a:rPr>
              <a:t>A. are there         B. there are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" b="996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142" y="1095870"/>
            <a:ext cx="1215783" cy="1512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3BAC0D-FB61-6FCA-EA10-F4D791530924}"/>
              </a:ext>
            </a:extLst>
          </p:cNvPr>
          <p:cNvSpPr txBox="1"/>
          <p:nvPr/>
        </p:nvSpPr>
        <p:spPr>
          <a:xfrm>
            <a:off x="656168" y="2441864"/>
            <a:ext cx="28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8 points</a:t>
            </a:r>
          </a:p>
        </p:txBody>
      </p:sp>
    </p:spTree>
    <p:extLst>
      <p:ext uri="{BB962C8B-B14F-4D97-AF65-F5344CB8AC3E}">
        <p14:creationId xmlns:p14="http://schemas.microsoft.com/office/powerpoint/2010/main" val="3498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eave me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085850" y="1984664"/>
            <a:ext cx="457200" cy="457200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600098" y="4442108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ounded Rectangular Callout 15"/>
          <p:cNvSpPr/>
          <p:nvPr/>
        </p:nvSpPr>
        <p:spPr>
          <a:xfrm>
            <a:off x="3188090" y="308758"/>
            <a:ext cx="4476734" cy="1342242"/>
          </a:xfrm>
          <a:prstGeom prst="wedgeRoundRectCallout">
            <a:avLst>
              <a:gd name="adj1" fmla="val -71810"/>
              <a:gd name="adj2" fmla="val -1749"/>
              <a:gd name="adj3" fmla="val 16667"/>
            </a:avLst>
          </a:prstGeom>
          <a:solidFill>
            <a:srgbClr val="FFFF00">
              <a:alpha val="6117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Chalkboard" panose="03050602040202020205" pitchFamily="66" charset="77"/>
              </a:rPr>
              <a:t>Where’s your school?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4" y="508051"/>
            <a:ext cx="992674" cy="1429067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16D3E73-7506-1EE8-31E7-07F0D090BA3E}"/>
              </a:ext>
            </a:extLst>
          </p:cNvPr>
          <p:cNvSpPr/>
          <p:nvPr/>
        </p:nvSpPr>
        <p:spPr>
          <a:xfrm>
            <a:off x="3691467" y="3420415"/>
            <a:ext cx="4053417" cy="685800"/>
          </a:xfrm>
          <a:prstGeom prst="wedgeRoundRectCallout">
            <a:avLst>
              <a:gd name="adj1" fmla="val 75914"/>
              <a:gd name="adj2" fmla="val 6749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It’s in the 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2F0F0-A793-DB3A-A5B8-27B4CD9B6F34}"/>
              </a:ext>
            </a:extLst>
          </p:cNvPr>
          <p:cNvSpPr txBox="1"/>
          <p:nvPr/>
        </p:nvSpPr>
        <p:spPr>
          <a:xfrm>
            <a:off x="656168" y="2441864"/>
            <a:ext cx="28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1847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C3C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100000" l="0" r="100000">
                        <a14:foregroundMark x1="38806" y1="16800" x2="60199" y2="24000"/>
                        <a14:foregroundMark x1="60199" y1="24000" x2="64179" y2="44800"/>
                        <a14:foregroundMark x1="64179" y1="44800" x2="46766" y2="62800"/>
                        <a14:foregroundMark x1="39303" y1="58400" x2="17910" y2="28400"/>
                        <a14:foregroundMark x1="17910" y1="28400" x2="38806" y2="19200"/>
                        <a14:foregroundMark x1="43284" y1="19200" x2="36318" y2="49600"/>
                        <a14:foregroundMark x1="43781" y1="36000" x2="57711" y2="56400"/>
                        <a14:foregroundMark x1="48756" y1="30400" x2="51244" y2="38400"/>
                        <a14:foregroundMark x1="27861" y1="28000" x2="27861" y2="43200"/>
                        <a14:foregroundMark x1="51244" y1="26400" x2="56219" y2="42000"/>
                        <a14:foregroundMark x1="14925" y1="29600" x2="34328" y2="80800"/>
                        <a14:foregroundMark x1="67164" y1="38400" x2="75124" y2="64800"/>
                        <a14:foregroundMark x1="75124" y1="64800" x2="38806" y2="82800"/>
                        <a14:foregroundMark x1="22886" y1="82800" x2="1990" y2="56000"/>
                        <a14:foregroundMark x1="1990" y1="56000" x2="18408" y2="40000"/>
                        <a14:backgroundMark x1="26866" y1="28800" x2="24876" y2="34800"/>
                        <a14:backgroundMark x1="27861" y1="36800" x2="34328" y2="35600"/>
                        <a14:backgroundMark x1="34328" y1="35200" x2="35323" y2="31200"/>
                        <a14:backgroundMark x1="27363" y1="30000" x2="34826" y2="30000"/>
                        <a14:backgroundMark x1="29851" y1="27600" x2="27861" y2="33600"/>
                        <a14:backgroundMark x1="27861" y1="29600" x2="31343" y2="27200"/>
                        <a14:backgroundMark x1="45771" y1="29600" x2="55721" y2="30800"/>
                        <a14:backgroundMark x1="55721" y1="31600" x2="52736" y2="36800"/>
                        <a14:backgroundMark x1="47264" y1="36800" x2="54726" y2="36000"/>
                        <a14:backgroundMark x1="51244" y1="27600" x2="54229" y2="28800"/>
                        <a14:backgroundMark x1="54229" y1="31600" x2="52736" y2="34000"/>
                        <a14:backgroundMark x1="28358" y1="28400" x2="25373" y2="32800"/>
                        <a14:backgroundMark x1="25871" y1="33600" x2="29353" y2="36400"/>
                        <a14:backgroundMark x1="47761" y1="30000" x2="55224" y2="32800"/>
                      </a14:backgroundRemoval>
                    </a14:imgEffect>
                    <a14:imgEffect>
                      <a14:colorTemperature colorTemp="8875"/>
                    </a14:imgEffect>
                    <a14:imgEffect>
                      <a14:saturation sat="2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1" y="971550"/>
            <a:ext cx="2820467" cy="3508045"/>
          </a:xfrm>
          <a:prstGeom prst="rect">
            <a:avLst/>
          </a:prstGeom>
        </p:spPr>
      </p:pic>
      <p:sp>
        <p:nvSpPr>
          <p:cNvPr id="4" name="Action Button: Home 3">
            <a:hlinkClick r:id="rId6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28700" y="1485900"/>
            <a:ext cx="457200" cy="45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300" y="279052"/>
            <a:ext cx="4697256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Lucky chicken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C7594-05DF-66A5-7743-AEF9DD7B7396}"/>
              </a:ext>
            </a:extLst>
          </p:cNvPr>
          <p:cNvSpPr txBox="1"/>
          <p:nvPr/>
        </p:nvSpPr>
        <p:spPr>
          <a:xfrm>
            <a:off x="656168" y="2441864"/>
            <a:ext cx="28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10 points</a:t>
            </a:r>
          </a:p>
        </p:txBody>
      </p:sp>
    </p:spTree>
    <p:extLst>
      <p:ext uri="{BB962C8B-B14F-4D97-AF65-F5344CB8AC3E}">
        <p14:creationId xmlns:p14="http://schemas.microsoft.com/office/powerpoint/2010/main" val="79516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20882"/>
            <a:ext cx="2857500" cy="3577076"/>
          </a:xfrm>
          <a:prstGeom prst="rect">
            <a:avLst/>
          </a:prstGeom>
        </p:spPr>
      </p:pic>
      <p:sp>
        <p:nvSpPr>
          <p:cNvPr id="4" name="Action Button: Home 3">
            <a:hlinkClick r:id="rId5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28700" y="1485900"/>
            <a:ext cx="457200" cy="45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0300" y="228601"/>
            <a:ext cx="4697256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Lucky chicken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284A72-7E35-2098-E782-13A2347852C0}"/>
              </a:ext>
            </a:extLst>
          </p:cNvPr>
          <p:cNvSpPr txBox="1"/>
          <p:nvPr/>
        </p:nvSpPr>
        <p:spPr>
          <a:xfrm>
            <a:off x="656168" y="2441864"/>
            <a:ext cx="28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10 points</a:t>
            </a:r>
          </a:p>
        </p:txBody>
      </p:sp>
    </p:spTree>
    <p:extLst>
      <p:ext uri="{BB962C8B-B14F-4D97-AF65-F5344CB8AC3E}">
        <p14:creationId xmlns:p14="http://schemas.microsoft.com/office/powerpoint/2010/main" val="9372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86100" y="971550"/>
            <a:ext cx="2857500" cy="3417766"/>
          </a:xfrm>
          <a:prstGeom prst="rect">
            <a:avLst/>
          </a:prstGeom>
        </p:spPr>
      </p:pic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371600" y="4385376"/>
            <a:ext cx="628650" cy="586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28700" y="1485900"/>
            <a:ext cx="457200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0300" y="279052"/>
            <a:ext cx="4697256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spc="38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Lucky chicken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4B2D3E-A8AF-B80C-45F5-54356188502C}"/>
              </a:ext>
            </a:extLst>
          </p:cNvPr>
          <p:cNvSpPr txBox="1"/>
          <p:nvPr/>
        </p:nvSpPr>
        <p:spPr>
          <a:xfrm>
            <a:off x="656168" y="2441864"/>
            <a:ext cx="28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10 </a:t>
            </a:r>
            <a:r>
              <a:rPr lang="en-US" sz="4400" dirty="0">
                <a:solidFill>
                  <a:srgbClr val="FF0000"/>
                </a:solidFill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29484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30609" y="223039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501574" y="231450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68042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30843" y="119906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2230843" y="221369"/>
            <a:ext cx="4315924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80907" y="24318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077" y="3816310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99281" y="12583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5204054" y="126830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5099600" y="1266128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5204053" y="233084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5236926" y="23149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5275466" y="2401092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1988662" y="2297206"/>
            <a:ext cx="3556148" cy="117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 Activity 4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  Read and complete.  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218500" y="370807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5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Let’s write.  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6103021" y="1258382"/>
            <a:ext cx="2580600" cy="101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6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Project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738861" y="235138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7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19057" y="859328"/>
            <a:ext cx="1258186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500" dirty="0">
                <a:solidFill>
                  <a:schemeClr val="tx1"/>
                </a:solidFill>
              </a:rPr>
              <a:t>01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24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9" y="188259"/>
            <a:ext cx="7953751" cy="4773706"/>
          </a:xfrm>
          <a:prstGeom prst="rect">
            <a:avLst/>
          </a:prstGeom>
        </p:spPr>
      </p:pic>
      <p:pic>
        <p:nvPicPr>
          <p:cNvPr id="7" name="Track 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1652" y="188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39987" y="211335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vi-VN" sz="44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724875"/>
            <a:ext cx="1401603" cy="115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02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4476" y="320394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Read and complete.</a:t>
            </a:r>
            <a:endParaRPr sz="4800" b="1" dirty="0"/>
          </a:p>
        </p:txBody>
      </p:sp>
    </p:spTree>
    <p:extLst>
      <p:ext uri="{BB962C8B-B14F-4D97-AF65-F5344CB8AC3E}">
        <p14:creationId xmlns:p14="http://schemas.microsoft.com/office/powerpoint/2010/main" val="390168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F09C-5CE5-5EE4-5B00-5B38CD1D9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1" t="14970" r="1006" b="53226"/>
          <a:stretch/>
        </p:blipFill>
        <p:spPr>
          <a:xfrm>
            <a:off x="96357" y="2156114"/>
            <a:ext cx="8951286" cy="1543792"/>
          </a:xfrm>
          <a:prstGeom prst="rect">
            <a:avLst/>
          </a:prstGeom>
        </p:spPr>
      </p:pic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FAB3C4C1-1504-1231-E27A-0A5F12D23A88}"/>
              </a:ext>
            </a:extLst>
          </p:cNvPr>
          <p:cNvSpPr/>
          <p:nvPr/>
        </p:nvSpPr>
        <p:spPr>
          <a:xfrm>
            <a:off x="3359140" y="448022"/>
            <a:ext cx="3421669" cy="94339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read.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088DF4D8-EBAD-8987-DCF9-C9BBC005B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1116279" y="264393"/>
            <a:ext cx="1703379" cy="172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8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F09C-5CE5-5EE4-5B00-5B38CD1D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443441"/>
            <a:ext cx="8494965" cy="4256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AD0FB-6A8A-A47E-8CA8-0B19266C169D}"/>
              </a:ext>
            </a:extLst>
          </p:cNvPr>
          <p:cNvSpPr txBox="1"/>
          <p:nvPr/>
        </p:nvSpPr>
        <p:spPr>
          <a:xfrm>
            <a:off x="3303448" y="2502960"/>
            <a:ext cx="11916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6167DA-9077-4611-2E4E-D8C4F24F3918}"/>
              </a:ext>
            </a:extLst>
          </p:cNvPr>
          <p:cNvCxnSpPr/>
          <p:nvPr/>
        </p:nvCxnSpPr>
        <p:spPr>
          <a:xfrm>
            <a:off x="3191933" y="1473200"/>
            <a:ext cx="1642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572EC1-F41A-DECB-4F28-876A7786EEEE}"/>
              </a:ext>
            </a:extLst>
          </p:cNvPr>
          <p:cNvCxnSpPr/>
          <p:nvPr/>
        </p:nvCxnSpPr>
        <p:spPr>
          <a:xfrm>
            <a:off x="6336915" y="1483756"/>
            <a:ext cx="1642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B9A2B83-BD8D-92A4-0640-B5CA860BCE8D}"/>
              </a:ext>
            </a:extLst>
          </p:cNvPr>
          <p:cNvSpPr txBox="1"/>
          <p:nvPr/>
        </p:nvSpPr>
        <p:spPr>
          <a:xfrm>
            <a:off x="2375193" y="3047752"/>
            <a:ext cx="1175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three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F0FEE6-E2BC-1B45-0260-02075C6A0584}"/>
              </a:ext>
            </a:extLst>
          </p:cNvPr>
          <p:cNvCxnSpPr>
            <a:cxnSpLocks/>
          </p:cNvCxnSpPr>
          <p:nvPr/>
        </p:nvCxnSpPr>
        <p:spPr>
          <a:xfrm>
            <a:off x="991039" y="1778660"/>
            <a:ext cx="10277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1D4D44-F3C4-068A-7DF5-616EA99DB05E}"/>
              </a:ext>
            </a:extLst>
          </p:cNvPr>
          <p:cNvSpPr txBox="1"/>
          <p:nvPr/>
        </p:nvSpPr>
        <p:spPr>
          <a:xfrm>
            <a:off x="2375193" y="3601509"/>
            <a:ext cx="12955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garden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AB5C2-4A70-4257-4FAC-8ED6453435AE}"/>
              </a:ext>
            </a:extLst>
          </p:cNvPr>
          <p:cNvCxnSpPr>
            <a:cxnSpLocks/>
          </p:cNvCxnSpPr>
          <p:nvPr/>
        </p:nvCxnSpPr>
        <p:spPr>
          <a:xfrm>
            <a:off x="2275682" y="2061688"/>
            <a:ext cx="17375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6B001C-1DAD-7170-13E9-15C84427A56F}"/>
              </a:ext>
            </a:extLst>
          </p:cNvPr>
          <p:cNvCxnSpPr>
            <a:cxnSpLocks/>
          </p:cNvCxnSpPr>
          <p:nvPr/>
        </p:nvCxnSpPr>
        <p:spPr>
          <a:xfrm>
            <a:off x="4328134" y="2078841"/>
            <a:ext cx="41983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E1E537-B68F-8B41-941B-FECCE85AC912}"/>
              </a:ext>
            </a:extLst>
          </p:cNvPr>
          <p:cNvCxnSpPr>
            <a:cxnSpLocks/>
          </p:cNvCxnSpPr>
          <p:nvPr/>
        </p:nvCxnSpPr>
        <p:spPr>
          <a:xfrm>
            <a:off x="991039" y="2392218"/>
            <a:ext cx="17375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C43EB5-76E7-6B8D-64E4-54F81A7C4243}"/>
              </a:ext>
            </a:extLst>
          </p:cNvPr>
          <p:cNvSpPr txBox="1"/>
          <p:nvPr/>
        </p:nvSpPr>
        <p:spPr>
          <a:xfrm>
            <a:off x="4113509" y="4173453"/>
            <a:ext cx="19978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20108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099" y="2087900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4400" dirty="0">
                <a:solidFill>
                  <a:schemeClr val="accent5">
                    <a:lumMod val="75000"/>
                  </a:schemeClr>
                </a:solidFill>
              </a:rPr>
              <a:t>Activity 5</a:t>
            </a:r>
            <a:endParaRPr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66259" y="3014095"/>
            <a:ext cx="551197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Let’s write.</a:t>
            </a:r>
            <a:endParaRPr sz="5400" b="1" dirty="0"/>
          </a:p>
        </p:txBody>
      </p:sp>
    </p:spTree>
    <p:extLst>
      <p:ext uri="{BB962C8B-B14F-4D97-AF65-F5344CB8AC3E}">
        <p14:creationId xmlns:p14="http://schemas.microsoft.com/office/powerpoint/2010/main" val="3839933368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10497</TotalTime>
  <Words>267</Words>
  <Application>Microsoft Office PowerPoint</Application>
  <PresentationFormat>On-screen Show (16:9)</PresentationFormat>
  <Paragraphs>82</Paragraphs>
  <Slides>27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Comic Sans MS</vt:lpstr>
      <vt:lpstr>Dosis</vt:lpstr>
      <vt:lpstr>Arial</vt:lpstr>
      <vt:lpstr>Sport Day</vt:lpstr>
      <vt:lpstr>Catamaran</vt:lpstr>
      <vt:lpstr>Times New Roman</vt:lpstr>
      <vt:lpstr>Coiny</vt:lpstr>
      <vt:lpstr>Chalkboard</vt:lpstr>
      <vt:lpstr>International Coffee Day by Slidesgo</vt:lpstr>
      <vt:lpstr>PowerPoint Presentation</vt:lpstr>
      <vt:lpstr> Our school facilities </vt:lpstr>
      <vt:lpstr>01</vt:lpstr>
      <vt:lpstr>Warm-up</vt:lpstr>
      <vt:lpstr>PowerPoint Presentation</vt:lpstr>
      <vt:lpstr>Activity 4</vt:lpstr>
      <vt:lpstr>PowerPoint Presentation</vt:lpstr>
      <vt:lpstr>PowerPoint Presentation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6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Administrator</cp:lastModifiedBy>
  <cp:revision>71</cp:revision>
  <dcterms:modified xsi:type="dcterms:W3CDTF">2024-11-25T01:11:31Z</dcterms:modified>
</cp:coreProperties>
</file>