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3" r:id="rId2"/>
  </p:sldMasterIdLst>
  <p:notesMasterIdLst>
    <p:notesMasterId r:id="rId46"/>
  </p:notesMasterIdLst>
  <p:sldIdLst>
    <p:sldId id="327" r:id="rId3"/>
    <p:sldId id="417" r:id="rId4"/>
    <p:sldId id="444" r:id="rId5"/>
    <p:sldId id="259" r:id="rId6"/>
    <p:sldId id="464" r:id="rId7"/>
    <p:sldId id="497" r:id="rId8"/>
    <p:sldId id="498" r:id="rId9"/>
    <p:sldId id="499" r:id="rId10"/>
    <p:sldId id="500" r:id="rId11"/>
    <p:sldId id="501" r:id="rId12"/>
    <p:sldId id="502" r:id="rId13"/>
    <p:sldId id="503" r:id="rId14"/>
    <p:sldId id="511" r:id="rId15"/>
    <p:sldId id="504" r:id="rId16"/>
    <p:sldId id="505" r:id="rId17"/>
    <p:sldId id="506" r:id="rId18"/>
    <p:sldId id="507" r:id="rId19"/>
    <p:sldId id="508" r:id="rId20"/>
    <p:sldId id="509" r:id="rId21"/>
    <p:sldId id="510" r:id="rId22"/>
    <p:sldId id="539" r:id="rId23"/>
    <p:sldId id="443" r:id="rId24"/>
    <p:sldId id="474" r:id="rId25"/>
    <p:sldId id="487" r:id="rId26"/>
    <p:sldId id="488" r:id="rId27"/>
    <p:sldId id="489" r:id="rId28"/>
    <p:sldId id="458" r:id="rId29"/>
    <p:sldId id="481" r:id="rId30"/>
    <p:sldId id="490" r:id="rId31"/>
    <p:sldId id="491" r:id="rId32"/>
    <p:sldId id="492" r:id="rId33"/>
    <p:sldId id="493" r:id="rId34"/>
    <p:sldId id="494" r:id="rId35"/>
    <p:sldId id="463" r:id="rId36"/>
    <p:sldId id="496" r:id="rId37"/>
    <p:sldId id="513" r:id="rId38"/>
    <p:sldId id="515" r:id="rId39"/>
    <p:sldId id="516" r:id="rId40"/>
    <p:sldId id="517" r:id="rId41"/>
    <p:sldId id="514" r:id="rId42"/>
    <p:sldId id="495" r:id="rId43"/>
    <p:sldId id="512" r:id="rId44"/>
    <p:sldId id="328" r:id="rId45"/>
  </p:sldIdLst>
  <p:sldSz cx="9144000" cy="5143500" type="screen16x9"/>
  <p:notesSz cx="6858000" cy="9144000"/>
  <p:embeddedFontLst>
    <p:embeddedFont>
      <p:font typeface="Kirang Haerang" panose="020B0604020202020204" charset="-127"/>
      <p:regular r:id="rId47"/>
    </p:embeddedFont>
    <p:embeddedFont>
      <p:font typeface="Comic Sans MS" panose="030F0702030302020204" pitchFamily="66" charset="0"/>
      <p:regular r:id="rId48"/>
      <p:bold r:id="rId49"/>
      <p:italic r:id="rId50"/>
      <p:boldItalic r:id="rId51"/>
    </p:embeddedFont>
    <p:embeddedFont>
      <p:font typeface="Nixie One" panose="020B0604020202020204" charset="0"/>
      <p:regular r:id="rId52"/>
    </p:embeddedFont>
    <p:embeddedFont>
      <p:font typeface="Nunito" pitchFamily="2" charset="0"/>
      <p:regular r:id="rId53"/>
      <p:bold r:id="rId54"/>
      <p:italic r:id="rId55"/>
      <p:boldItalic r:id="rId56"/>
    </p:embeddedFont>
    <p:embeddedFont>
      <p:font typeface="VNI-Hobo" panose="020B0604020202020204"/>
      <p:regular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80808"/>
    <a:srgbClr val="F9C422"/>
    <a:srgbClr val="FF0066"/>
    <a:srgbClr val="EC0089"/>
    <a:srgbClr val="F9C7CA"/>
    <a:srgbClr val="E0B07C"/>
    <a:srgbClr val="008448"/>
    <a:srgbClr val="98C3E8"/>
    <a:srgbClr val="FDD3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88" autoAdjust="0"/>
    <p:restoredTop sz="89883" autoAdjust="0"/>
  </p:normalViewPr>
  <p:slideViewPr>
    <p:cSldViewPr snapToGrid="0">
      <p:cViewPr varScale="1">
        <p:scale>
          <a:sx n="130" d="100"/>
          <a:sy n="130" d="100"/>
        </p:scale>
        <p:origin x="110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7.fntdata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61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6.fntdata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8" Type="http://schemas.openxmlformats.org/officeDocument/2006/relationships/slide" Target="slides/slide6.xml"/><Relationship Id="rId51" Type="http://schemas.openxmlformats.org/officeDocument/2006/relationships/font" Target="fonts/font5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843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65975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45360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97865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033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5E146-61D8-46A5-B498-CD5CD0DD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AA3255-39D8-4C42-842E-1D17558CA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782D50-82F4-4E20-8C07-E7AFA54BA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4E6783-40A8-4EF7-82DF-00CBFE7CB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1EC76-F960-4DAB-8BBF-2FF6949C0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12ADC5-F59B-4AD9-8394-99EFC4B49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598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0A5B1-4F72-4C61-9AD0-53A7805DF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DD439-9E9F-462D-A144-9220C9AE9B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7B0D6-0CA9-4A91-979E-E93F54BA2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08213-09CF-4756-B34B-6D4BF668F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29D9E-3C39-425D-BAD1-EBD81D372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4714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4DE781-D773-4C32-950F-948595A86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187CD-D294-430B-A0A8-D92BFA5B6B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91A08-5CA6-4612-9A5B-F17F4579F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F293F-EEE0-4D32-A9C6-78F9E1AA6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BFBE2-F13E-438E-8D80-BE70C4F84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993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24D9C-0C13-4D51-9D5C-2F3DEE2A8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6D8BAC-37BD-4677-A24F-EC5E8AE98A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F83F1-9DB6-4A33-967A-03C3BB3C8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E8780-A14C-42BC-8B8B-3CE125924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8FE2D-158E-4E64-A23B-02A4232DD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991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2AFEB-BF55-441E-A9F7-666D942A5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36D0F-6433-441E-BE6F-0F57E42B7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A08EC-2D05-4AF7-B005-AE291EE1B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7D648-FF82-46A8-98DF-005B8E6FC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37ABB-732A-4DCC-AB80-E89C8678E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669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0CCDA-471C-47B1-821A-5F4AA2780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684D7D-60F1-461A-91E4-8623AA7D8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DC6CD0-ADB6-4C1D-9132-A17B3EC67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5A381-500F-4264-A2EC-7D4A4D81A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DEE95-04F5-4638-B216-0A0547CD6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538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A3847-94DB-4381-ABAA-945F2A57F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FC69D-B221-4A32-AD0C-D84FA7B557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C6D3D7-E4D8-4879-8BC4-D92A8BA61B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F7C62-6F18-4C5D-BF4B-2B83B00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AA9F99-C949-4898-9DDA-A98925FD6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388B14-7CEC-4E7A-A2F1-3D0FEC6E9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157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C9728-D16D-4FA1-AC53-91A6CCB8B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7BEE9-206B-46B5-ADCB-AD134C7C0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B98567-430D-4DEF-AA22-0397880A6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C2D181-1CE7-40C3-859E-E380F8A47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DFC062-4F3C-4D66-B479-779BCD0118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F3FDF4-FD00-4629-9BB8-9F70594FD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1FC01B-DF0E-4E6E-8FC4-4B99456FF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C9B7D6-A3E9-4051-80E7-75102DB9A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847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6668B-BB68-425D-9509-9FED795B7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A4B96-07F8-40F3-89ED-9607C6433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A3C2CF-499A-405D-A8A2-0DA47181A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6E4E61-6863-467F-A9C6-F4EB242B2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683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BBBED8-C704-43EC-9FF7-8F646D728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C9F941-7975-4DBB-AF62-A8FCA638E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EC06D-47E6-4C4B-AF8D-5FEE1618E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454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8F6FB-B1D5-4154-BA8D-3DE374A4A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72DA1-AD11-4E83-81EB-EC99651E7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CF0F2A-8F49-4C70-8598-6FD532C832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DC7C95-FBE3-4708-A4E0-76CD49C8E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A7CF9-8987-41E5-9829-71981368A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F7BE1-9B84-4BC2-AE22-1C819CA7D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624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CC95A5-C4E0-43BA-8502-CD5F8478E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CE701-0060-4FE5-BF89-978AA35A6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EDC20-072B-4918-AD44-84437D4DD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2F770-EDC1-4D46-A423-D195BE5A4284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3BE19-71BD-46D3-B52F-27E09BA24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1DBE6-E706-4BFF-8826-29AE7446B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52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3.jpg"/><Relationship Id="rId5" Type="http://schemas.openxmlformats.org/officeDocument/2006/relationships/image" Target="../media/image5.png"/><Relationship Id="rId4" Type="http://schemas.openxmlformats.org/officeDocument/2006/relationships/image" Target="../media/image9.web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8.jpeg"/><Relationship Id="rId5" Type="http://schemas.openxmlformats.org/officeDocument/2006/relationships/image" Target="../media/image14.jpg"/><Relationship Id="rId4" Type="http://schemas.openxmlformats.org/officeDocument/2006/relationships/image" Target="../media/image9.web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8.jpeg"/><Relationship Id="rId5" Type="http://schemas.openxmlformats.org/officeDocument/2006/relationships/image" Target="../media/image15.png"/><Relationship Id="rId4" Type="http://schemas.openxmlformats.org/officeDocument/2006/relationships/image" Target="../media/image9.web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8.jpeg"/><Relationship Id="rId5" Type="http://schemas.openxmlformats.org/officeDocument/2006/relationships/image" Target="../media/image16.png"/><Relationship Id="rId4" Type="http://schemas.openxmlformats.org/officeDocument/2006/relationships/image" Target="../media/image9.web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jpe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7.jpeg"/><Relationship Id="rId5" Type="http://schemas.openxmlformats.org/officeDocument/2006/relationships/image" Target="../media/image5.png"/><Relationship Id="rId4" Type="http://schemas.openxmlformats.org/officeDocument/2006/relationships/image" Target="../media/image9.web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8.jpeg"/><Relationship Id="rId5" Type="http://schemas.openxmlformats.org/officeDocument/2006/relationships/image" Target="../media/image18.png"/><Relationship Id="rId4" Type="http://schemas.openxmlformats.org/officeDocument/2006/relationships/image" Target="../media/image9.web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8.jpeg"/><Relationship Id="rId5" Type="http://schemas.openxmlformats.org/officeDocument/2006/relationships/image" Target="../media/image19.png"/><Relationship Id="rId4" Type="http://schemas.openxmlformats.org/officeDocument/2006/relationships/image" Target="../media/image9.web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8.jpeg"/><Relationship Id="rId5" Type="http://schemas.openxmlformats.org/officeDocument/2006/relationships/image" Target="../media/image20.jpg"/><Relationship Id="rId4" Type="http://schemas.openxmlformats.org/officeDocument/2006/relationships/image" Target="../media/image9.web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8.jpeg"/><Relationship Id="rId5" Type="http://schemas.openxmlformats.org/officeDocument/2006/relationships/image" Target="../media/image21.png"/><Relationship Id="rId4" Type="http://schemas.openxmlformats.org/officeDocument/2006/relationships/image" Target="../media/image9.web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8.jpeg"/><Relationship Id="rId5" Type="http://schemas.openxmlformats.org/officeDocument/2006/relationships/image" Target="../media/image22.jpg"/><Relationship Id="rId4" Type="http://schemas.openxmlformats.org/officeDocument/2006/relationships/image" Target="../media/image9.web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8.jpeg"/><Relationship Id="rId5" Type="http://schemas.openxmlformats.org/officeDocument/2006/relationships/image" Target="../media/image23.jpg"/><Relationship Id="rId4" Type="http://schemas.openxmlformats.org/officeDocument/2006/relationships/image" Target="../media/image9.web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25.gif"/><Relationship Id="rId5" Type="http://schemas.openxmlformats.org/officeDocument/2006/relationships/image" Target="../media/image24.jpg"/><Relationship Id="rId4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17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2" Type="http://schemas.microsoft.com/office/2007/relationships/media" Target="../media/media17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audio" Target="../media/audio1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2" Type="http://schemas.microsoft.com/office/2007/relationships/media" Target="../media/media17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audio" Target="../media/audio1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17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8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8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26.pn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8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26.png"/><Relationship Id="rId4" Type="http://schemas.openxmlformats.org/officeDocument/2006/relationships/audio" Target="../media/audio1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8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26.png"/><Relationship Id="rId4" Type="http://schemas.openxmlformats.org/officeDocument/2006/relationships/audio" Target="../media/audio1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8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26.png"/><Relationship Id="rId4" Type="http://schemas.openxmlformats.org/officeDocument/2006/relationships/audio" Target="../media/audio1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8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26.png"/><Relationship Id="rId4" Type="http://schemas.openxmlformats.org/officeDocument/2006/relationships/audio" Target="../media/audio1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19.mp3"/><Relationship Id="rId1" Type="http://schemas.openxmlformats.org/officeDocument/2006/relationships/audio" Target="NULL" TargetMode="External"/><Relationship Id="rId6" Type="http://schemas.microsoft.com/office/2007/relationships/hdphoto" Target="../media/hdphoto3.wdp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19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26.png"/><Relationship Id="rId4" Type="http://schemas.openxmlformats.org/officeDocument/2006/relationships/audio" Target="../media/audio1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19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26.png"/><Relationship Id="rId4" Type="http://schemas.openxmlformats.org/officeDocument/2006/relationships/audio" Target="../media/audio1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19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26.png"/><Relationship Id="rId4" Type="http://schemas.openxmlformats.org/officeDocument/2006/relationships/audio" Target="../media/audio1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19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26.pn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19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26.png"/><Relationship Id="rId4" Type="http://schemas.openxmlformats.org/officeDocument/2006/relationships/audio" Target="../media/audio1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ebp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jpeg"/><Relationship Id="rId5" Type="http://schemas.openxmlformats.org/officeDocument/2006/relationships/image" Target="../media/image10.png"/><Relationship Id="rId4" Type="http://schemas.openxmlformats.org/officeDocument/2006/relationships/image" Target="../media/image9.web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jpeg"/><Relationship Id="rId5" Type="http://schemas.openxmlformats.org/officeDocument/2006/relationships/image" Target="../media/image11.png"/><Relationship Id="rId4" Type="http://schemas.openxmlformats.org/officeDocument/2006/relationships/image" Target="../media/image9.web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jpeg"/><Relationship Id="rId5" Type="http://schemas.openxmlformats.org/officeDocument/2006/relationships/image" Target="../media/image12.png"/><Relationship Id="rId4" Type="http://schemas.openxmlformats.org/officeDocument/2006/relationships/image" Target="../media/image9.web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141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C0EAE2F-DDF8-EBB1-64B2-8C098237FC4A}"/>
              </a:ext>
            </a:extLst>
          </p:cNvPr>
          <p:cNvSpPr/>
          <p:nvPr/>
        </p:nvSpPr>
        <p:spPr>
          <a:xfrm>
            <a:off x="4176889" y="3513075"/>
            <a:ext cx="1207911" cy="722489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car</a:t>
            </a:r>
          </a:p>
        </p:txBody>
      </p:sp>
      <p:pic>
        <p:nvPicPr>
          <p:cNvPr id="3" name="car">
            <a:hlinkClick r:id="" action="ppaction://media"/>
            <a:extLst>
              <a:ext uri="{FF2B5EF4-FFF2-40B4-BE49-F238E27FC236}">
                <a16:creationId xmlns:a16="http://schemas.microsoft.com/office/drawing/2014/main" id="{2648FDD2-27CB-85CF-B671-1B1BD7992D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74878" y="3874319"/>
            <a:ext cx="449720" cy="449720"/>
          </a:xfrm>
          <a:prstGeom prst="rect">
            <a:avLst/>
          </a:prstGeom>
        </p:spPr>
      </p:pic>
      <p:pic>
        <p:nvPicPr>
          <p:cNvPr id="8" name="Picture 7" descr="A cartoon of a red car&#10;&#10;Description automatically generated">
            <a:extLst>
              <a:ext uri="{FF2B5EF4-FFF2-40B4-BE49-F238E27FC236}">
                <a16:creationId xmlns:a16="http://schemas.microsoft.com/office/drawing/2014/main" id="{A4F1FFAE-CA28-A346-574E-107D9CEE272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0153" y="1905077"/>
            <a:ext cx="1726261" cy="1662326"/>
          </a:xfrm>
          <a:prstGeom prst="rect">
            <a:avLst/>
          </a:prstGeom>
        </p:spPr>
      </p:pic>
      <p:pic>
        <p:nvPicPr>
          <p:cNvPr id="2" name="Picture 2" descr="Cartoon Vector Illustration of Shopping Bag 2779739 Vector Art at Vecteezy">
            <a:extLst>
              <a:ext uri="{FF2B5EF4-FFF2-40B4-BE49-F238E27FC236}">
                <a16:creationId xmlns:a16="http://schemas.microsoft.com/office/drawing/2014/main" id="{FFCDE99D-4F9B-4835-289F-9EC56E15E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80" y="958258"/>
            <a:ext cx="2488717" cy="282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770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0.03889 L -8.33333E-7 -0.03858 C -0.00052 -0.04537 -0.00121 -0.05185 -0.00121 -0.05864 C -0.00069 -0.10617 0.00052 -0.1287 0.00226 -0.16852 C 0.00261 -0.19753 0.00226 -0.22623 0.0033 -0.25494 C 0.00365 -0.26451 0.00538 -0.27407 0.00677 -0.28302 C 0.00764 -0.2892 0.0092 -0.29475 0.01024 -0.30031 C 0.01076 -0.30309 0.01059 -0.30648 0.01129 -0.30895 C 0.01424 -0.31944 0.01736 -0.32932 0.02066 -0.33951 C 0.02188 -0.34321 0.02396 -0.3463 0.02535 -0.35 C 0.02743 -0.35617 0.02882 -0.36327 0.03108 -0.36975 C 0.03264 -0.37407 0.03507 -0.37778 0.03663 -0.38241 C 0.04497 -0.40432 0.03733 -0.39228 0.04601 -0.40401 C 0.04722 -0.40864 0.04792 -0.41358 0.04948 -0.41698 C 0.0559 -0.43272 0.06389 -0.44167 0.07257 -0.45154 C 0.07465 -0.45401 0.07622 -0.4571 0.07847 -0.45802 C 0.08524 -0.46265 0.09358 -0.46327 0.10017 -0.4642 C 0.12188 -0.46389 0.14358 -0.4642 0.16511 -0.46235 C 0.17136 -0.46204 0.17743 -0.45988 0.18368 -0.45802 C 0.19636 -0.45463 0.20278 -0.45093 0.21597 -0.4429 C 0.22326 -0.43827 0.23073 -0.43395 0.23785 -0.42809 C 0.24271 -0.42377 0.25347 -0.40895 0.25886 -0.40185 C 0.26233 -0.39074 0.26441 -0.38519 0.26684 -0.37191 C 0.27066 -0.34969 0.26771 -0.35741 0.27014 -0.33951 C 0.27083 -0.33519 0.27205 -0.33086 0.27257 -0.32623 C 0.27517 -0.30463 0.27604 -0.2787 0.27726 -0.25741 C 0.27761 -0.24938 0.27795 -0.24136 0.2783 -0.23364 C 0.27882 -0.22438 0.27882 -0.21451 0.27951 -0.20525 C 0.28021 -0.19383 0.28177 -0.1821 0.28281 -0.17099 C 0.28333 -0.12469 0.28438 -0.0787 0.28438 -0.03241 L 0.28438 -0.03179 " pathEditMode="relative" rAng="0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49" y="-2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C0EAE2F-DDF8-EBB1-64B2-8C098237FC4A}"/>
              </a:ext>
            </a:extLst>
          </p:cNvPr>
          <p:cNvSpPr/>
          <p:nvPr/>
        </p:nvSpPr>
        <p:spPr>
          <a:xfrm>
            <a:off x="4176889" y="3513075"/>
            <a:ext cx="1207911" cy="722489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cat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F1FFAE-CA28-A346-574E-107D9CEE272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1254870" y="1682632"/>
            <a:ext cx="1669553" cy="1662326"/>
          </a:xfrm>
          <a:prstGeom prst="rect">
            <a:avLst/>
          </a:prstGeom>
        </p:spPr>
      </p:pic>
      <p:pic>
        <p:nvPicPr>
          <p:cNvPr id="2" name="Picture 2" descr="Cartoon Vector Illustration of Shopping Bag 2779739 Vector Art at Vecteezy">
            <a:extLst>
              <a:ext uri="{FF2B5EF4-FFF2-40B4-BE49-F238E27FC236}">
                <a16:creationId xmlns:a16="http://schemas.microsoft.com/office/drawing/2014/main" id="{FFCDE99D-4F9B-4835-289F-9EC56E15E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87" y="683797"/>
            <a:ext cx="2488717" cy="282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at">
            <a:hlinkClick r:id="" action="ppaction://media"/>
            <a:extLst>
              <a:ext uri="{FF2B5EF4-FFF2-40B4-BE49-F238E27FC236}">
                <a16:creationId xmlns:a16="http://schemas.microsoft.com/office/drawing/2014/main" id="{ABEABAA4-79D6-9778-D74C-BC8739760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55386" y="3189617"/>
            <a:ext cx="458924" cy="45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53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0.03889 L -2.22222E-6 -0.03858 C -0.00052 -0.04537 -0.00121 -0.05185 -0.00121 -0.05864 C -0.00069 -0.10617 0.00052 -0.1287 0.00226 -0.16852 C 0.00261 -0.19753 0.00226 -0.22623 0.0033 -0.25494 C 0.00365 -0.26451 0.00538 -0.27407 0.00677 -0.28302 C 0.00764 -0.2892 0.0092 -0.29475 0.01025 -0.30031 C 0.01077 -0.30309 0.01059 -0.30648 0.01129 -0.30895 C 0.01424 -0.31944 0.01736 -0.32932 0.02066 -0.33981 C 0.02188 -0.34321 0.02396 -0.3463 0.02535 -0.35031 C 0.02743 -0.35617 0.02882 -0.36327 0.03108 -0.36975 C 0.03264 -0.37407 0.03507 -0.37778 0.03663 -0.38241 C 0.04497 -0.40432 0.03733 -0.39228 0.04601 -0.40401 C 0.04722 -0.40864 0.04792 -0.41358 0.04948 -0.41698 C 0.05591 -0.43272 0.06389 -0.44167 0.07257 -0.45154 C 0.07466 -0.45401 0.07622 -0.4571 0.07847 -0.45802 C 0.08525 -0.46265 0.09358 -0.46327 0.10018 -0.4642 C 0.12188 -0.46389 0.14358 -0.4642 0.16511 -0.46235 C 0.17136 -0.46204 0.17743 -0.45988 0.18368 -0.45802 C 0.19636 -0.45463 0.20278 -0.45093 0.21597 -0.4429 C 0.22327 -0.43827 0.23073 -0.43395 0.23785 -0.42809 C 0.24271 -0.42377 0.25347 -0.40895 0.25886 -0.40185 C 0.26233 -0.39074 0.26441 -0.38518 0.26684 -0.37191 C 0.27066 -0.34969 0.26771 -0.35741 0.27014 -0.33981 C 0.27084 -0.33518 0.27205 -0.33086 0.27257 -0.32623 C 0.27518 -0.30463 0.27604 -0.2787 0.27726 -0.25741 C 0.27761 -0.24938 0.27795 -0.24136 0.2783 -0.23364 C 0.27882 -0.22438 0.27882 -0.21451 0.27952 -0.20525 C 0.28021 -0.19383 0.28177 -0.1821 0.28281 -0.17099 C 0.28334 -0.12469 0.28438 -0.0787 0.28438 -0.03241 L 0.28438 -0.03179 " pathEditMode="relative" rAng="0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49" y="-2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C0EAE2F-DDF8-EBB1-64B2-8C098237FC4A}"/>
              </a:ext>
            </a:extLst>
          </p:cNvPr>
          <p:cNvSpPr/>
          <p:nvPr/>
        </p:nvSpPr>
        <p:spPr>
          <a:xfrm>
            <a:off x="4176889" y="3513075"/>
            <a:ext cx="1207911" cy="722489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cup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F1FFAE-CA28-A346-574E-107D9CEE27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254870" y="1820715"/>
            <a:ext cx="1669553" cy="1386160"/>
          </a:xfrm>
          <a:prstGeom prst="rect">
            <a:avLst/>
          </a:prstGeom>
        </p:spPr>
      </p:pic>
      <p:pic>
        <p:nvPicPr>
          <p:cNvPr id="2" name="Picture 2" descr="Cartoon Vector Illustration of Shopping Bag 2779739 Vector Art at Vecteezy">
            <a:extLst>
              <a:ext uri="{FF2B5EF4-FFF2-40B4-BE49-F238E27FC236}">
                <a16:creationId xmlns:a16="http://schemas.microsoft.com/office/drawing/2014/main" id="{FFCDE99D-4F9B-4835-289F-9EC56E15E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063" y="742471"/>
            <a:ext cx="2488717" cy="282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up">
            <a:hlinkClick r:id="" action="ppaction://media"/>
            <a:extLst>
              <a:ext uri="{FF2B5EF4-FFF2-40B4-BE49-F238E27FC236}">
                <a16:creationId xmlns:a16="http://schemas.microsoft.com/office/drawing/2014/main" id="{DB3C961F-72D2-37D4-5B6E-FA313F0956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67735" y="3056123"/>
            <a:ext cx="515626" cy="51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30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71605E-6 L -2.22222E-6 0.00031 C -0.00052 -0.00648 -0.00121 -0.01296 -0.00121 -0.01975 C -0.00069 -0.06728 0.00052 -0.08981 0.00226 -0.12963 C 0.00261 -0.15864 0.00226 -0.18734 0.00347 -0.21605 C 0.00382 -0.22561 0.00556 -0.23518 0.00695 -0.24413 C 0.00799 -0.25031 0.00955 -0.25586 0.01059 -0.26142 C 0.01111 -0.26419 0.01094 -0.26759 0.01163 -0.27006 C 0.01476 -0.28055 0.01806 -0.29043 0.02153 -0.30092 C 0.02275 -0.30432 0.02483 -0.3074 0.02639 -0.31142 C 0.02847 -0.31728 0.03004 -0.32438 0.03229 -0.33086 C 0.03403 -0.33518 0.03646 -0.33889 0.0382 -0.34352 C 0.0467 -0.36543 0.03889 -0.35339 0.04792 -0.36512 C 0.04913 -0.36975 0.04983 -0.37469 0.05156 -0.37808 C 0.05816 -0.39382 0.0665 -0.40278 0.07552 -0.41265 C 0.07778 -0.41512 0.07934 -0.41821 0.0816 -0.41913 C 0.08872 -0.42376 0.0974 -0.42438 0.10434 -0.425 C 0.12691 -0.425 0.14948 -0.425 0.17188 -0.42345 C 0.17847 -0.42315 0.18472 -0.42098 0.19132 -0.41913 C 0.20452 -0.41574 0.21111 -0.41203 0.22483 -0.40401 C 0.23247 -0.39938 0.24028 -0.39506 0.24757 -0.38919 C 0.25278 -0.38487 0.26389 -0.37006 0.26945 -0.36296 C 0.27309 -0.35185 0.27535 -0.34629 0.27778 -0.33302 C 0.28177 -0.3108 0.27882 -0.31852 0.28125 -0.30092 C 0.28195 -0.29629 0.28334 -0.29197 0.28386 -0.28734 C 0.28646 -0.26574 0.2875 -0.23981 0.28872 -0.21852 C 0.28906 -0.21049 0.28941 -0.20247 0.28976 -0.19475 C 0.29028 -0.18549 0.29028 -0.17561 0.29097 -0.16636 C 0.29184 -0.15494 0.29341 -0.14321 0.29445 -0.1321 C 0.29497 -0.0858 0.29618 -0.03981 0.29618 0.00648 L 0.29618 0.0071 " pathEditMode="relative" rAng="0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40" y="-20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C0EAE2F-DDF8-EBB1-64B2-8C098237FC4A}"/>
              </a:ext>
            </a:extLst>
          </p:cNvPr>
          <p:cNvSpPr/>
          <p:nvPr/>
        </p:nvSpPr>
        <p:spPr>
          <a:xfrm>
            <a:off x="4176889" y="3513075"/>
            <a:ext cx="1207911" cy="722489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cake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F1FFAE-CA28-A346-574E-107D9CEE27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287471" y="1820715"/>
            <a:ext cx="1604351" cy="1386160"/>
          </a:xfrm>
          <a:prstGeom prst="rect">
            <a:avLst/>
          </a:prstGeom>
        </p:spPr>
      </p:pic>
      <p:pic>
        <p:nvPicPr>
          <p:cNvPr id="2" name="Picture 2" descr="Cartoon Vector Illustration of Shopping Bag 2779739 Vector Art at Vecteezy">
            <a:extLst>
              <a:ext uri="{FF2B5EF4-FFF2-40B4-BE49-F238E27FC236}">
                <a16:creationId xmlns:a16="http://schemas.microsoft.com/office/drawing/2014/main" id="{FFCDE99D-4F9B-4835-289F-9EC56E15E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063" y="742471"/>
            <a:ext cx="2488717" cy="282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ake">
            <a:hlinkClick r:id="" action="ppaction://media"/>
            <a:extLst>
              <a:ext uri="{FF2B5EF4-FFF2-40B4-BE49-F238E27FC236}">
                <a16:creationId xmlns:a16="http://schemas.microsoft.com/office/drawing/2014/main" id="{C6A4C298-AEB0-6637-7969-B0AB6C4F5B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V="1">
            <a:off x="9354088" y="3206874"/>
            <a:ext cx="349613" cy="31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64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71605E-6 L -2.22222E-6 0.00031 C -0.00052 -0.00648 -0.00121 -0.01296 -0.00121 -0.01975 C -0.00069 -0.06728 0.00052 -0.08981 0.00226 -0.12963 C 0.00261 -0.15864 0.00226 -0.18734 0.00347 -0.21605 C 0.00382 -0.22561 0.00556 -0.23518 0.00695 -0.24413 C 0.00799 -0.25031 0.00955 -0.25586 0.01059 -0.26142 C 0.01111 -0.26419 0.01094 -0.26759 0.01163 -0.27006 C 0.01476 -0.28055 0.01806 -0.29043 0.02153 -0.30092 C 0.02275 -0.30432 0.02483 -0.3074 0.02639 -0.31142 C 0.02847 -0.31728 0.03004 -0.32438 0.03229 -0.33086 C 0.03403 -0.33518 0.03646 -0.33889 0.0382 -0.34352 C 0.0467 -0.36543 0.03889 -0.35339 0.04792 -0.36512 C 0.04913 -0.36975 0.04983 -0.37469 0.05156 -0.37808 C 0.05816 -0.39382 0.0665 -0.40278 0.07552 -0.41265 C 0.07778 -0.41512 0.07934 -0.41821 0.0816 -0.41913 C 0.08872 -0.42376 0.0974 -0.42438 0.10434 -0.425 C 0.12691 -0.425 0.14948 -0.425 0.17188 -0.42345 C 0.17847 -0.42315 0.18472 -0.42098 0.19132 -0.41913 C 0.20452 -0.41574 0.21111 -0.41203 0.22483 -0.40401 C 0.23247 -0.39938 0.24028 -0.39506 0.24757 -0.38919 C 0.25278 -0.38487 0.26389 -0.37006 0.26945 -0.36296 C 0.27309 -0.35185 0.27535 -0.34629 0.27778 -0.33302 C 0.28177 -0.3108 0.27882 -0.31852 0.28125 -0.30092 C 0.28195 -0.29629 0.28334 -0.29197 0.28386 -0.28734 C 0.28646 -0.26574 0.2875 -0.23981 0.28872 -0.21852 C 0.28906 -0.21049 0.28941 -0.20247 0.28976 -0.19475 C 0.29028 -0.18549 0.29028 -0.17561 0.29097 -0.16636 C 0.29184 -0.15494 0.29341 -0.14321 0.29445 -0.1321 C 0.29497 -0.0858 0.29618 -0.03981 0.29618 0.00648 L 0.29618 0.0071 " pathEditMode="relative" rAng="0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40" y="-20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C0EAE2F-DDF8-EBB1-64B2-8C098237FC4A}"/>
              </a:ext>
            </a:extLst>
          </p:cNvPr>
          <p:cNvSpPr/>
          <p:nvPr/>
        </p:nvSpPr>
        <p:spPr>
          <a:xfrm>
            <a:off x="4255912" y="3513075"/>
            <a:ext cx="1207911" cy="722489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dog</a:t>
            </a:r>
          </a:p>
        </p:txBody>
      </p:sp>
      <p:pic>
        <p:nvPicPr>
          <p:cNvPr id="4" name="dog">
            <a:hlinkClick r:id="" action="ppaction://media"/>
            <a:extLst>
              <a:ext uri="{FF2B5EF4-FFF2-40B4-BE49-F238E27FC236}">
                <a16:creationId xmlns:a16="http://schemas.microsoft.com/office/drawing/2014/main" id="{FFAA3E0E-18FE-3E7C-72F5-41BD92BB60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02233" y="2700866"/>
            <a:ext cx="473075" cy="473075"/>
          </a:xfrm>
          <a:prstGeom prst="rect">
            <a:avLst/>
          </a:prstGeom>
        </p:spPr>
      </p:pic>
      <p:pic>
        <p:nvPicPr>
          <p:cNvPr id="1026" name="Picture 2" descr="Cute little dog cartoon isolated on white | Download on Freepik">
            <a:extLst>
              <a:ext uri="{FF2B5EF4-FFF2-40B4-BE49-F238E27FC236}">
                <a16:creationId xmlns:a16="http://schemas.microsoft.com/office/drawing/2014/main" id="{97868E8C-4BEE-16CC-51C6-E9A265EC88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7" r="7202"/>
          <a:stretch/>
        </p:blipFill>
        <p:spPr bwMode="auto">
          <a:xfrm>
            <a:off x="1324666" y="1497382"/>
            <a:ext cx="1544969" cy="184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artoon Vector Illustration of Shopping Bag 2779739 Vector Art at Vecteezy">
            <a:extLst>
              <a:ext uri="{FF2B5EF4-FFF2-40B4-BE49-F238E27FC236}">
                <a16:creationId xmlns:a16="http://schemas.microsoft.com/office/drawing/2014/main" id="{FFCDE99D-4F9B-4835-289F-9EC56E15E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791" y="882296"/>
            <a:ext cx="2488717" cy="282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385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6125E-17 -1.85185E-6 L 1.56125E-17 0.00031 C -0.00035 -0.06296 -0.00243 -0.12592 -0.00122 -0.18889 C -0.00052 -0.22654 0.00104 -0.26512 0.00503 -0.30278 C 0.00625 -0.31265 0.01076 -0.32068 0.01406 -0.32963 C 0.01892 -0.34321 0.02257 -0.35092 0.02917 -0.36265 C 0.0316 -0.36697 0.03403 -0.37099 0.03681 -0.37531 C 0.04045 -0.38086 0.04618 -0.3858 0.05052 -0.3895 C 0.05469 -0.39321 0.05868 -0.39784 0.06319 -0.4 C 0.07014 -0.40278 0.0776 -0.40247 0.08472 -0.40401 C 0.12517 -0.41265 0.07639 -0.4037 0.12639 -0.41204 L 0.20868 -0.40617 C 0.21319 -0.40555 0.2184 -0.40617 0.2224 -0.40185 C 0.22847 -0.39599 0.23333 -0.38642 0.2375 -0.37716 C 0.23889 -0.37438 0.24028 -0.3716 0.24149 -0.36883 C 0.24844 -0.35031 0.24861 -0.34969 0.25278 -0.33549 C 0.25365 -0.32901 0.25417 -0.32191 0.25538 -0.31481 C 0.25625 -0.30926 0.25799 -0.30401 0.25903 -0.29845 C 0.25955 -0.29568 0.25972 -0.2929 0.26024 -0.29012 C 0.26163 -0.28333 0.26302 -0.27654 0.26424 -0.26944 C 0.27014 -0.2321 0.2651 -0.2537 0.27049 -0.2321 C 0.27135 -0.22376 0.2717 -0.21543 0.27292 -0.20741 C 0.27413 -0.20031 0.27691 -0.19383 0.27813 -0.18642 C 0.2783 -0.18487 0.28056 -0.14815 0.28056 -0.14722 C 0.28125 -0.1395 0.28229 -0.1321 0.28299 -0.12438 C 0.28403 -0.11481 0.2849 -0.10525 0.28559 -0.09568 C 0.28611 -0.09012 0.28611 -0.08426 0.28698 -0.07901 C 0.2875 -0.07469 0.28872 -0.07099 0.28941 -0.06666 C 0.28993 -0.06234 0.28993 -0.05802 0.29063 -0.05401 C 0.29132 -0.05062 0.29271 -0.04722 0.29323 -0.04383 C 0.29514 -0.03148 0.29844 -0.00648 0.29844 -0.00617 L 0.29844 -0.00648 " pathEditMode="relative" rAng="0" ptsTypes="AAAAAAAAAAAAAAAAAAAAAAAAAAAAAA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4" y="-20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C0EAE2F-DDF8-EBB1-64B2-8C098237FC4A}"/>
              </a:ext>
            </a:extLst>
          </p:cNvPr>
          <p:cNvSpPr/>
          <p:nvPr/>
        </p:nvSpPr>
        <p:spPr>
          <a:xfrm>
            <a:off x="4289779" y="3345080"/>
            <a:ext cx="1207911" cy="722489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duck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7868E8C-4BEE-16CC-51C6-E9A265EC88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-2072" r="-2072"/>
          <a:stretch/>
        </p:blipFill>
        <p:spPr bwMode="auto">
          <a:xfrm>
            <a:off x="1214037" y="1820320"/>
            <a:ext cx="1698496" cy="126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artoon Vector Illustration of Shopping Bag 2779739 Vector Art at Vecteezy">
            <a:extLst>
              <a:ext uri="{FF2B5EF4-FFF2-40B4-BE49-F238E27FC236}">
                <a16:creationId xmlns:a16="http://schemas.microsoft.com/office/drawing/2014/main" id="{FFCDE99D-4F9B-4835-289F-9EC56E15E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26" y="877046"/>
            <a:ext cx="2488717" cy="282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uck">
            <a:hlinkClick r:id="" action="ppaction://media"/>
            <a:extLst>
              <a:ext uri="{FF2B5EF4-FFF2-40B4-BE49-F238E27FC236}">
                <a16:creationId xmlns:a16="http://schemas.microsoft.com/office/drawing/2014/main" id="{7C832B63-0E43-D011-1726-6477417A2D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24694" y="3081251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44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20988E-6 L -4.44444E-6 0.00031 C -0.00034 -0.06296 -0.00243 -0.12592 -0.00121 -0.18889 C -0.00052 -0.22654 0.00105 -0.26512 0.00504 -0.30277 C 0.00625 -0.31265 0.01077 -0.32068 0.01407 -0.32963 C 0.01893 -0.34321 0.02257 -0.35092 0.02917 -0.36265 C 0.0316 -0.36697 0.03403 -0.37098 0.03681 -0.37531 C 0.04046 -0.38086 0.04619 -0.3858 0.05053 -0.3895 C 0.05469 -0.39321 0.05869 -0.39784 0.0632 -0.4 C 0.07014 -0.40277 0.07761 -0.40247 0.08473 -0.40401 C 0.12518 -0.41265 0.07639 -0.4037 0.12639 -0.41203 L 0.20869 -0.40617 C 0.2132 -0.40555 0.21841 -0.40617 0.2224 -0.40185 C 0.22848 -0.39598 0.23334 -0.38642 0.2375 -0.37716 C 0.23889 -0.37438 0.24028 -0.3716 0.2415 -0.36882 C 0.24844 -0.35031 0.24862 -0.34969 0.25278 -0.33549 C 0.25365 -0.32901 0.25417 -0.32191 0.25539 -0.31481 C 0.25625 -0.30926 0.25799 -0.30401 0.25903 -0.29845 C 0.25955 -0.29568 0.25973 -0.2929 0.26025 -0.29012 C 0.26164 -0.28333 0.26303 -0.27654 0.26424 -0.26944 C 0.27014 -0.2321 0.26511 -0.2537 0.27049 -0.2321 C 0.27136 -0.22376 0.27171 -0.21543 0.27292 -0.2074 C 0.27414 -0.20031 0.27691 -0.19382 0.27813 -0.18642 C 0.2783 -0.18487 0.28056 -0.14814 0.28056 -0.14722 C 0.28125 -0.1395 0.2823 -0.1321 0.28299 -0.12438 C 0.28403 -0.11481 0.2849 -0.10524 0.28559 -0.09568 C 0.28612 -0.09012 0.28612 -0.08426 0.28698 -0.07901 C 0.2875 -0.07469 0.28872 -0.07098 0.28941 -0.06666 C 0.28994 -0.06234 0.28994 -0.05802 0.29063 -0.05401 C 0.29132 -0.05061 0.29271 -0.04722 0.29323 -0.04382 C 0.29514 -0.03148 0.29844 -0.00648 0.29844 -0.00617 L 0.29844 -0.00648 " pathEditMode="relative" rAng="0" ptsTypes="AAAAAAAAAAAAAAAAAAAAAAAAAAAAAA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26" y="-20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C0EAE2F-DDF8-EBB1-64B2-8C098237FC4A}"/>
              </a:ext>
            </a:extLst>
          </p:cNvPr>
          <p:cNvSpPr/>
          <p:nvPr/>
        </p:nvSpPr>
        <p:spPr>
          <a:xfrm>
            <a:off x="4289779" y="3345080"/>
            <a:ext cx="1207911" cy="722489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desk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7868E8C-4BEE-16CC-51C6-E9A265EC88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-10976" b="4653"/>
          <a:stretch/>
        </p:blipFill>
        <p:spPr bwMode="auto">
          <a:xfrm>
            <a:off x="1214037" y="1603022"/>
            <a:ext cx="1698496" cy="147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artoon Vector Illustration of Shopping Bag 2779739 Vector Art at Vecteezy">
            <a:extLst>
              <a:ext uri="{FF2B5EF4-FFF2-40B4-BE49-F238E27FC236}">
                <a16:creationId xmlns:a16="http://schemas.microsoft.com/office/drawing/2014/main" id="{FFCDE99D-4F9B-4835-289F-9EC56E15E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82" y="613426"/>
            <a:ext cx="2488717" cy="282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esk">
            <a:hlinkClick r:id="" action="ppaction://media"/>
            <a:extLst>
              <a:ext uri="{FF2B5EF4-FFF2-40B4-BE49-F238E27FC236}">
                <a16:creationId xmlns:a16="http://schemas.microsoft.com/office/drawing/2014/main" id="{F91DD928-E35C-F4D9-C1C9-9FF033A6F7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82666" y="2955341"/>
            <a:ext cx="531171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28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2 0.0324 L 0.00122 0.03271 C 0.00087 -0.03056 -0.00121 -0.09352 -4.44444E-6 -0.15648 C 0.0007 -0.19414 0.00226 -0.23272 0.00625 -0.27037 C 0.00747 -0.28025 0.01198 -0.28827 0.01528 -0.29723 C 0.02014 -0.31081 0.02379 -0.31852 0.03039 -0.33025 C 0.03282 -0.33457 0.03525 -0.33858 0.03803 -0.3429 C 0.04167 -0.34846 0.0474 -0.3534 0.05174 -0.3571 C 0.05591 -0.36081 0.0599 -0.36544 0.06441 -0.3676 C 0.07136 -0.37037 0.07882 -0.37006 0.08594 -0.37161 C 0.12639 -0.38025 0.07761 -0.3713 0.12761 -0.37963 L 0.2099 -0.37377 C 0.21441 -0.37315 0.21962 -0.37377 0.22362 -0.36945 C 0.22969 -0.36358 0.23455 -0.35402 0.23872 -0.34476 C 0.24011 -0.34198 0.2415 -0.3392 0.24271 -0.33642 C 0.24966 -0.3179 0.24983 -0.31729 0.254 -0.30309 C 0.25487 -0.29661 0.25539 -0.28951 0.2566 -0.28241 C 0.25747 -0.27685 0.25921 -0.27161 0.26025 -0.26605 C 0.26077 -0.26327 0.26094 -0.2605 0.26146 -0.25772 C 0.26285 -0.25093 0.26424 -0.24414 0.26546 -0.23704 C 0.27136 -0.19969 0.26632 -0.2213 0.27171 -0.19969 C 0.27257 -0.19136 0.27292 -0.18303 0.27414 -0.175 C 0.27535 -0.1679 0.27813 -0.16142 0.27934 -0.15402 C 0.27952 -0.15247 0.28178 -0.11574 0.28178 -0.11482 C 0.28247 -0.1071 0.28351 -0.09969 0.28421 -0.09198 C 0.28525 -0.08241 0.28612 -0.07284 0.28681 -0.06327 C 0.28733 -0.05772 0.28733 -0.05185 0.2882 -0.04661 C 0.28872 -0.04229 0.28994 -0.03858 0.29063 -0.03426 C 0.29115 -0.02994 0.29115 -0.02562 0.29184 -0.02161 C 0.29254 -0.01821 0.29393 -0.01482 0.29445 -0.01142 C 0.29636 0.00092 0.29966 0.02592 0.29966 0.02623 L 0.29966 0.02592 " pathEditMode="relative" rAng="0" ptsTypes="AAAAAAAAAAAAAAAAAAAAAAAAAAAAAA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26" y="-20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C0EAE2F-DDF8-EBB1-64B2-8C098237FC4A}"/>
              </a:ext>
            </a:extLst>
          </p:cNvPr>
          <p:cNvSpPr/>
          <p:nvPr/>
        </p:nvSpPr>
        <p:spPr>
          <a:xfrm>
            <a:off x="4244623" y="3424103"/>
            <a:ext cx="1207911" cy="722489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door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7868E8C-4BEE-16CC-51C6-E9A265EC88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-3584" b="9060"/>
          <a:stretch/>
        </p:blipFill>
        <p:spPr bwMode="auto">
          <a:xfrm>
            <a:off x="1214037" y="1625600"/>
            <a:ext cx="1687207" cy="145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artoon Vector Illustration of Shopping Bag 2779739 Vector Art at Vecteezy">
            <a:extLst>
              <a:ext uri="{FF2B5EF4-FFF2-40B4-BE49-F238E27FC236}">
                <a16:creationId xmlns:a16="http://schemas.microsoft.com/office/drawing/2014/main" id="{FFCDE99D-4F9B-4835-289F-9EC56E15E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81" y="774108"/>
            <a:ext cx="2488717" cy="282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door">
            <a:hlinkClick r:id="" action="ppaction://media"/>
            <a:extLst>
              <a:ext uri="{FF2B5EF4-FFF2-40B4-BE49-F238E27FC236}">
                <a16:creationId xmlns:a16="http://schemas.microsoft.com/office/drawing/2014/main" id="{E1967D78-73F5-2EE4-43E8-916C138A7A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92356" y="2738613"/>
            <a:ext cx="403271" cy="40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66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2 0.0324 L 0.00122 0.03271 C 0.00087 -0.03056 -0.00122 -0.09352 2.77556E-17 -0.15648 C 0.00069 -0.19414 0.00226 -0.23272 0.00625 -0.27037 C 0.00747 -0.28025 0.01198 -0.28827 0.01528 -0.29722 C 0.02014 -0.31081 0.02378 -0.31852 0.03038 -0.33025 C 0.03281 -0.33457 0.03524 -0.33858 0.03802 -0.3429 C 0.04167 -0.34846 0.0474 -0.3534 0.05174 -0.3571 C 0.0559 -0.36081 0.0599 -0.36543 0.06441 -0.3676 C 0.07135 -0.37037 0.07882 -0.37006 0.08594 -0.37161 C 0.12639 -0.38025 0.0776 -0.3713 0.1276 -0.37963 L 0.2099 -0.37377 C 0.21441 -0.37315 0.21962 -0.37377 0.22361 -0.36945 C 0.22969 -0.36358 0.23455 -0.35401 0.23872 -0.34476 C 0.2401 -0.34198 0.24149 -0.3392 0.24271 -0.33642 C 0.24965 -0.3179 0.24983 -0.31729 0.25399 -0.30309 C 0.25486 -0.29661 0.25538 -0.28951 0.2566 -0.28241 C 0.25747 -0.27685 0.2592 -0.27161 0.26024 -0.26605 C 0.26076 -0.26327 0.26094 -0.2605 0.26146 -0.25772 C 0.26285 -0.25093 0.26424 -0.24414 0.26545 -0.23704 C 0.27135 -0.19969 0.26632 -0.2213 0.2717 -0.19969 C 0.27257 -0.19136 0.27292 -0.18303 0.27413 -0.175 C 0.27535 -0.1679 0.27813 -0.16142 0.27934 -0.15401 C 0.27951 -0.15247 0.28177 -0.11574 0.28177 -0.11482 C 0.28247 -0.1071 0.28351 -0.09969 0.2842 -0.09198 C 0.28524 -0.08241 0.28611 -0.07284 0.28681 -0.06327 C 0.28733 -0.05772 0.28733 -0.05185 0.28819 -0.04661 C 0.28872 -0.04229 0.28993 -0.03858 0.29063 -0.03426 C 0.29115 -0.02994 0.29115 -0.02562 0.29184 -0.02161 C 0.29253 -0.01821 0.29392 -0.01482 0.29444 -0.01142 C 0.29635 0.00092 0.29965 0.02592 0.29965 0.02623 L 0.29965 0.02592 " pathEditMode="relative" rAng="0" ptsTypes="AAAAAAAAAAAAAAAAAAAAAAAAAAAAAA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26" y="-20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7868E8C-4BEE-16CC-51C6-E9A265EC88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-6544" r="-2838"/>
          <a:stretch/>
        </p:blipFill>
        <p:spPr bwMode="auto">
          <a:xfrm>
            <a:off x="1084235" y="1796036"/>
            <a:ext cx="1896032" cy="1161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artoon Vector Illustration of Shopping Bag 2779739 Vector Art at Vecteezy">
            <a:extLst>
              <a:ext uri="{FF2B5EF4-FFF2-40B4-BE49-F238E27FC236}">
                <a16:creationId xmlns:a16="http://schemas.microsoft.com/office/drawing/2014/main" id="{FFCDE99D-4F9B-4835-289F-9EC56E15E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793" y="819263"/>
            <a:ext cx="2488717" cy="282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C0EAE2F-DDF8-EBB1-64B2-8C098237FC4A}"/>
              </a:ext>
            </a:extLst>
          </p:cNvPr>
          <p:cNvSpPr/>
          <p:nvPr/>
        </p:nvSpPr>
        <p:spPr>
          <a:xfrm>
            <a:off x="4289779" y="3424103"/>
            <a:ext cx="1207911" cy="722489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hat</a:t>
            </a:r>
          </a:p>
        </p:txBody>
      </p:sp>
      <p:pic>
        <p:nvPicPr>
          <p:cNvPr id="4" name="hat">
            <a:hlinkClick r:id="" action="ppaction://media"/>
            <a:extLst>
              <a:ext uri="{FF2B5EF4-FFF2-40B4-BE49-F238E27FC236}">
                <a16:creationId xmlns:a16="http://schemas.microsoft.com/office/drawing/2014/main" id="{721C46FA-B2BB-A6A4-A349-7B0BC1805E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35599" y="3156044"/>
            <a:ext cx="324926" cy="32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57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2 0.0324 L 0.00122 0.03271 C 0.00087 -0.03056 -0.00121 -0.09352 -2.22222E-6 -0.15648 C 0.0007 -0.19414 0.00226 -0.23272 0.00625 -0.27037 C 0.00747 -0.28025 0.01198 -0.28827 0.01528 -0.29723 C 0.02014 -0.31081 0.02379 -0.31852 0.03038 -0.33025 C 0.03281 -0.33457 0.03525 -0.33858 0.03802 -0.3429 C 0.04167 -0.34846 0.0474 -0.3534 0.05174 -0.3571 C 0.05591 -0.36081 0.0599 -0.36544 0.06441 -0.3676 C 0.07136 -0.37037 0.07882 -0.37006 0.08594 -0.37161 C 0.12639 -0.38025 0.07761 -0.3713 0.12761 -0.37963 L 0.2099 -0.37377 C 0.21441 -0.37315 0.21962 -0.37377 0.22361 -0.36945 C 0.22969 -0.36358 0.23455 -0.35402 0.23872 -0.34476 C 0.24011 -0.34198 0.2415 -0.3392 0.24271 -0.33642 C 0.24966 -0.3179 0.24983 -0.31729 0.254 -0.30309 C 0.25486 -0.29661 0.25538 -0.28951 0.2566 -0.28241 C 0.25747 -0.27685 0.2592 -0.27161 0.26025 -0.26605 C 0.26077 -0.26327 0.26094 -0.2605 0.26146 -0.25772 C 0.26285 -0.25093 0.26424 -0.24414 0.26545 -0.23704 C 0.27136 -0.19969 0.26632 -0.2213 0.2717 -0.19969 C 0.27257 -0.19136 0.27292 -0.18303 0.27413 -0.175 C 0.27535 -0.1679 0.27813 -0.16142 0.27934 -0.15402 C 0.27952 -0.15247 0.28177 -0.11574 0.28177 -0.11482 C 0.28247 -0.1071 0.28351 -0.09969 0.2842 -0.09198 C 0.28525 -0.08241 0.28611 -0.07284 0.28681 -0.06327 C 0.28733 -0.05772 0.28733 -0.05185 0.2882 -0.04661 C 0.28872 -0.04229 0.28993 -0.03858 0.29063 -0.03426 C 0.29115 -0.02994 0.29115 -0.02562 0.29184 -0.02161 C 0.29254 -0.01821 0.29393 -0.01482 0.29445 -0.01142 C 0.29636 0.00092 0.29966 0.02592 0.29966 0.02623 L 0.29966 0.02592 " pathEditMode="relative" rAng="0" ptsTypes="AAAAAAAAAAAAAAAAAAAAAAAAAAAAAA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26" y="-20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7868E8C-4BEE-16CC-51C6-E9A265EC88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-1344" b="5157"/>
          <a:stretch/>
        </p:blipFill>
        <p:spPr bwMode="auto">
          <a:xfrm>
            <a:off x="1343879" y="1850144"/>
            <a:ext cx="1354165" cy="144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artoon Vector Illustration of Shopping Bag 2779739 Vector Art at Vecteezy">
            <a:extLst>
              <a:ext uri="{FF2B5EF4-FFF2-40B4-BE49-F238E27FC236}">
                <a16:creationId xmlns:a16="http://schemas.microsoft.com/office/drawing/2014/main" id="{FFCDE99D-4F9B-4835-289F-9EC56E15E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793" y="819263"/>
            <a:ext cx="2488717" cy="282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C0EAE2F-DDF8-EBB1-64B2-8C098237FC4A}"/>
              </a:ext>
            </a:extLst>
          </p:cNvPr>
          <p:cNvSpPr/>
          <p:nvPr/>
        </p:nvSpPr>
        <p:spPr>
          <a:xfrm>
            <a:off x="4097868" y="3457970"/>
            <a:ext cx="1377243" cy="722489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apple</a:t>
            </a:r>
          </a:p>
        </p:txBody>
      </p:sp>
      <p:pic>
        <p:nvPicPr>
          <p:cNvPr id="3" name="apple">
            <a:hlinkClick r:id="" action="ppaction://media"/>
            <a:extLst>
              <a:ext uri="{FF2B5EF4-FFF2-40B4-BE49-F238E27FC236}">
                <a16:creationId xmlns:a16="http://schemas.microsoft.com/office/drawing/2014/main" id="{01E4E204-E9D7-B695-0D2F-495E70362E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23929" y="2726697"/>
            <a:ext cx="408160" cy="40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00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1 0.03241 L 0.00121 0.03272 C 0.00087 -0.03056 -0.00122 -0.09352 3.05556E-6 -0.15648 C 0.00069 -0.19414 0.00225 -0.23272 0.00625 -0.27037 C 0.00746 -0.28025 0.01198 -0.28827 0.01527 -0.29722 C 0.02014 -0.3108 0.02378 -0.31852 0.03038 -0.33025 C 0.03281 -0.33457 0.03524 -0.33858 0.03802 -0.3429 C 0.04166 -0.34846 0.04739 -0.3534 0.05173 -0.3571 C 0.0559 -0.3608 0.05989 -0.36543 0.06441 -0.36759 C 0.07135 -0.37037 0.07882 -0.37006 0.08593 -0.3716 C 0.12639 -0.38025 0.0776 -0.3713 0.1276 -0.37963 L 0.20989 -0.37377 C 0.21441 -0.37315 0.21962 -0.37377 0.22361 -0.36944 C 0.22968 -0.36358 0.23455 -0.35401 0.23871 -0.34475 C 0.2401 -0.34198 0.24149 -0.3392 0.24271 -0.33642 C 0.24965 -0.3179 0.24982 -0.31728 0.25399 -0.30309 C 0.25486 -0.2966 0.25538 -0.28951 0.25659 -0.28241 C 0.25746 -0.27685 0.2592 -0.2716 0.26024 -0.26605 C 0.26076 -0.26327 0.26093 -0.26049 0.26146 -0.25772 C 0.26284 -0.25093 0.26423 -0.24414 0.26545 -0.23704 C 0.27135 -0.19969 0.26632 -0.2213 0.2717 -0.19969 C 0.27257 -0.19136 0.27291 -0.18302 0.27413 -0.175 C 0.27534 -0.1679 0.27812 -0.16142 0.27934 -0.15401 C 0.27951 -0.15247 0.28177 -0.11574 0.28177 -0.11481 C 0.28246 -0.1071 0.2835 -0.09969 0.2842 -0.09198 C 0.28524 -0.08241 0.28611 -0.07284 0.2868 -0.06327 C 0.28732 -0.05772 0.28732 -0.05185 0.28819 -0.0466 C 0.28871 -0.04228 0.28993 -0.03858 0.29062 -0.03426 C 0.29114 -0.02994 0.29114 -0.02562 0.29184 -0.0216 C 0.29253 -0.01821 0.29392 -0.01481 0.29444 -0.01142 C 0.29635 0.00093 0.29965 0.02593 0.29965 0.02623 L 0.29965 0.02593 " pathEditMode="relative" rAng="0" ptsTypes="AAAAAAAAAAAAAAAAAAAAAAAAAAAAAA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26" y="-20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983159" y="1151195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REVIEW 1</a:t>
            </a:r>
            <a:endParaRPr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480657" y="2455635"/>
            <a:ext cx="4388700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Period 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2</a:t>
            </a:r>
            <a:endParaRPr lang="vi-VN" sz="3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66257" y="2242119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7912254" y="3476487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1591;p38">
            <a:extLst>
              <a:ext uri="{FF2B5EF4-FFF2-40B4-BE49-F238E27FC236}">
                <a16:creationId xmlns:a16="http://schemas.microsoft.com/office/drawing/2014/main" id="{4153C18E-953A-0401-18A6-34390F0E3EA1}"/>
              </a:ext>
            </a:extLst>
          </p:cNvPr>
          <p:cNvGrpSpPr/>
          <p:nvPr/>
        </p:nvGrpSpPr>
        <p:grpSpPr>
          <a:xfrm>
            <a:off x="7006860" y="3070665"/>
            <a:ext cx="1019168" cy="998865"/>
            <a:chOff x="7157984" y="3426962"/>
            <a:chExt cx="1019168" cy="998865"/>
          </a:xfrm>
        </p:grpSpPr>
        <p:sp>
          <p:nvSpPr>
            <p:cNvPr id="9" name="Google Shape;1592;p38">
              <a:extLst>
                <a:ext uri="{FF2B5EF4-FFF2-40B4-BE49-F238E27FC236}">
                  <a16:creationId xmlns:a16="http://schemas.microsoft.com/office/drawing/2014/main" id="{43954C83-0357-CF70-21B7-86B52C3C1D6D}"/>
                </a:ext>
              </a:extLst>
            </p:cNvPr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593;p38">
              <a:extLst>
                <a:ext uri="{FF2B5EF4-FFF2-40B4-BE49-F238E27FC236}">
                  <a16:creationId xmlns:a16="http://schemas.microsoft.com/office/drawing/2014/main" id="{B9384BEB-FD4C-E335-B2FD-806163C76FD1}"/>
                </a:ext>
              </a:extLst>
            </p:cNvPr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594;p38">
              <a:extLst>
                <a:ext uri="{FF2B5EF4-FFF2-40B4-BE49-F238E27FC236}">
                  <a16:creationId xmlns:a16="http://schemas.microsoft.com/office/drawing/2014/main" id="{43BF842E-6E77-7F1A-7942-3B43ADD1FC32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595;p38">
              <a:extLst>
                <a:ext uri="{FF2B5EF4-FFF2-40B4-BE49-F238E27FC236}">
                  <a16:creationId xmlns:a16="http://schemas.microsoft.com/office/drawing/2014/main" id="{9A0C0DCD-0E1D-C2DE-F9BE-E0B97AEF7A81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596;p38">
              <a:extLst>
                <a:ext uri="{FF2B5EF4-FFF2-40B4-BE49-F238E27FC236}">
                  <a16:creationId xmlns:a16="http://schemas.microsoft.com/office/drawing/2014/main" id="{D141ADDD-3CDF-A7CF-4B02-FE4F24D99A77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97;p38">
              <a:extLst>
                <a:ext uri="{FF2B5EF4-FFF2-40B4-BE49-F238E27FC236}">
                  <a16:creationId xmlns:a16="http://schemas.microsoft.com/office/drawing/2014/main" id="{BEEC5356-0F62-6A78-D404-18481E9CA271}"/>
                </a:ext>
              </a:extLst>
            </p:cNvPr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98;p38">
              <a:extLst>
                <a:ext uri="{FF2B5EF4-FFF2-40B4-BE49-F238E27FC236}">
                  <a16:creationId xmlns:a16="http://schemas.microsoft.com/office/drawing/2014/main" id="{6E7CB051-D2CE-2E01-C930-11215C575AB4}"/>
                </a:ext>
              </a:extLst>
            </p:cNvPr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599;p38">
              <a:extLst>
                <a:ext uri="{FF2B5EF4-FFF2-40B4-BE49-F238E27FC236}">
                  <a16:creationId xmlns:a16="http://schemas.microsoft.com/office/drawing/2014/main" id="{B42C8D95-DC5F-6575-35E1-E2AF78D65C4D}"/>
                </a:ext>
              </a:extLst>
            </p:cNvPr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600;p38">
              <a:extLst>
                <a:ext uri="{FF2B5EF4-FFF2-40B4-BE49-F238E27FC236}">
                  <a16:creationId xmlns:a16="http://schemas.microsoft.com/office/drawing/2014/main" id="{BAC96C63-4478-3C95-E0C5-9660FF54DBC3}"/>
                </a:ext>
              </a:extLst>
            </p:cNvPr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601;p38">
              <a:extLst>
                <a:ext uri="{FF2B5EF4-FFF2-40B4-BE49-F238E27FC236}">
                  <a16:creationId xmlns:a16="http://schemas.microsoft.com/office/drawing/2014/main" id="{B905C538-D350-561F-47D3-7F1258E82638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602;p38">
              <a:extLst>
                <a:ext uri="{FF2B5EF4-FFF2-40B4-BE49-F238E27FC236}">
                  <a16:creationId xmlns:a16="http://schemas.microsoft.com/office/drawing/2014/main" id="{CBB4886E-17B3-EE6D-CCD3-1D59B35FABC8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603;p38">
              <a:extLst>
                <a:ext uri="{FF2B5EF4-FFF2-40B4-BE49-F238E27FC236}">
                  <a16:creationId xmlns:a16="http://schemas.microsoft.com/office/drawing/2014/main" id="{2F864B7D-9ACA-A29A-505A-4F20C32B87CD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1604;p38">
            <a:extLst>
              <a:ext uri="{FF2B5EF4-FFF2-40B4-BE49-F238E27FC236}">
                <a16:creationId xmlns:a16="http://schemas.microsoft.com/office/drawing/2014/main" id="{76E4DCB2-7201-0D5C-D384-40D12F5F2F77}"/>
              </a:ext>
            </a:extLst>
          </p:cNvPr>
          <p:cNvGrpSpPr/>
          <p:nvPr/>
        </p:nvGrpSpPr>
        <p:grpSpPr>
          <a:xfrm>
            <a:off x="1275450" y="2962321"/>
            <a:ext cx="1402842" cy="1135218"/>
            <a:chOff x="1111254" y="3163576"/>
            <a:chExt cx="1206947" cy="1292886"/>
          </a:xfrm>
        </p:grpSpPr>
        <p:sp>
          <p:nvSpPr>
            <p:cNvPr id="22" name="Google Shape;1605;p38">
              <a:extLst>
                <a:ext uri="{FF2B5EF4-FFF2-40B4-BE49-F238E27FC236}">
                  <a16:creationId xmlns:a16="http://schemas.microsoft.com/office/drawing/2014/main" id="{E1605D55-3261-EA41-EFA1-BA3D46C208EC}"/>
                </a:ext>
              </a:extLst>
            </p:cNvPr>
            <p:cNvSpPr/>
            <p:nvPr/>
          </p:nvSpPr>
          <p:spPr>
            <a:xfrm>
              <a:off x="1111254" y="3163576"/>
              <a:ext cx="1206947" cy="1292886"/>
            </a:xfrm>
            <a:custGeom>
              <a:avLst/>
              <a:gdLst/>
              <a:ahLst/>
              <a:cxnLst/>
              <a:rect l="l" t="t" r="r" b="b"/>
              <a:pathLst>
                <a:path w="32321" h="34627" extrusionOk="0">
                  <a:moveTo>
                    <a:pt x="8777" y="1"/>
                  </a:moveTo>
                  <a:cubicBezTo>
                    <a:pt x="8522" y="1"/>
                    <a:pt x="8262" y="21"/>
                    <a:pt x="7998" y="64"/>
                  </a:cubicBezTo>
                  <a:cubicBezTo>
                    <a:pt x="7834" y="97"/>
                    <a:pt x="7669" y="130"/>
                    <a:pt x="7471" y="196"/>
                  </a:cubicBezTo>
                  <a:lnTo>
                    <a:pt x="7454" y="196"/>
                  </a:lnTo>
                  <a:cubicBezTo>
                    <a:pt x="4206" y="1103"/>
                    <a:pt x="2689" y="4830"/>
                    <a:pt x="3315" y="7716"/>
                  </a:cubicBezTo>
                  <a:cubicBezTo>
                    <a:pt x="3332" y="7781"/>
                    <a:pt x="3332" y="7847"/>
                    <a:pt x="3381" y="7880"/>
                  </a:cubicBezTo>
                  <a:cubicBezTo>
                    <a:pt x="3596" y="8705"/>
                    <a:pt x="4470" y="9018"/>
                    <a:pt x="5607" y="9035"/>
                  </a:cubicBezTo>
                  <a:cubicBezTo>
                    <a:pt x="3266" y="10898"/>
                    <a:pt x="1518" y="13520"/>
                    <a:pt x="792" y="16636"/>
                  </a:cubicBezTo>
                  <a:cubicBezTo>
                    <a:pt x="1" y="20083"/>
                    <a:pt x="545" y="23710"/>
                    <a:pt x="2326" y="26745"/>
                  </a:cubicBezTo>
                  <a:cubicBezTo>
                    <a:pt x="2145" y="26975"/>
                    <a:pt x="1980" y="27239"/>
                    <a:pt x="1848" y="27503"/>
                  </a:cubicBezTo>
                  <a:cubicBezTo>
                    <a:pt x="1848" y="27536"/>
                    <a:pt x="1831" y="27536"/>
                    <a:pt x="1831" y="27553"/>
                  </a:cubicBezTo>
                  <a:cubicBezTo>
                    <a:pt x="1749" y="27783"/>
                    <a:pt x="1452" y="28476"/>
                    <a:pt x="1699" y="29201"/>
                  </a:cubicBezTo>
                  <a:cubicBezTo>
                    <a:pt x="1699" y="29218"/>
                    <a:pt x="1732" y="29234"/>
                    <a:pt x="1732" y="29267"/>
                  </a:cubicBezTo>
                  <a:cubicBezTo>
                    <a:pt x="1999" y="29935"/>
                    <a:pt x="2655" y="30364"/>
                    <a:pt x="3323" y="30364"/>
                  </a:cubicBezTo>
                  <a:cubicBezTo>
                    <a:pt x="3481" y="30364"/>
                    <a:pt x="3639" y="30340"/>
                    <a:pt x="3794" y="30290"/>
                  </a:cubicBezTo>
                  <a:lnTo>
                    <a:pt x="4024" y="30224"/>
                  </a:lnTo>
                  <a:cubicBezTo>
                    <a:pt x="4321" y="30125"/>
                    <a:pt x="4519" y="29944"/>
                    <a:pt x="4668" y="29729"/>
                  </a:cubicBezTo>
                  <a:cubicBezTo>
                    <a:pt x="4997" y="30042"/>
                    <a:pt x="5327" y="30339"/>
                    <a:pt x="5673" y="30603"/>
                  </a:cubicBezTo>
                  <a:cubicBezTo>
                    <a:pt x="6119" y="30949"/>
                    <a:pt x="6531" y="31246"/>
                    <a:pt x="6943" y="31494"/>
                  </a:cubicBezTo>
                  <a:cubicBezTo>
                    <a:pt x="8213" y="32269"/>
                    <a:pt x="9598" y="32846"/>
                    <a:pt x="11032" y="33192"/>
                  </a:cubicBezTo>
                  <a:cubicBezTo>
                    <a:pt x="12063" y="33438"/>
                    <a:pt x="13115" y="33559"/>
                    <a:pt x="14169" y="33559"/>
                  </a:cubicBezTo>
                  <a:cubicBezTo>
                    <a:pt x="15374" y="33559"/>
                    <a:pt x="16581" y="33401"/>
                    <a:pt x="17760" y="33093"/>
                  </a:cubicBezTo>
                  <a:cubicBezTo>
                    <a:pt x="18008" y="33571"/>
                    <a:pt x="18387" y="34000"/>
                    <a:pt x="18849" y="34280"/>
                  </a:cubicBezTo>
                  <a:cubicBezTo>
                    <a:pt x="19228" y="34495"/>
                    <a:pt x="19591" y="34627"/>
                    <a:pt x="19970" y="34627"/>
                  </a:cubicBezTo>
                  <a:cubicBezTo>
                    <a:pt x="20382" y="34627"/>
                    <a:pt x="20761" y="34478"/>
                    <a:pt x="21075" y="34214"/>
                  </a:cubicBezTo>
                  <a:cubicBezTo>
                    <a:pt x="21652" y="33687"/>
                    <a:pt x="21800" y="32846"/>
                    <a:pt x="21454" y="32021"/>
                  </a:cubicBezTo>
                  <a:cubicBezTo>
                    <a:pt x="21404" y="31889"/>
                    <a:pt x="21338" y="31757"/>
                    <a:pt x="21305" y="31625"/>
                  </a:cubicBezTo>
                  <a:cubicBezTo>
                    <a:pt x="24504" y="29713"/>
                    <a:pt x="26764" y="26596"/>
                    <a:pt x="27638" y="22968"/>
                  </a:cubicBezTo>
                  <a:cubicBezTo>
                    <a:pt x="28248" y="20297"/>
                    <a:pt x="28050" y="17609"/>
                    <a:pt x="27176" y="15185"/>
                  </a:cubicBezTo>
                  <a:lnTo>
                    <a:pt x="27176" y="15185"/>
                  </a:lnTo>
                  <a:cubicBezTo>
                    <a:pt x="27440" y="15284"/>
                    <a:pt x="27753" y="15383"/>
                    <a:pt x="28066" y="15383"/>
                  </a:cubicBezTo>
                  <a:cubicBezTo>
                    <a:pt x="28330" y="15383"/>
                    <a:pt x="28577" y="15334"/>
                    <a:pt x="28825" y="15169"/>
                  </a:cubicBezTo>
                  <a:cubicBezTo>
                    <a:pt x="28891" y="15119"/>
                    <a:pt x="28973" y="15086"/>
                    <a:pt x="29039" y="15037"/>
                  </a:cubicBezTo>
                  <a:cubicBezTo>
                    <a:pt x="31298" y="13108"/>
                    <a:pt x="32321" y="9447"/>
                    <a:pt x="30292" y="6973"/>
                  </a:cubicBezTo>
                  <a:cubicBezTo>
                    <a:pt x="29946" y="6561"/>
                    <a:pt x="29484" y="6050"/>
                    <a:pt x="28874" y="5786"/>
                  </a:cubicBezTo>
                  <a:cubicBezTo>
                    <a:pt x="27984" y="5268"/>
                    <a:pt x="26941" y="5017"/>
                    <a:pt x="25877" y="5017"/>
                  </a:cubicBezTo>
                  <a:cubicBezTo>
                    <a:pt x="24300" y="5017"/>
                    <a:pt x="22678" y="5567"/>
                    <a:pt x="21437" y="6611"/>
                  </a:cubicBezTo>
                  <a:cubicBezTo>
                    <a:pt x="21322" y="6677"/>
                    <a:pt x="21240" y="6726"/>
                    <a:pt x="21157" y="6792"/>
                  </a:cubicBezTo>
                  <a:cubicBezTo>
                    <a:pt x="20943" y="7023"/>
                    <a:pt x="20811" y="7287"/>
                    <a:pt x="20778" y="7600"/>
                  </a:cubicBezTo>
                  <a:cubicBezTo>
                    <a:pt x="20646" y="7534"/>
                    <a:pt x="20530" y="7452"/>
                    <a:pt x="20382" y="7386"/>
                  </a:cubicBezTo>
                  <a:cubicBezTo>
                    <a:pt x="20498" y="7204"/>
                    <a:pt x="20613" y="7006"/>
                    <a:pt x="20662" y="6776"/>
                  </a:cubicBezTo>
                  <a:cubicBezTo>
                    <a:pt x="20811" y="6446"/>
                    <a:pt x="20811" y="6067"/>
                    <a:pt x="20662" y="5770"/>
                  </a:cubicBezTo>
                  <a:cubicBezTo>
                    <a:pt x="20530" y="5407"/>
                    <a:pt x="20250" y="5143"/>
                    <a:pt x="19838" y="4978"/>
                  </a:cubicBezTo>
                  <a:cubicBezTo>
                    <a:pt x="19376" y="4780"/>
                    <a:pt x="18915" y="4648"/>
                    <a:pt x="18436" y="4550"/>
                  </a:cubicBezTo>
                  <a:lnTo>
                    <a:pt x="18387" y="4550"/>
                  </a:lnTo>
                  <a:cubicBezTo>
                    <a:pt x="18337" y="4550"/>
                    <a:pt x="18271" y="4533"/>
                    <a:pt x="18222" y="4500"/>
                  </a:cubicBezTo>
                  <a:cubicBezTo>
                    <a:pt x="18012" y="4458"/>
                    <a:pt x="17742" y="4403"/>
                    <a:pt x="17455" y="4403"/>
                  </a:cubicBezTo>
                  <a:cubicBezTo>
                    <a:pt x="17180" y="4403"/>
                    <a:pt x="16889" y="4454"/>
                    <a:pt x="16622" y="4615"/>
                  </a:cubicBezTo>
                  <a:cubicBezTo>
                    <a:pt x="16359" y="4747"/>
                    <a:pt x="16029" y="5077"/>
                    <a:pt x="15930" y="5720"/>
                  </a:cubicBezTo>
                  <a:cubicBezTo>
                    <a:pt x="15913" y="5803"/>
                    <a:pt x="15880" y="5935"/>
                    <a:pt x="15880" y="6100"/>
                  </a:cubicBezTo>
                  <a:cubicBezTo>
                    <a:pt x="15303" y="6034"/>
                    <a:pt x="14759" y="5984"/>
                    <a:pt x="14198" y="5984"/>
                  </a:cubicBezTo>
                  <a:cubicBezTo>
                    <a:pt x="14347" y="5687"/>
                    <a:pt x="14380" y="5358"/>
                    <a:pt x="14297" y="5061"/>
                  </a:cubicBezTo>
                  <a:lnTo>
                    <a:pt x="14297" y="5044"/>
                  </a:lnTo>
                  <a:cubicBezTo>
                    <a:pt x="13814" y="2446"/>
                    <a:pt x="11560" y="1"/>
                    <a:pt x="8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6">
                  <a:alpha val="2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1606;p38">
              <a:extLst>
                <a:ext uri="{FF2B5EF4-FFF2-40B4-BE49-F238E27FC236}">
                  <a16:creationId xmlns:a16="http://schemas.microsoft.com/office/drawing/2014/main" id="{BD54F877-4D26-AADE-E033-C5B428FB5158}"/>
                </a:ext>
              </a:extLst>
            </p:cNvPr>
            <p:cNvGrpSpPr/>
            <p:nvPr/>
          </p:nvGrpSpPr>
          <p:grpSpPr>
            <a:xfrm>
              <a:off x="1156065" y="3210259"/>
              <a:ext cx="1093954" cy="1182046"/>
              <a:chOff x="441325" y="3000675"/>
              <a:chExt cx="1887103" cy="2039065"/>
            </a:xfrm>
          </p:grpSpPr>
          <p:sp>
            <p:nvSpPr>
              <p:cNvPr id="24" name="Google Shape;1607;p38">
                <a:extLst>
                  <a:ext uri="{FF2B5EF4-FFF2-40B4-BE49-F238E27FC236}">
                    <a16:creationId xmlns:a16="http://schemas.microsoft.com/office/drawing/2014/main" id="{9C151141-17FD-DB8E-A076-EF81E7B761EC}"/>
                  </a:ext>
                </a:extLst>
              </p:cNvPr>
              <p:cNvSpPr/>
              <p:nvPr/>
            </p:nvSpPr>
            <p:spPr>
              <a:xfrm>
                <a:off x="1440158" y="3277540"/>
                <a:ext cx="178999" cy="160621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75" extrusionOk="0">
                    <a:moveTo>
                      <a:pt x="226" y="1"/>
                    </a:moveTo>
                    <a:cubicBezTo>
                      <a:pt x="176" y="1"/>
                      <a:pt x="131" y="8"/>
                      <a:pt x="97" y="30"/>
                    </a:cubicBezTo>
                    <a:cubicBezTo>
                      <a:pt x="42" y="50"/>
                      <a:pt x="28" y="119"/>
                      <a:pt x="21" y="182"/>
                    </a:cubicBezTo>
                    <a:cubicBezTo>
                      <a:pt x="7" y="237"/>
                      <a:pt x="0" y="292"/>
                      <a:pt x="28" y="348"/>
                    </a:cubicBezTo>
                    <a:cubicBezTo>
                      <a:pt x="90" y="479"/>
                      <a:pt x="298" y="376"/>
                      <a:pt x="339" y="521"/>
                    </a:cubicBezTo>
                    <a:cubicBezTo>
                      <a:pt x="215" y="652"/>
                      <a:pt x="139" y="812"/>
                      <a:pt x="97" y="998"/>
                    </a:cubicBezTo>
                    <a:lnTo>
                      <a:pt x="443" y="1075"/>
                    </a:lnTo>
                    <a:cubicBezTo>
                      <a:pt x="471" y="888"/>
                      <a:pt x="519" y="749"/>
                      <a:pt x="623" y="604"/>
                    </a:cubicBezTo>
                    <a:cubicBezTo>
                      <a:pt x="630" y="590"/>
                      <a:pt x="644" y="576"/>
                      <a:pt x="658" y="569"/>
                    </a:cubicBezTo>
                    <a:cubicBezTo>
                      <a:pt x="664" y="567"/>
                      <a:pt x="671" y="566"/>
                      <a:pt x="677" y="566"/>
                    </a:cubicBezTo>
                    <a:cubicBezTo>
                      <a:pt x="688" y="566"/>
                      <a:pt x="699" y="569"/>
                      <a:pt x="713" y="569"/>
                    </a:cubicBezTo>
                    <a:cubicBezTo>
                      <a:pt x="803" y="590"/>
                      <a:pt x="907" y="597"/>
                      <a:pt x="1011" y="611"/>
                    </a:cubicBezTo>
                    <a:cubicBezTo>
                      <a:pt x="1021" y="618"/>
                      <a:pt x="1030" y="621"/>
                      <a:pt x="1038" y="621"/>
                    </a:cubicBezTo>
                    <a:cubicBezTo>
                      <a:pt x="1047" y="621"/>
                      <a:pt x="1055" y="618"/>
                      <a:pt x="1066" y="611"/>
                    </a:cubicBezTo>
                    <a:cubicBezTo>
                      <a:pt x="1073" y="611"/>
                      <a:pt x="1080" y="597"/>
                      <a:pt x="1094" y="590"/>
                    </a:cubicBezTo>
                    <a:cubicBezTo>
                      <a:pt x="1128" y="535"/>
                      <a:pt x="1149" y="472"/>
                      <a:pt x="1170" y="417"/>
                    </a:cubicBezTo>
                    <a:cubicBezTo>
                      <a:pt x="1184" y="382"/>
                      <a:pt x="1197" y="334"/>
                      <a:pt x="1177" y="299"/>
                    </a:cubicBezTo>
                    <a:cubicBezTo>
                      <a:pt x="1163" y="251"/>
                      <a:pt x="1107" y="223"/>
                      <a:pt x="1066" y="209"/>
                    </a:cubicBezTo>
                    <a:cubicBezTo>
                      <a:pt x="900" y="140"/>
                      <a:pt x="734" y="85"/>
                      <a:pt x="561" y="50"/>
                    </a:cubicBezTo>
                    <a:cubicBezTo>
                      <a:pt x="479" y="41"/>
                      <a:pt x="340" y="1"/>
                      <a:pt x="2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608;p38">
                <a:extLst>
                  <a:ext uri="{FF2B5EF4-FFF2-40B4-BE49-F238E27FC236}">
                    <a16:creationId xmlns:a16="http://schemas.microsoft.com/office/drawing/2014/main" id="{7227FA0B-22FE-782B-C066-B42664B68640}"/>
                  </a:ext>
                </a:extLst>
              </p:cNvPr>
              <p:cNvSpPr/>
              <p:nvPr/>
            </p:nvSpPr>
            <p:spPr>
              <a:xfrm>
                <a:off x="441325" y="3376452"/>
                <a:ext cx="1711399" cy="1663288"/>
              </a:xfrm>
              <a:custGeom>
                <a:avLst/>
                <a:gdLst/>
                <a:ahLst/>
                <a:cxnLst/>
                <a:rect l="l" t="t" r="r" b="b"/>
                <a:pathLst>
                  <a:path w="11454" h="11132" extrusionOk="0">
                    <a:moveTo>
                      <a:pt x="5564" y="1"/>
                    </a:moveTo>
                    <a:cubicBezTo>
                      <a:pt x="3134" y="1"/>
                      <a:pt x="934" y="1660"/>
                      <a:pt x="353" y="4129"/>
                    </a:cubicBezTo>
                    <a:cubicBezTo>
                      <a:pt x="0" y="5637"/>
                      <a:pt x="318" y="7153"/>
                      <a:pt x="1121" y="8336"/>
                    </a:cubicBezTo>
                    <a:cubicBezTo>
                      <a:pt x="969" y="8447"/>
                      <a:pt x="844" y="8592"/>
                      <a:pt x="768" y="8765"/>
                    </a:cubicBezTo>
                    <a:cubicBezTo>
                      <a:pt x="720" y="8897"/>
                      <a:pt x="685" y="9035"/>
                      <a:pt x="727" y="9167"/>
                    </a:cubicBezTo>
                    <a:cubicBezTo>
                      <a:pt x="767" y="9271"/>
                      <a:pt x="881" y="9356"/>
                      <a:pt x="990" y="9356"/>
                    </a:cubicBezTo>
                    <a:cubicBezTo>
                      <a:pt x="1011" y="9356"/>
                      <a:pt x="1032" y="9353"/>
                      <a:pt x="1052" y="9347"/>
                    </a:cubicBezTo>
                    <a:cubicBezTo>
                      <a:pt x="1204" y="9291"/>
                      <a:pt x="1246" y="9118"/>
                      <a:pt x="1329" y="9001"/>
                    </a:cubicBezTo>
                    <a:cubicBezTo>
                      <a:pt x="1377" y="8938"/>
                      <a:pt x="1433" y="8876"/>
                      <a:pt x="1516" y="8842"/>
                    </a:cubicBezTo>
                    <a:cubicBezTo>
                      <a:pt x="2221" y="9665"/>
                      <a:pt x="3197" y="10288"/>
                      <a:pt x="4339" y="10558"/>
                    </a:cubicBezTo>
                    <a:cubicBezTo>
                      <a:pt x="4749" y="10654"/>
                      <a:pt x="5158" y="10700"/>
                      <a:pt x="5560" y="10700"/>
                    </a:cubicBezTo>
                    <a:cubicBezTo>
                      <a:pt x="6168" y="10700"/>
                      <a:pt x="6760" y="10595"/>
                      <a:pt x="7315" y="10399"/>
                    </a:cubicBezTo>
                    <a:cubicBezTo>
                      <a:pt x="7377" y="10655"/>
                      <a:pt x="7536" y="10938"/>
                      <a:pt x="7744" y="11056"/>
                    </a:cubicBezTo>
                    <a:cubicBezTo>
                      <a:pt x="7832" y="11108"/>
                      <a:pt x="7915" y="11131"/>
                      <a:pt x="7988" y="11131"/>
                    </a:cubicBezTo>
                    <a:cubicBezTo>
                      <a:pt x="8207" y="11131"/>
                      <a:pt x="8332" y="10920"/>
                      <a:pt x="8208" y="10634"/>
                    </a:cubicBezTo>
                    <a:cubicBezTo>
                      <a:pt x="8145" y="10475"/>
                      <a:pt x="8069" y="10302"/>
                      <a:pt x="7993" y="10129"/>
                    </a:cubicBezTo>
                    <a:cubicBezTo>
                      <a:pt x="9349" y="9437"/>
                      <a:pt x="10408" y="8170"/>
                      <a:pt x="10775" y="6579"/>
                    </a:cubicBezTo>
                    <a:cubicBezTo>
                      <a:pt x="11453" y="3700"/>
                      <a:pt x="9668" y="821"/>
                      <a:pt x="6789" y="143"/>
                    </a:cubicBezTo>
                    <a:cubicBezTo>
                      <a:pt x="6378" y="47"/>
                      <a:pt x="5968" y="1"/>
                      <a:pt x="5564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609;p38">
                <a:extLst>
                  <a:ext uri="{FF2B5EF4-FFF2-40B4-BE49-F238E27FC236}">
                    <a16:creationId xmlns:a16="http://schemas.microsoft.com/office/drawing/2014/main" id="{8398D403-2C6C-4795-C297-27E07302E05C}"/>
                  </a:ext>
                </a:extLst>
              </p:cNvPr>
              <p:cNvSpPr/>
              <p:nvPr/>
            </p:nvSpPr>
            <p:spPr>
              <a:xfrm>
                <a:off x="499148" y="3383624"/>
                <a:ext cx="1570800" cy="162907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903" extrusionOk="0">
                    <a:moveTo>
                      <a:pt x="5482" y="1"/>
                    </a:moveTo>
                    <a:cubicBezTo>
                      <a:pt x="5085" y="1"/>
                      <a:pt x="4715" y="113"/>
                      <a:pt x="4367" y="358"/>
                    </a:cubicBezTo>
                    <a:cubicBezTo>
                      <a:pt x="4277" y="427"/>
                      <a:pt x="4187" y="489"/>
                      <a:pt x="4084" y="544"/>
                    </a:cubicBezTo>
                    <a:cubicBezTo>
                      <a:pt x="4001" y="586"/>
                      <a:pt x="3904" y="607"/>
                      <a:pt x="3814" y="634"/>
                    </a:cubicBezTo>
                    <a:cubicBezTo>
                      <a:pt x="2582" y="960"/>
                      <a:pt x="1482" y="1790"/>
                      <a:pt x="831" y="2897"/>
                    </a:cubicBezTo>
                    <a:cubicBezTo>
                      <a:pt x="181" y="4005"/>
                      <a:pt x="1" y="5375"/>
                      <a:pt x="333" y="6607"/>
                    </a:cubicBezTo>
                    <a:cubicBezTo>
                      <a:pt x="506" y="7250"/>
                      <a:pt x="796" y="7838"/>
                      <a:pt x="1101" y="8427"/>
                    </a:cubicBezTo>
                    <a:cubicBezTo>
                      <a:pt x="866" y="8600"/>
                      <a:pt x="700" y="8856"/>
                      <a:pt x="644" y="9146"/>
                    </a:cubicBezTo>
                    <a:cubicBezTo>
                      <a:pt x="622" y="9233"/>
                      <a:pt x="648" y="9282"/>
                      <a:pt x="710" y="9282"/>
                    </a:cubicBezTo>
                    <a:cubicBezTo>
                      <a:pt x="727" y="9282"/>
                      <a:pt x="747" y="9278"/>
                      <a:pt x="769" y="9271"/>
                    </a:cubicBezTo>
                    <a:cubicBezTo>
                      <a:pt x="852" y="9250"/>
                      <a:pt x="907" y="9050"/>
                      <a:pt x="963" y="8980"/>
                    </a:cubicBezTo>
                    <a:cubicBezTo>
                      <a:pt x="1004" y="8918"/>
                      <a:pt x="1066" y="8856"/>
                      <a:pt x="1142" y="8821"/>
                    </a:cubicBezTo>
                    <a:lnTo>
                      <a:pt x="1142" y="8821"/>
                    </a:lnTo>
                    <a:cubicBezTo>
                      <a:pt x="1136" y="8835"/>
                      <a:pt x="1765" y="9423"/>
                      <a:pt x="1828" y="9472"/>
                    </a:cubicBezTo>
                    <a:cubicBezTo>
                      <a:pt x="2084" y="9686"/>
                      <a:pt x="2326" y="9852"/>
                      <a:pt x="2637" y="9991"/>
                    </a:cubicBezTo>
                    <a:cubicBezTo>
                      <a:pt x="3433" y="10337"/>
                      <a:pt x="4312" y="10517"/>
                      <a:pt x="5177" y="10531"/>
                    </a:cubicBezTo>
                    <a:cubicBezTo>
                      <a:pt x="5215" y="10531"/>
                      <a:pt x="5253" y="10531"/>
                      <a:pt x="5292" y="10531"/>
                    </a:cubicBezTo>
                    <a:cubicBezTo>
                      <a:pt x="5862" y="10531"/>
                      <a:pt x="6513" y="10479"/>
                      <a:pt x="7025" y="10226"/>
                    </a:cubicBezTo>
                    <a:cubicBezTo>
                      <a:pt x="7029" y="10226"/>
                      <a:pt x="7037" y="10223"/>
                      <a:pt x="7044" y="10223"/>
                    </a:cubicBezTo>
                    <a:cubicBezTo>
                      <a:pt x="7047" y="10223"/>
                      <a:pt x="7050" y="10224"/>
                      <a:pt x="7052" y="10226"/>
                    </a:cubicBezTo>
                    <a:cubicBezTo>
                      <a:pt x="7059" y="10226"/>
                      <a:pt x="7059" y="10233"/>
                      <a:pt x="7059" y="10240"/>
                    </a:cubicBezTo>
                    <a:cubicBezTo>
                      <a:pt x="7129" y="10475"/>
                      <a:pt x="7225" y="10614"/>
                      <a:pt x="7398" y="10787"/>
                    </a:cubicBezTo>
                    <a:cubicBezTo>
                      <a:pt x="7447" y="10828"/>
                      <a:pt x="7509" y="10877"/>
                      <a:pt x="7578" y="10890"/>
                    </a:cubicBezTo>
                    <a:cubicBezTo>
                      <a:pt x="7613" y="10899"/>
                      <a:pt x="7643" y="10903"/>
                      <a:pt x="7669" y="10903"/>
                    </a:cubicBezTo>
                    <a:cubicBezTo>
                      <a:pt x="7987" y="10903"/>
                      <a:pt x="7702" y="10312"/>
                      <a:pt x="7606" y="10095"/>
                    </a:cubicBezTo>
                    <a:cubicBezTo>
                      <a:pt x="7599" y="10081"/>
                      <a:pt x="7585" y="10060"/>
                      <a:pt x="7585" y="10053"/>
                    </a:cubicBezTo>
                    <a:cubicBezTo>
                      <a:pt x="8097" y="9721"/>
                      <a:pt x="8540" y="9326"/>
                      <a:pt x="8969" y="8904"/>
                    </a:cubicBezTo>
                    <a:cubicBezTo>
                      <a:pt x="9710" y="8164"/>
                      <a:pt x="10111" y="6980"/>
                      <a:pt x="10250" y="5970"/>
                    </a:cubicBezTo>
                    <a:cubicBezTo>
                      <a:pt x="10513" y="4164"/>
                      <a:pt x="9855" y="2102"/>
                      <a:pt x="8305" y="1036"/>
                    </a:cubicBezTo>
                    <a:cubicBezTo>
                      <a:pt x="8056" y="863"/>
                      <a:pt x="7779" y="717"/>
                      <a:pt x="7502" y="586"/>
                    </a:cubicBezTo>
                    <a:cubicBezTo>
                      <a:pt x="6962" y="330"/>
                      <a:pt x="6402" y="115"/>
                      <a:pt x="5814" y="25"/>
                    </a:cubicBezTo>
                    <a:cubicBezTo>
                      <a:pt x="5701" y="9"/>
                      <a:pt x="5590" y="1"/>
                      <a:pt x="5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610;p38">
                <a:extLst>
                  <a:ext uri="{FF2B5EF4-FFF2-40B4-BE49-F238E27FC236}">
                    <a16:creationId xmlns:a16="http://schemas.microsoft.com/office/drawing/2014/main" id="{66797BCD-D4CF-255A-10B3-430B27239397}"/>
                  </a:ext>
                </a:extLst>
              </p:cNvPr>
              <p:cNvSpPr/>
              <p:nvPr/>
            </p:nvSpPr>
            <p:spPr>
              <a:xfrm>
                <a:off x="461944" y="3482238"/>
                <a:ext cx="1554215" cy="1391352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312" extrusionOk="0">
                    <a:moveTo>
                      <a:pt x="5198" y="0"/>
                    </a:moveTo>
                    <a:cubicBezTo>
                      <a:pt x="4749" y="0"/>
                      <a:pt x="4293" y="65"/>
                      <a:pt x="3841" y="203"/>
                    </a:cubicBezTo>
                    <a:cubicBezTo>
                      <a:pt x="1385" y="957"/>
                      <a:pt x="0" y="3559"/>
                      <a:pt x="755" y="6016"/>
                    </a:cubicBezTo>
                    <a:cubicBezTo>
                      <a:pt x="1365" y="8021"/>
                      <a:pt x="3211" y="9312"/>
                      <a:pt x="5205" y="9312"/>
                    </a:cubicBezTo>
                    <a:cubicBezTo>
                      <a:pt x="5653" y="9312"/>
                      <a:pt x="6110" y="9247"/>
                      <a:pt x="6561" y="9109"/>
                    </a:cubicBezTo>
                    <a:cubicBezTo>
                      <a:pt x="9018" y="8355"/>
                      <a:pt x="10402" y="5753"/>
                      <a:pt x="9654" y="3296"/>
                    </a:cubicBezTo>
                    <a:cubicBezTo>
                      <a:pt x="9039" y="1291"/>
                      <a:pt x="7192" y="0"/>
                      <a:pt x="51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611;p38">
                <a:extLst>
                  <a:ext uri="{FF2B5EF4-FFF2-40B4-BE49-F238E27FC236}">
                    <a16:creationId xmlns:a16="http://schemas.microsoft.com/office/drawing/2014/main" id="{88682D4D-7B54-9384-93DD-986E3C507DC5}"/>
                  </a:ext>
                </a:extLst>
              </p:cNvPr>
              <p:cNvSpPr/>
              <p:nvPr/>
            </p:nvSpPr>
            <p:spPr>
              <a:xfrm>
                <a:off x="1193027" y="3646893"/>
                <a:ext cx="219341" cy="539836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3613" extrusionOk="0">
                    <a:moveTo>
                      <a:pt x="1359" y="1"/>
                    </a:moveTo>
                    <a:cubicBezTo>
                      <a:pt x="1188" y="1"/>
                      <a:pt x="846" y="230"/>
                      <a:pt x="754" y="270"/>
                    </a:cubicBezTo>
                    <a:cubicBezTo>
                      <a:pt x="312" y="471"/>
                      <a:pt x="810" y="679"/>
                      <a:pt x="796" y="686"/>
                    </a:cubicBezTo>
                    <a:cubicBezTo>
                      <a:pt x="623" y="852"/>
                      <a:pt x="471" y="1038"/>
                      <a:pt x="339" y="1239"/>
                    </a:cubicBezTo>
                    <a:cubicBezTo>
                      <a:pt x="201" y="1447"/>
                      <a:pt x="90" y="1682"/>
                      <a:pt x="49" y="1924"/>
                    </a:cubicBezTo>
                    <a:cubicBezTo>
                      <a:pt x="0" y="2166"/>
                      <a:pt x="28" y="2436"/>
                      <a:pt x="166" y="2644"/>
                    </a:cubicBezTo>
                    <a:cubicBezTo>
                      <a:pt x="229" y="2727"/>
                      <a:pt x="298" y="2803"/>
                      <a:pt x="339" y="2900"/>
                    </a:cubicBezTo>
                    <a:cubicBezTo>
                      <a:pt x="429" y="3094"/>
                      <a:pt x="374" y="3343"/>
                      <a:pt x="208" y="3474"/>
                    </a:cubicBezTo>
                    <a:lnTo>
                      <a:pt x="616" y="3613"/>
                    </a:lnTo>
                    <a:cubicBezTo>
                      <a:pt x="886" y="3295"/>
                      <a:pt x="789" y="3018"/>
                      <a:pt x="588" y="2706"/>
                    </a:cubicBezTo>
                    <a:cubicBezTo>
                      <a:pt x="429" y="2457"/>
                      <a:pt x="277" y="2166"/>
                      <a:pt x="325" y="1862"/>
                    </a:cubicBezTo>
                    <a:cubicBezTo>
                      <a:pt x="346" y="1682"/>
                      <a:pt x="443" y="1523"/>
                      <a:pt x="540" y="1371"/>
                    </a:cubicBezTo>
                    <a:cubicBezTo>
                      <a:pt x="678" y="1163"/>
                      <a:pt x="810" y="969"/>
                      <a:pt x="997" y="803"/>
                    </a:cubicBezTo>
                    <a:cubicBezTo>
                      <a:pt x="997" y="802"/>
                      <a:pt x="998" y="802"/>
                      <a:pt x="999" y="802"/>
                    </a:cubicBezTo>
                    <a:cubicBezTo>
                      <a:pt x="1018" y="802"/>
                      <a:pt x="1157" y="921"/>
                      <a:pt x="1170" y="928"/>
                    </a:cubicBezTo>
                    <a:cubicBezTo>
                      <a:pt x="1189" y="941"/>
                      <a:pt x="1214" y="948"/>
                      <a:pt x="1238" y="948"/>
                    </a:cubicBezTo>
                    <a:cubicBezTo>
                      <a:pt x="1265" y="948"/>
                      <a:pt x="1293" y="939"/>
                      <a:pt x="1315" y="921"/>
                    </a:cubicBezTo>
                    <a:cubicBezTo>
                      <a:pt x="1384" y="865"/>
                      <a:pt x="1412" y="686"/>
                      <a:pt x="1433" y="602"/>
                    </a:cubicBezTo>
                    <a:cubicBezTo>
                      <a:pt x="1453" y="464"/>
                      <a:pt x="1467" y="312"/>
                      <a:pt x="1467" y="167"/>
                    </a:cubicBezTo>
                    <a:cubicBezTo>
                      <a:pt x="1467" y="125"/>
                      <a:pt x="1467" y="70"/>
                      <a:pt x="1440" y="35"/>
                    </a:cubicBezTo>
                    <a:cubicBezTo>
                      <a:pt x="1423" y="11"/>
                      <a:pt x="1395" y="1"/>
                      <a:pt x="1359" y="1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612;p38">
                <a:extLst>
                  <a:ext uri="{FF2B5EF4-FFF2-40B4-BE49-F238E27FC236}">
                    <a16:creationId xmlns:a16="http://schemas.microsoft.com/office/drawing/2014/main" id="{F2BB99BF-239E-63A5-297D-2928F1EBD874}"/>
                  </a:ext>
                </a:extLst>
              </p:cNvPr>
              <p:cNvSpPr/>
              <p:nvPr/>
            </p:nvSpPr>
            <p:spPr>
              <a:xfrm>
                <a:off x="657378" y="4178958"/>
                <a:ext cx="523401" cy="223824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1498" extrusionOk="0">
                    <a:moveTo>
                      <a:pt x="3198" y="0"/>
                    </a:moveTo>
                    <a:cubicBezTo>
                      <a:pt x="2958" y="0"/>
                      <a:pt x="2806" y="201"/>
                      <a:pt x="2672" y="481"/>
                    </a:cubicBezTo>
                    <a:cubicBezTo>
                      <a:pt x="2526" y="785"/>
                      <a:pt x="2339" y="1076"/>
                      <a:pt x="2063" y="1166"/>
                    </a:cubicBezTo>
                    <a:cubicBezTo>
                      <a:pt x="1996" y="1186"/>
                      <a:pt x="1926" y="1195"/>
                      <a:pt x="1855" y="1195"/>
                    </a:cubicBezTo>
                    <a:cubicBezTo>
                      <a:pt x="1758" y="1195"/>
                      <a:pt x="1658" y="1179"/>
                      <a:pt x="1557" y="1159"/>
                    </a:cubicBezTo>
                    <a:cubicBezTo>
                      <a:pt x="1426" y="1125"/>
                      <a:pt x="1295" y="1090"/>
                      <a:pt x="1163" y="1041"/>
                    </a:cubicBezTo>
                    <a:cubicBezTo>
                      <a:pt x="1087" y="1021"/>
                      <a:pt x="886" y="965"/>
                      <a:pt x="900" y="868"/>
                    </a:cubicBezTo>
                    <a:cubicBezTo>
                      <a:pt x="907" y="792"/>
                      <a:pt x="914" y="709"/>
                      <a:pt x="907" y="626"/>
                    </a:cubicBezTo>
                    <a:cubicBezTo>
                      <a:pt x="907" y="605"/>
                      <a:pt x="907" y="585"/>
                      <a:pt x="886" y="571"/>
                    </a:cubicBezTo>
                    <a:cubicBezTo>
                      <a:pt x="879" y="557"/>
                      <a:pt x="865" y="550"/>
                      <a:pt x="852" y="550"/>
                    </a:cubicBezTo>
                    <a:cubicBezTo>
                      <a:pt x="829" y="546"/>
                      <a:pt x="807" y="545"/>
                      <a:pt x="784" y="545"/>
                    </a:cubicBezTo>
                    <a:cubicBezTo>
                      <a:pt x="721" y="545"/>
                      <a:pt x="656" y="558"/>
                      <a:pt x="596" y="578"/>
                    </a:cubicBezTo>
                    <a:cubicBezTo>
                      <a:pt x="429" y="626"/>
                      <a:pt x="263" y="689"/>
                      <a:pt x="111" y="758"/>
                    </a:cubicBezTo>
                    <a:cubicBezTo>
                      <a:pt x="77" y="778"/>
                      <a:pt x="42" y="792"/>
                      <a:pt x="21" y="827"/>
                    </a:cubicBezTo>
                    <a:cubicBezTo>
                      <a:pt x="0" y="903"/>
                      <a:pt x="77" y="965"/>
                      <a:pt x="118" y="1021"/>
                    </a:cubicBezTo>
                    <a:cubicBezTo>
                      <a:pt x="277" y="1208"/>
                      <a:pt x="457" y="1401"/>
                      <a:pt x="692" y="1484"/>
                    </a:cubicBezTo>
                    <a:cubicBezTo>
                      <a:pt x="702" y="1489"/>
                      <a:pt x="715" y="1497"/>
                      <a:pt x="726" y="1497"/>
                    </a:cubicBezTo>
                    <a:cubicBezTo>
                      <a:pt x="732" y="1497"/>
                      <a:pt x="737" y="1496"/>
                      <a:pt x="741" y="1491"/>
                    </a:cubicBezTo>
                    <a:cubicBezTo>
                      <a:pt x="769" y="1484"/>
                      <a:pt x="775" y="1457"/>
                      <a:pt x="782" y="1436"/>
                    </a:cubicBezTo>
                    <a:lnTo>
                      <a:pt x="865" y="1201"/>
                    </a:lnTo>
                    <a:cubicBezTo>
                      <a:pt x="866" y="1199"/>
                      <a:pt x="868" y="1198"/>
                      <a:pt x="871" y="1198"/>
                    </a:cubicBezTo>
                    <a:cubicBezTo>
                      <a:pt x="912" y="1198"/>
                      <a:pt x="1158" y="1312"/>
                      <a:pt x="1184" y="1318"/>
                    </a:cubicBezTo>
                    <a:cubicBezTo>
                      <a:pt x="1301" y="1367"/>
                      <a:pt x="1433" y="1408"/>
                      <a:pt x="1557" y="1436"/>
                    </a:cubicBezTo>
                    <a:cubicBezTo>
                      <a:pt x="1688" y="1468"/>
                      <a:pt x="1828" y="1488"/>
                      <a:pt x="1964" y="1488"/>
                    </a:cubicBezTo>
                    <a:cubicBezTo>
                      <a:pt x="2067" y="1488"/>
                      <a:pt x="2168" y="1476"/>
                      <a:pt x="2263" y="1450"/>
                    </a:cubicBezTo>
                    <a:cubicBezTo>
                      <a:pt x="2492" y="1381"/>
                      <a:pt x="2699" y="1228"/>
                      <a:pt x="2817" y="986"/>
                    </a:cubicBezTo>
                    <a:cubicBezTo>
                      <a:pt x="2859" y="882"/>
                      <a:pt x="2893" y="765"/>
                      <a:pt x="2955" y="675"/>
                    </a:cubicBezTo>
                    <a:cubicBezTo>
                      <a:pt x="3035" y="551"/>
                      <a:pt x="3162" y="487"/>
                      <a:pt x="3291" y="487"/>
                    </a:cubicBezTo>
                    <a:cubicBezTo>
                      <a:pt x="3364" y="487"/>
                      <a:pt x="3437" y="507"/>
                      <a:pt x="3502" y="550"/>
                    </a:cubicBezTo>
                    <a:lnTo>
                      <a:pt x="3426" y="52"/>
                    </a:lnTo>
                    <a:cubicBezTo>
                      <a:pt x="3342" y="17"/>
                      <a:pt x="3266" y="0"/>
                      <a:pt x="3198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613;p38">
                <a:extLst>
                  <a:ext uri="{FF2B5EF4-FFF2-40B4-BE49-F238E27FC236}">
                    <a16:creationId xmlns:a16="http://schemas.microsoft.com/office/drawing/2014/main" id="{6B73107B-0801-CDF2-85F5-A8493D302978}"/>
                  </a:ext>
                </a:extLst>
              </p:cNvPr>
              <p:cNvSpPr/>
              <p:nvPr/>
            </p:nvSpPr>
            <p:spPr>
              <a:xfrm>
                <a:off x="1148502" y="4129651"/>
                <a:ext cx="178999" cy="163759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96" extrusionOk="0">
                    <a:moveTo>
                      <a:pt x="599" y="0"/>
                    </a:moveTo>
                    <a:cubicBezTo>
                      <a:pt x="350" y="0"/>
                      <a:pt x="129" y="169"/>
                      <a:pt x="70" y="423"/>
                    </a:cubicBezTo>
                    <a:cubicBezTo>
                      <a:pt x="1" y="714"/>
                      <a:pt x="181" y="1012"/>
                      <a:pt x="471" y="1081"/>
                    </a:cubicBezTo>
                    <a:cubicBezTo>
                      <a:pt x="514" y="1091"/>
                      <a:pt x="557" y="1096"/>
                      <a:pt x="599" y="1096"/>
                    </a:cubicBezTo>
                    <a:cubicBezTo>
                      <a:pt x="848" y="1096"/>
                      <a:pt x="1069" y="927"/>
                      <a:pt x="1129" y="673"/>
                    </a:cubicBezTo>
                    <a:cubicBezTo>
                      <a:pt x="1198" y="382"/>
                      <a:pt x="1018" y="77"/>
                      <a:pt x="727" y="15"/>
                    </a:cubicBezTo>
                    <a:cubicBezTo>
                      <a:pt x="684" y="5"/>
                      <a:pt x="641" y="0"/>
                      <a:pt x="599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614;p38">
                <a:extLst>
                  <a:ext uri="{FF2B5EF4-FFF2-40B4-BE49-F238E27FC236}">
                    <a16:creationId xmlns:a16="http://schemas.microsoft.com/office/drawing/2014/main" id="{8168B123-DE66-63EA-FBD8-D7E682B9B501}"/>
                  </a:ext>
                </a:extLst>
              </p:cNvPr>
              <p:cNvSpPr/>
              <p:nvPr/>
            </p:nvSpPr>
            <p:spPr>
              <a:xfrm>
                <a:off x="617036" y="3000675"/>
                <a:ext cx="596764" cy="407006"/>
              </a:xfrm>
              <a:custGeom>
                <a:avLst/>
                <a:gdLst/>
                <a:ahLst/>
                <a:cxnLst/>
                <a:rect l="l" t="t" r="r" b="b"/>
                <a:pathLst>
                  <a:path w="3994" h="2724" extrusionOk="0">
                    <a:moveTo>
                      <a:pt x="2103" y="0"/>
                    </a:moveTo>
                    <a:cubicBezTo>
                      <a:pt x="2019" y="0"/>
                      <a:pt x="1934" y="7"/>
                      <a:pt x="1848" y="21"/>
                    </a:cubicBezTo>
                    <a:cubicBezTo>
                      <a:pt x="658" y="229"/>
                      <a:pt x="0" y="1585"/>
                      <a:pt x="243" y="2706"/>
                    </a:cubicBezTo>
                    <a:cubicBezTo>
                      <a:pt x="291" y="2719"/>
                      <a:pt x="338" y="2724"/>
                      <a:pt x="385" y="2724"/>
                    </a:cubicBezTo>
                    <a:cubicBezTo>
                      <a:pt x="520" y="2724"/>
                      <a:pt x="653" y="2681"/>
                      <a:pt x="796" y="2651"/>
                    </a:cubicBezTo>
                    <a:cubicBezTo>
                      <a:pt x="1883" y="2408"/>
                      <a:pt x="2921" y="2097"/>
                      <a:pt x="3994" y="1765"/>
                    </a:cubicBezTo>
                    <a:cubicBezTo>
                      <a:pt x="3828" y="862"/>
                      <a:pt x="3050" y="0"/>
                      <a:pt x="2103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615;p38">
                <a:extLst>
                  <a:ext uri="{FF2B5EF4-FFF2-40B4-BE49-F238E27FC236}">
                    <a16:creationId xmlns:a16="http://schemas.microsoft.com/office/drawing/2014/main" id="{98C0D6E1-F1B3-682C-8303-EF3FD95713B8}"/>
                  </a:ext>
                </a:extLst>
              </p:cNvPr>
              <p:cNvSpPr/>
              <p:nvPr/>
            </p:nvSpPr>
            <p:spPr>
              <a:xfrm>
                <a:off x="724614" y="3000675"/>
                <a:ext cx="489185" cy="318254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2130" extrusionOk="0">
                    <a:moveTo>
                      <a:pt x="3274" y="1765"/>
                    </a:moveTo>
                    <a:cubicBezTo>
                      <a:pt x="3274" y="1765"/>
                      <a:pt x="3274" y="1765"/>
                      <a:pt x="3274" y="1765"/>
                    </a:cubicBezTo>
                    <a:cubicBezTo>
                      <a:pt x="3274" y="1765"/>
                      <a:pt x="3274" y="1765"/>
                      <a:pt x="3274" y="1765"/>
                    </a:cubicBezTo>
                    <a:close/>
                    <a:moveTo>
                      <a:pt x="1383" y="0"/>
                    </a:moveTo>
                    <a:cubicBezTo>
                      <a:pt x="1299" y="0"/>
                      <a:pt x="1214" y="7"/>
                      <a:pt x="1128" y="21"/>
                    </a:cubicBezTo>
                    <a:cubicBezTo>
                      <a:pt x="644" y="104"/>
                      <a:pt x="298" y="367"/>
                      <a:pt x="0" y="741"/>
                    </a:cubicBezTo>
                    <a:cubicBezTo>
                      <a:pt x="251" y="554"/>
                      <a:pt x="572" y="446"/>
                      <a:pt x="886" y="446"/>
                    </a:cubicBezTo>
                    <a:cubicBezTo>
                      <a:pt x="944" y="446"/>
                      <a:pt x="1002" y="449"/>
                      <a:pt x="1059" y="457"/>
                    </a:cubicBezTo>
                    <a:cubicBezTo>
                      <a:pt x="1433" y="512"/>
                      <a:pt x="1779" y="741"/>
                      <a:pt x="1973" y="1059"/>
                    </a:cubicBezTo>
                    <a:cubicBezTo>
                      <a:pt x="2152" y="1377"/>
                      <a:pt x="2180" y="1813"/>
                      <a:pt x="1979" y="2125"/>
                    </a:cubicBezTo>
                    <a:cubicBezTo>
                      <a:pt x="1987" y="2128"/>
                      <a:pt x="1998" y="2130"/>
                      <a:pt x="2013" y="2130"/>
                    </a:cubicBezTo>
                    <a:cubicBezTo>
                      <a:pt x="2236" y="2130"/>
                      <a:pt x="3256" y="1765"/>
                      <a:pt x="3273" y="1765"/>
                    </a:cubicBezTo>
                    <a:cubicBezTo>
                      <a:pt x="3273" y="1765"/>
                      <a:pt x="3274" y="1765"/>
                      <a:pt x="3274" y="1765"/>
                    </a:cubicBezTo>
                    <a:lnTo>
                      <a:pt x="3274" y="1765"/>
                    </a:lnTo>
                    <a:cubicBezTo>
                      <a:pt x="3108" y="862"/>
                      <a:pt x="2330" y="0"/>
                      <a:pt x="1383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616;p38">
                <a:extLst>
                  <a:ext uri="{FF2B5EF4-FFF2-40B4-BE49-F238E27FC236}">
                    <a16:creationId xmlns:a16="http://schemas.microsoft.com/office/drawing/2014/main" id="{5CAD1846-0754-EC68-964E-B57480D519A8}"/>
                  </a:ext>
                </a:extLst>
              </p:cNvPr>
              <p:cNvSpPr/>
              <p:nvPr/>
            </p:nvSpPr>
            <p:spPr>
              <a:xfrm>
                <a:off x="647068" y="3246014"/>
                <a:ext cx="577041" cy="191251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280" extrusionOk="0">
                    <a:moveTo>
                      <a:pt x="3266" y="0"/>
                    </a:moveTo>
                    <a:cubicBezTo>
                      <a:pt x="2900" y="0"/>
                      <a:pt x="2383" y="74"/>
                      <a:pt x="1820" y="220"/>
                    </a:cubicBezTo>
                    <a:cubicBezTo>
                      <a:pt x="782" y="490"/>
                      <a:pt x="0" y="884"/>
                      <a:pt x="56" y="1119"/>
                    </a:cubicBezTo>
                    <a:cubicBezTo>
                      <a:pt x="84" y="1227"/>
                      <a:pt x="283" y="1279"/>
                      <a:pt x="590" y="1279"/>
                    </a:cubicBezTo>
                    <a:cubicBezTo>
                      <a:pt x="957" y="1279"/>
                      <a:pt x="1477" y="1204"/>
                      <a:pt x="2042" y="1057"/>
                    </a:cubicBezTo>
                    <a:cubicBezTo>
                      <a:pt x="3066" y="794"/>
                      <a:pt x="3862" y="386"/>
                      <a:pt x="3806" y="157"/>
                    </a:cubicBezTo>
                    <a:cubicBezTo>
                      <a:pt x="3778" y="53"/>
                      <a:pt x="3576" y="0"/>
                      <a:pt x="32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617;p38">
                <a:extLst>
                  <a:ext uri="{FF2B5EF4-FFF2-40B4-BE49-F238E27FC236}">
                    <a16:creationId xmlns:a16="http://schemas.microsoft.com/office/drawing/2014/main" id="{C01621CF-F849-71B9-9D00-CB691B790D98}"/>
                  </a:ext>
                </a:extLst>
              </p:cNvPr>
              <p:cNvSpPr/>
              <p:nvPr/>
            </p:nvSpPr>
            <p:spPr>
              <a:xfrm>
                <a:off x="1755422" y="3315491"/>
                <a:ext cx="573007" cy="510402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416" extrusionOk="0">
                    <a:moveTo>
                      <a:pt x="1635" y="0"/>
                    </a:moveTo>
                    <a:cubicBezTo>
                      <a:pt x="1042" y="0"/>
                      <a:pt x="437" y="223"/>
                      <a:pt x="1" y="613"/>
                    </a:cubicBezTo>
                    <a:cubicBezTo>
                      <a:pt x="63" y="800"/>
                      <a:pt x="195" y="924"/>
                      <a:pt x="333" y="1063"/>
                    </a:cubicBezTo>
                    <a:cubicBezTo>
                      <a:pt x="1094" y="1893"/>
                      <a:pt x="1876" y="2654"/>
                      <a:pt x="2700" y="3416"/>
                    </a:cubicBezTo>
                    <a:cubicBezTo>
                      <a:pt x="3468" y="2765"/>
                      <a:pt x="3835" y="1506"/>
                      <a:pt x="3150" y="675"/>
                    </a:cubicBezTo>
                    <a:cubicBezTo>
                      <a:pt x="2768" y="209"/>
                      <a:pt x="2208" y="0"/>
                      <a:pt x="1635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618;p38">
                <a:extLst>
                  <a:ext uri="{FF2B5EF4-FFF2-40B4-BE49-F238E27FC236}">
                    <a16:creationId xmlns:a16="http://schemas.microsoft.com/office/drawing/2014/main" id="{82B792FF-244C-9B28-C1DE-EFC250FF346E}"/>
                  </a:ext>
                </a:extLst>
              </p:cNvPr>
              <p:cNvSpPr/>
              <p:nvPr/>
            </p:nvSpPr>
            <p:spPr>
              <a:xfrm>
                <a:off x="1977750" y="3350753"/>
                <a:ext cx="350677" cy="47514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3180" extrusionOk="0">
                    <a:moveTo>
                      <a:pt x="1012" y="0"/>
                    </a:moveTo>
                    <a:cubicBezTo>
                      <a:pt x="996" y="0"/>
                      <a:pt x="979" y="1"/>
                      <a:pt x="963" y="3"/>
                    </a:cubicBezTo>
                    <a:cubicBezTo>
                      <a:pt x="1198" y="273"/>
                      <a:pt x="1198" y="681"/>
                      <a:pt x="1080" y="1014"/>
                    </a:cubicBezTo>
                    <a:cubicBezTo>
                      <a:pt x="935" y="1456"/>
                      <a:pt x="596" y="1844"/>
                      <a:pt x="160" y="1975"/>
                    </a:cubicBezTo>
                    <a:cubicBezTo>
                      <a:pt x="125" y="1982"/>
                      <a:pt x="91" y="1996"/>
                      <a:pt x="70" y="2017"/>
                    </a:cubicBezTo>
                    <a:cubicBezTo>
                      <a:pt x="1" y="2134"/>
                      <a:pt x="1212" y="3174"/>
                      <a:pt x="1212" y="3180"/>
                    </a:cubicBezTo>
                    <a:lnTo>
                      <a:pt x="1212" y="3180"/>
                    </a:lnTo>
                    <a:cubicBezTo>
                      <a:pt x="1980" y="2529"/>
                      <a:pt x="2347" y="1270"/>
                      <a:pt x="1662" y="439"/>
                    </a:cubicBezTo>
                    <a:cubicBezTo>
                      <a:pt x="1505" y="250"/>
                      <a:pt x="1275" y="0"/>
                      <a:pt x="1012" y="0"/>
                    </a:cubicBezTo>
                    <a:close/>
                    <a:moveTo>
                      <a:pt x="1212" y="3180"/>
                    </a:moveTo>
                    <a:cubicBezTo>
                      <a:pt x="1212" y="3180"/>
                      <a:pt x="1212" y="3180"/>
                      <a:pt x="1212" y="3180"/>
                    </a:cubicBezTo>
                    <a:cubicBezTo>
                      <a:pt x="1212" y="3180"/>
                      <a:pt x="1212" y="3180"/>
                      <a:pt x="1212" y="318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619;p38">
                <a:extLst>
                  <a:ext uri="{FF2B5EF4-FFF2-40B4-BE49-F238E27FC236}">
                    <a16:creationId xmlns:a16="http://schemas.microsoft.com/office/drawing/2014/main" id="{1365BE8C-4C8F-8ED9-ECC5-1D83E188575D}"/>
                  </a:ext>
                </a:extLst>
              </p:cNvPr>
              <p:cNvSpPr/>
              <p:nvPr/>
            </p:nvSpPr>
            <p:spPr>
              <a:xfrm>
                <a:off x="1724493" y="3405289"/>
                <a:ext cx="456164" cy="427476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2861" extrusionOk="0">
                    <a:moveTo>
                      <a:pt x="267" y="0"/>
                    </a:moveTo>
                    <a:cubicBezTo>
                      <a:pt x="227" y="0"/>
                      <a:pt x="195" y="11"/>
                      <a:pt x="173" y="33"/>
                    </a:cubicBezTo>
                    <a:cubicBezTo>
                      <a:pt x="0" y="199"/>
                      <a:pt x="464" y="960"/>
                      <a:pt x="1211" y="1728"/>
                    </a:cubicBezTo>
                    <a:cubicBezTo>
                      <a:pt x="1861" y="2402"/>
                      <a:pt x="2510" y="2861"/>
                      <a:pt x="2783" y="2861"/>
                    </a:cubicBezTo>
                    <a:cubicBezTo>
                      <a:pt x="2824" y="2861"/>
                      <a:pt x="2856" y="2850"/>
                      <a:pt x="2879" y="2828"/>
                    </a:cubicBezTo>
                    <a:cubicBezTo>
                      <a:pt x="3052" y="2662"/>
                      <a:pt x="2582" y="1901"/>
                      <a:pt x="1834" y="1126"/>
                    </a:cubicBezTo>
                    <a:cubicBezTo>
                      <a:pt x="1185" y="459"/>
                      <a:pt x="536" y="0"/>
                      <a:pt x="2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620;p38">
                <a:extLst>
                  <a:ext uri="{FF2B5EF4-FFF2-40B4-BE49-F238E27FC236}">
                    <a16:creationId xmlns:a16="http://schemas.microsoft.com/office/drawing/2014/main" id="{57BFDBAC-B3E9-FBE2-ACA7-9EAE077AC020}"/>
                  </a:ext>
                </a:extLst>
              </p:cNvPr>
              <p:cNvSpPr/>
              <p:nvPr/>
            </p:nvSpPr>
            <p:spPr>
              <a:xfrm>
                <a:off x="1859862" y="3324606"/>
                <a:ext cx="160472" cy="46617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312" extrusionOk="0">
                    <a:moveTo>
                      <a:pt x="907" y="1"/>
                    </a:moveTo>
                    <a:cubicBezTo>
                      <a:pt x="708" y="1"/>
                      <a:pt x="316" y="115"/>
                      <a:pt x="257" y="137"/>
                    </a:cubicBezTo>
                    <a:cubicBezTo>
                      <a:pt x="160" y="164"/>
                      <a:pt x="49" y="213"/>
                      <a:pt x="1" y="303"/>
                    </a:cubicBezTo>
                    <a:cubicBezTo>
                      <a:pt x="18" y="309"/>
                      <a:pt x="37" y="311"/>
                      <a:pt x="55" y="311"/>
                    </a:cubicBezTo>
                    <a:cubicBezTo>
                      <a:pt x="102" y="311"/>
                      <a:pt x="150" y="295"/>
                      <a:pt x="195" y="275"/>
                    </a:cubicBezTo>
                    <a:cubicBezTo>
                      <a:pt x="291" y="240"/>
                      <a:pt x="1073" y="151"/>
                      <a:pt x="1018" y="33"/>
                    </a:cubicBezTo>
                    <a:cubicBezTo>
                      <a:pt x="1004" y="10"/>
                      <a:pt x="964" y="1"/>
                      <a:pt x="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621;p38">
                <a:extLst>
                  <a:ext uri="{FF2B5EF4-FFF2-40B4-BE49-F238E27FC236}">
                    <a16:creationId xmlns:a16="http://schemas.microsoft.com/office/drawing/2014/main" id="{5FEBB72A-BDF1-6BB1-5891-93A5D6936BBB}"/>
                  </a:ext>
                </a:extLst>
              </p:cNvPr>
              <p:cNvSpPr/>
              <p:nvPr/>
            </p:nvSpPr>
            <p:spPr>
              <a:xfrm>
                <a:off x="711167" y="3581150"/>
                <a:ext cx="476186" cy="400133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2678" extrusionOk="0">
                    <a:moveTo>
                      <a:pt x="2214" y="0"/>
                    </a:moveTo>
                    <a:cubicBezTo>
                      <a:pt x="2139" y="0"/>
                      <a:pt x="2064" y="8"/>
                      <a:pt x="1993" y="25"/>
                    </a:cubicBezTo>
                    <a:cubicBezTo>
                      <a:pt x="1301" y="191"/>
                      <a:pt x="678" y="648"/>
                      <a:pt x="319" y="1271"/>
                    </a:cubicBezTo>
                    <a:cubicBezTo>
                      <a:pt x="104" y="1651"/>
                      <a:pt x="0" y="2164"/>
                      <a:pt x="249" y="2530"/>
                    </a:cubicBezTo>
                    <a:cubicBezTo>
                      <a:pt x="284" y="2579"/>
                      <a:pt x="339" y="2634"/>
                      <a:pt x="388" y="2655"/>
                    </a:cubicBezTo>
                    <a:cubicBezTo>
                      <a:pt x="422" y="2671"/>
                      <a:pt x="456" y="2678"/>
                      <a:pt x="490" y="2678"/>
                    </a:cubicBezTo>
                    <a:cubicBezTo>
                      <a:pt x="650" y="2678"/>
                      <a:pt x="807" y="2523"/>
                      <a:pt x="921" y="2392"/>
                    </a:cubicBezTo>
                    <a:cubicBezTo>
                      <a:pt x="1315" y="1914"/>
                      <a:pt x="1786" y="1499"/>
                      <a:pt x="2305" y="1160"/>
                    </a:cubicBezTo>
                    <a:cubicBezTo>
                      <a:pt x="2450" y="1063"/>
                      <a:pt x="2602" y="973"/>
                      <a:pt x="2720" y="842"/>
                    </a:cubicBezTo>
                    <a:cubicBezTo>
                      <a:pt x="3187" y="333"/>
                      <a:pt x="2696" y="0"/>
                      <a:pt x="2214" y="0"/>
                    </a:cubicBezTo>
                    <a:close/>
                  </a:path>
                </a:pathLst>
              </a:custGeom>
              <a:solidFill>
                <a:srgbClr val="FFFFFF">
                  <a:alpha val="5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7868E8C-4BEE-16CC-51C6-E9A265EC8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324" r="9324"/>
          <a:stretch/>
        </p:blipFill>
        <p:spPr bwMode="auto">
          <a:xfrm>
            <a:off x="1242279" y="1343378"/>
            <a:ext cx="1840256" cy="196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artoon Vector Illustration of Shopping Bag 2779739 Vector Art at Vecteezy">
            <a:extLst>
              <a:ext uri="{FF2B5EF4-FFF2-40B4-BE49-F238E27FC236}">
                <a16:creationId xmlns:a16="http://schemas.microsoft.com/office/drawing/2014/main" id="{FFCDE99D-4F9B-4835-289F-9EC56E15E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793" y="819263"/>
            <a:ext cx="2488717" cy="282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C0EAE2F-DDF8-EBB1-64B2-8C098237FC4A}"/>
              </a:ext>
            </a:extLst>
          </p:cNvPr>
          <p:cNvSpPr/>
          <p:nvPr/>
        </p:nvSpPr>
        <p:spPr>
          <a:xfrm>
            <a:off x="4199468" y="3469259"/>
            <a:ext cx="1377243" cy="722489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can</a:t>
            </a:r>
          </a:p>
        </p:txBody>
      </p:sp>
      <p:pic>
        <p:nvPicPr>
          <p:cNvPr id="4" name="can">
            <a:hlinkClick r:id="" action="ppaction://media"/>
            <a:extLst>
              <a:ext uri="{FF2B5EF4-FFF2-40B4-BE49-F238E27FC236}">
                <a16:creationId xmlns:a16="http://schemas.microsoft.com/office/drawing/2014/main" id="{C8A9042D-8CD9-4C59-227E-1FAD6182A1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02008" y="2718213"/>
            <a:ext cx="278449" cy="27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73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1 0.03241 L 0.00121 0.03272 C 0.00087 -0.03055 -0.00122 -0.09352 1.66667E-6 -0.15648 C 0.00069 -0.19413 0.00226 -0.23271 0.00625 -0.27037 C 0.00746 -0.28025 0.01198 -0.28827 0.01528 -0.29722 C 0.02014 -0.3108 0.02378 -0.31852 0.03038 -0.33025 C 0.03281 -0.33457 0.03524 -0.33858 0.03802 -0.3429 C 0.04167 -0.34845 0.04739 -0.35339 0.05173 -0.3571 C 0.0559 -0.3608 0.05989 -0.36543 0.06441 -0.36759 C 0.07135 -0.37037 0.07882 -0.37006 0.08594 -0.3716 C 0.12639 -0.38025 0.0776 -0.37129 0.1276 -0.37963 L 0.20989 -0.37376 C 0.21441 -0.37315 0.21962 -0.37376 0.22361 -0.36944 C 0.22969 -0.36358 0.23455 -0.35401 0.23871 -0.34475 C 0.2401 -0.34197 0.24149 -0.3392 0.24271 -0.33642 C 0.24965 -0.3179 0.24982 -0.31728 0.25399 -0.30308 C 0.25486 -0.2966 0.25538 -0.2895 0.2566 -0.28241 C 0.25746 -0.27685 0.2592 -0.2716 0.26024 -0.26605 C 0.26076 -0.26327 0.26094 -0.26049 0.26146 -0.25771 C 0.26285 -0.25092 0.26423 -0.24413 0.26545 -0.23704 C 0.27135 -0.19969 0.26632 -0.22129 0.2717 -0.19969 C 0.27257 -0.19136 0.27292 -0.18302 0.27413 -0.175 C 0.27535 -0.1679 0.27812 -0.16142 0.27934 -0.15401 C 0.27951 -0.15247 0.28177 -0.11574 0.28177 -0.11481 C 0.28246 -0.1071 0.28351 -0.09969 0.2842 -0.09197 C 0.28524 -0.08241 0.28611 -0.07284 0.2868 -0.06327 C 0.28732 -0.05771 0.28732 -0.05185 0.28819 -0.0466 C 0.28871 -0.04228 0.28993 -0.03858 0.29062 -0.03426 C 0.29114 -0.02994 0.29114 -0.02562 0.29184 -0.0216 C 0.29253 -0.01821 0.29392 -0.01481 0.29444 -0.01142 C 0.29635 0.00093 0.29965 0.02593 0.29965 0.02624 L 0.29965 0.02593 " pathEditMode="relative" rAng="0" ptsTypes="AAAAAAAAAAAAAAAAAAAAAAAAAAAAAA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26" y="-20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9B2CBCD-3874-4B86-9691-D68CAF875108}"/>
              </a:ext>
            </a:extLst>
          </p:cNvPr>
          <p:cNvSpPr txBox="1"/>
          <p:nvPr/>
        </p:nvSpPr>
        <p:spPr>
          <a:xfrm>
            <a:off x="2857885" y="810220"/>
            <a:ext cx="36102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obo" pitchFamily="2" charset="0"/>
                <a:cs typeface="Arial"/>
                <a:sym typeface="Arial"/>
              </a:rPr>
              <a:t>Very Good!</a:t>
            </a:r>
          </a:p>
        </p:txBody>
      </p:sp>
      <p:sp>
        <p:nvSpPr>
          <p:cNvPr id="3" name="AutoShape 2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8CFA2A6C-2284-4973-A29B-0A90C1B905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76045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AutoShape 4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A4774635-66D4-4CCF-937B-853C304032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28445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 descr="A yellow hands with a black background&#10;&#10;Description automatically generated">
            <a:extLst>
              <a:ext uri="{FF2B5EF4-FFF2-40B4-BE49-F238E27FC236}">
                <a16:creationId xmlns:a16="http://schemas.microsoft.com/office/drawing/2014/main" id="{1ADF94D8-75AC-4D7A-98F0-1EAB4DA8C4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3045" y="1733550"/>
            <a:ext cx="2286000" cy="2286000"/>
          </a:xfrm>
          <a:prstGeom prst="rect">
            <a:avLst/>
          </a:prstGeom>
        </p:spPr>
      </p:pic>
      <p:pic>
        <p:nvPicPr>
          <p:cNvPr id="7" name="Tieng vo tay">
            <a:hlinkClick r:id="" action="ppaction://media"/>
            <a:extLst>
              <a:ext uri="{FF2B5EF4-FFF2-40B4-BE49-F238E27FC236}">
                <a16:creationId xmlns:a16="http://schemas.microsoft.com/office/drawing/2014/main" id="{0476123E-7687-4F4D-BA41-10140EE218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07897" y="-6939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87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985652" y="2400301"/>
            <a:ext cx="7208321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1. Listen and tick.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5E468216-E4AE-4CB2-BEA1-471C9A38955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65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2864641" y="50800"/>
            <a:ext cx="29290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tick.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F06091-DDBE-269B-461F-7573C4ED9F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2044" y="791582"/>
            <a:ext cx="8319911" cy="3383268"/>
          </a:xfrm>
          <a:prstGeom prst="rect">
            <a:avLst/>
          </a:prstGeom>
        </p:spPr>
      </p:pic>
      <p:pic>
        <p:nvPicPr>
          <p:cNvPr id="7" name="Track 23">
            <a:hlinkClick r:id="" action="ppaction://media"/>
            <a:extLst>
              <a:ext uri="{FF2B5EF4-FFF2-40B4-BE49-F238E27FC236}">
                <a16:creationId xmlns:a16="http://schemas.microsoft.com/office/drawing/2014/main" id="{48689EFF-004B-1F9E-0B8B-A3EF3CB3EFF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741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08989" y="50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341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3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2864641" y="50800"/>
            <a:ext cx="29290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tick.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F06091-DDBE-269B-461F-7573C4ED9F9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0000"/>
          <a:stretch/>
        </p:blipFill>
        <p:spPr>
          <a:xfrm>
            <a:off x="2390422" y="880116"/>
            <a:ext cx="4159956" cy="33832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4E1C5C-1446-8AA1-B98F-AF09E92B6B92}"/>
              </a:ext>
            </a:extLst>
          </p:cNvPr>
          <p:cNvSpPr txBox="1"/>
          <p:nvPr/>
        </p:nvSpPr>
        <p:spPr>
          <a:xfrm>
            <a:off x="3601155" y="3429706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3" name="Track 23">
            <a:hlinkClick r:id="" action="ppaction://media"/>
            <a:extLst>
              <a:ext uri="{FF2B5EF4-FFF2-40B4-BE49-F238E27FC236}">
                <a16:creationId xmlns:a16="http://schemas.microsoft.com/office/drawing/2014/main" id="{0A9BF359-CD61-A525-6EFB-B6F776B2E5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69" end="6708.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08989" y="50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871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2864641" y="50800"/>
            <a:ext cx="29290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tick.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F06091-DDBE-269B-461F-7573C4ED9F9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0077" t="4505" r="-77" b="-4505"/>
          <a:stretch/>
        </p:blipFill>
        <p:spPr>
          <a:xfrm>
            <a:off x="2390422" y="880116"/>
            <a:ext cx="4159956" cy="33832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4E1C5C-1446-8AA1-B98F-AF09E92B6B92}"/>
              </a:ext>
            </a:extLst>
          </p:cNvPr>
          <p:cNvSpPr txBox="1"/>
          <p:nvPr/>
        </p:nvSpPr>
        <p:spPr>
          <a:xfrm>
            <a:off x="5274359" y="3260373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3" name="Track 23">
            <a:hlinkClick r:id="" action="ppaction://media"/>
            <a:extLst>
              <a:ext uri="{FF2B5EF4-FFF2-40B4-BE49-F238E27FC236}">
                <a16:creationId xmlns:a16="http://schemas.microsoft.com/office/drawing/2014/main" id="{3D5EA937-716F-232F-512B-78299C42AED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255" end="1846.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08989" y="50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54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2864641" y="50800"/>
            <a:ext cx="29290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tick.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F06091-DDBE-269B-461F-7573C4ED9F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2044" y="791582"/>
            <a:ext cx="8319911" cy="33832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08FDD5-4599-D7B8-2D56-B3AEC9E8EE7B}"/>
              </a:ext>
            </a:extLst>
          </p:cNvPr>
          <p:cNvSpPr txBox="1"/>
          <p:nvPr/>
        </p:nvSpPr>
        <p:spPr>
          <a:xfrm>
            <a:off x="1600481" y="3328183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CFA83A-A8B2-D7C4-762E-5CC14FB76BB0}"/>
              </a:ext>
            </a:extLst>
          </p:cNvPr>
          <p:cNvSpPr txBox="1"/>
          <p:nvPr/>
        </p:nvSpPr>
        <p:spPr>
          <a:xfrm>
            <a:off x="7435851" y="3328183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6" name="Track 23">
            <a:hlinkClick r:id="" action="ppaction://media"/>
            <a:extLst>
              <a:ext uri="{FF2B5EF4-FFF2-40B4-BE49-F238E27FC236}">
                <a16:creationId xmlns:a16="http://schemas.microsoft.com/office/drawing/2014/main" id="{67F1D0B7-A3E1-B9C1-34B4-C3F2211D7DB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71" end="1846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08989" y="50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001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982133" y="2400301"/>
            <a:ext cx="7236178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2. Listen and circle.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3DE22E47-EB5B-4CAA-B554-4B3D169698B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2864641" y="50800"/>
            <a:ext cx="32207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circle.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808DAC-3B17-E75C-2256-7FE43A35AD01}"/>
              </a:ext>
            </a:extLst>
          </p:cNvPr>
          <p:cNvSpPr txBox="1"/>
          <p:nvPr/>
        </p:nvSpPr>
        <p:spPr>
          <a:xfrm>
            <a:off x="1025192" y="1245110"/>
            <a:ext cx="7274235" cy="191892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80808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1</a:t>
            </a:r>
            <a:r>
              <a:rPr lang="en-US" sz="3200" b="1" dirty="0">
                <a:latin typeface="Comic Sans MS" panose="030F0702030302020204" pitchFamily="66" charset="0"/>
              </a:rPr>
              <a:t>	b	d			</a:t>
            </a:r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2</a:t>
            </a:r>
            <a:r>
              <a:rPr lang="en-US" sz="3200" b="1" dirty="0">
                <a:latin typeface="Comic Sans MS" panose="030F0702030302020204" pitchFamily="66" charset="0"/>
              </a:rPr>
              <a:t>	a	c</a:t>
            </a:r>
          </a:p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3</a:t>
            </a:r>
            <a:r>
              <a:rPr lang="en-US" sz="3200" b="1" dirty="0">
                <a:latin typeface="Comic Sans MS" panose="030F0702030302020204" pitchFamily="66" charset="0"/>
              </a:rPr>
              <a:t>	b	c			</a:t>
            </a:r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4</a:t>
            </a:r>
            <a:r>
              <a:rPr lang="en-US" sz="3200" b="1" dirty="0">
                <a:latin typeface="Comic Sans MS" panose="030F0702030302020204" pitchFamily="66" charset="0"/>
              </a:rPr>
              <a:t>	c	d</a:t>
            </a:r>
            <a:endParaRPr lang="en-US" sz="5400" b="1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Track 24">
            <a:hlinkClick r:id="" action="ppaction://media"/>
            <a:extLst>
              <a:ext uri="{FF2B5EF4-FFF2-40B4-BE49-F238E27FC236}">
                <a16:creationId xmlns:a16="http://schemas.microsoft.com/office/drawing/2014/main" id="{D11B5700-C562-7040-02EB-3DD8A31C5CB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03" end="19219.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81334" y="1164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361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4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2864641" y="50800"/>
            <a:ext cx="32207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circle.</a:t>
            </a:r>
          </a:p>
        </p:txBody>
      </p:sp>
      <p:pic>
        <p:nvPicPr>
          <p:cNvPr id="2" name="Track 24">
            <a:hlinkClick r:id="" action="ppaction://media"/>
            <a:extLst>
              <a:ext uri="{FF2B5EF4-FFF2-40B4-BE49-F238E27FC236}">
                <a16:creationId xmlns:a16="http://schemas.microsoft.com/office/drawing/2014/main" id="{D11B5700-C562-7040-02EB-3DD8A31C5CB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70" end="1490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81334" y="116417"/>
            <a:ext cx="609600" cy="6096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9290979-34F1-B009-D534-71782FE5D378}"/>
              </a:ext>
            </a:extLst>
          </p:cNvPr>
          <p:cNvSpPr/>
          <p:nvPr/>
        </p:nvSpPr>
        <p:spPr>
          <a:xfrm>
            <a:off x="2657503" y="1651705"/>
            <a:ext cx="3428574" cy="1576917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8080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1</a:t>
            </a:r>
            <a:r>
              <a:rPr lang="en-US" sz="4000" b="1" dirty="0">
                <a:latin typeface="Comic Sans MS" panose="030F0702030302020204" pitchFamily="66" charset="0"/>
              </a:rPr>
              <a:t>	</a:t>
            </a:r>
            <a:r>
              <a:rPr lang="en-US" sz="4000" b="1" dirty="0">
                <a:solidFill>
                  <a:srgbClr val="080808"/>
                </a:solidFill>
                <a:latin typeface="Comic Sans MS" panose="030F0702030302020204" pitchFamily="66" charset="0"/>
              </a:rPr>
              <a:t>b	d</a:t>
            </a:r>
            <a:endParaRPr lang="en-US" sz="4000" dirty="0">
              <a:solidFill>
                <a:srgbClr val="080808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0086637-B2C2-7800-C2A5-AE9786AD1550}"/>
              </a:ext>
            </a:extLst>
          </p:cNvPr>
          <p:cNvSpPr/>
          <p:nvPr/>
        </p:nvSpPr>
        <p:spPr>
          <a:xfrm>
            <a:off x="3976678" y="2067629"/>
            <a:ext cx="790223" cy="7450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767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46;p46">
            <a:extLst>
              <a:ext uri="{FF2B5EF4-FFF2-40B4-BE49-F238E27FC236}">
                <a16:creationId xmlns:a16="http://schemas.microsoft.com/office/drawing/2014/main" id="{4AFBD5B4-648E-6E49-B98A-08A7E9C35EDC}"/>
              </a:ext>
            </a:extLst>
          </p:cNvPr>
          <p:cNvSpPr txBox="1">
            <a:spLocks/>
          </p:cNvSpPr>
          <p:nvPr/>
        </p:nvSpPr>
        <p:spPr>
          <a:xfrm>
            <a:off x="2068088" y="1112809"/>
            <a:ext cx="355039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</a:p>
        </p:txBody>
      </p:sp>
      <p:sp>
        <p:nvSpPr>
          <p:cNvPr id="5" name="Google Shape;1947;p46">
            <a:extLst>
              <a:ext uri="{FF2B5EF4-FFF2-40B4-BE49-F238E27FC236}">
                <a16:creationId xmlns:a16="http://schemas.microsoft.com/office/drawing/2014/main" id="{6F7647DA-4DD0-3EA1-A3EE-F6C8E9C2613D}"/>
              </a:ext>
            </a:extLst>
          </p:cNvPr>
          <p:cNvSpPr txBox="1">
            <a:spLocks/>
          </p:cNvSpPr>
          <p:nvPr/>
        </p:nvSpPr>
        <p:spPr>
          <a:xfrm>
            <a:off x="2169189" y="2584042"/>
            <a:ext cx="603603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2. L</a:t>
            </a:r>
            <a:r>
              <a:rPr lang="en-US" sz="2400" b="1" noProof="0" dirty="0">
                <a:solidFill>
                  <a:srgbClr val="0070C0"/>
                </a:solidFill>
                <a:latin typeface="Comic Sans MS" panose="030F0702030302020204" pitchFamily="66" charset="0"/>
              </a:rPr>
              <a:t>isten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 and c</a:t>
            </a:r>
            <a:r>
              <a:rPr lang="en-US" sz="2400" b="1" noProof="0" dirty="0">
                <a:solidFill>
                  <a:srgbClr val="0070C0"/>
                </a:solidFill>
                <a:latin typeface="Comic Sans MS" panose="030F0702030302020204" pitchFamily="66" charset="0"/>
              </a:rPr>
              <a:t>irc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le.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6" name="Google Shape;1948;p46">
            <a:extLst>
              <a:ext uri="{FF2B5EF4-FFF2-40B4-BE49-F238E27FC236}">
                <a16:creationId xmlns:a16="http://schemas.microsoft.com/office/drawing/2014/main" id="{76C907F4-0AF0-2F57-7590-43BD86538B04}"/>
              </a:ext>
            </a:extLst>
          </p:cNvPr>
          <p:cNvSpPr txBox="1">
            <a:spLocks/>
          </p:cNvSpPr>
          <p:nvPr/>
        </p:nvSpPr>
        <p:spPr>
          <a:xfrm>
            <a:off x="2169189" y="1799423"/>
            <a:ext cx="5469999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1. Listen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 and tick.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7" name="Google Shape;1951;p46">
            <a:extLst>
              <a:ext uri="{FF2B5EF4-FFF2-40B4-BE49-F238E27FC236}">
                <a16:creationId xmlns:a16="http://schemas.microsoft.com/office/drawing/2014/main" id="{67DCAEAA-3448-1010-9D10-3A00B0B83949}"/>
              </a:ext>
            </a:extLst>
          </p:cNvPr>
          <p:cNvSpPr txBox="1">
            <a:spLocks/>
          </p:cNvSpPr>
          <p:nvPr/>
        </p:nvSpPr>
        <p:spPr>
          <a:xfrm>
            <a:off x="2169189" y="3339490"/>
            <a:ext cx="567156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 3.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Listen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 and tick or cross.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8" name="Google Shape;1952;p46">
            <a:extLst>
              <a:ext uri="{FF2B5EF4-FFF2-40B4-BE49-F238E27FC236}">
                <a16:creationId xmlns:a16="http://schemas.microsoft.com/office/drawing/2014/main" id="{DDAB4AB2-0151-1F2C-BBCC-8D9FFAB2BA6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47683" y="92128"/>
            <a:ext cx="7702550" cy="573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Table </a:t>
            </a:r>
            <a:r>
              <a:rPr lang="en-US" sz="4400" b="1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of content</a:t>
            </a:r>
            <a:endParaRPr sz="4400" b="1" dirty="0">
              <a:solidFill>
                <a:srgbClr val="FFFF00"/>
              </a:solidFill>
              <a:latin typeface="Comic Sans MS" panose="030F0702030302020204" pitchFamily="66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9" name="Google Shape;1955;p46">
            <a:extLst>
              <a:ext uri="{FF2B5EF4-FFF2-40B4-BE49-F238E27FC236}">
                <a16:creationId xmlns:a16="http://schemas.microsoft.com/office/drawing/2014/main" id="{28380FF4-90D7-C7C5-5AED-403EDA14CB6A}"/>
              </a:ext>
            </a:extLst>
          </p:cNvPr>
          <p:cNvSpPr/>
          <p:nvPr/>
        </p:nvSpPr>
        <p:spPr>
          <a:xfrm>
            <a:off x="1404349" y="102859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sp>
        <p:nvSpPr>
          <p:cNvPr id="11" name="Google Shape;1955;p46">
            <a:extLst>
              <a:ext uri="{FF2B5EF4-FFF2-40B4-BE49-F238E27FC236}">
                <a16:creationId xmlns:a16="http://schemas.microsoft.com/office/drawing/2014/main" id="{8029DFCD-A2A2-C6E3-36BF-65C1BC0C8840}"/>
              </a:ext>
            </a:extLst>
          </p:cNvPr>
          <p:cNvSpPr/>
          <p:nvPr/>
        </p:nvSpPr>
        <p:spPr>
          <a:xfrm>
            <a:off x="1404349" y="1775366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sp>
        <p:nvSpPr>
          <p:cNvPr id="12" name="Google Shape;1955;p46">
            <a:extLst>
              <a:ext uri="{FF2B5EF4-FFF2-40B4-BE49-F238E27FC236}">
                <a16:creationId xmlns:a16="http://schemas.microsoft.com/office/drawing/2014/main" id="{1CB319F3-7A2B-E23B-7D8D-8AABE2B04DE8}"/>
              </a:ext>
            </a:extLst>
          </p:cNvPr>
          <p:cNvSpPr/>
          <p:nvPr/>
        </p:nvSpPr>
        <p:spPr>
          <a:xfrm>
            <a:off x="1404349" y="2525576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sp>
        <p:nvSpPr>
          <p:cNvPr id="13" name="Google Shape;1955;p46">
            <a:extLst>
              <a:ext uri="{FF2B5EF4-FFF2-40B4-BE49-F238E27FC236}">
                <a16:creationId xmlns:a16="http://schemas.microsoft.com/office/drawing/2014/main" id="{6294987F-0792-0DAC-763E-591C2F26F6D2}"/>
              </a:ext>
            </a:extLst>
          </p:cNvPr>
          <p:cNvSpPr/>
          <p:nvPr/>
        </p:nvSpPr>
        <p:spPr>
          <a:xfrm>
            <a:off x="1404349" y="3281024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sp>
        <p:nvSpPr>
          <p:cNvPr id="2" name="Google Shape;1951;p46">
            <a:extLst>
              <a:ext uri="{FF2B5EF4-FFF2-40B4-BE49-F238E27FC236}">
                <a16:creationId xmlns:a16="http://schemas.microsoft.com/office/drawing/2014/main" id="{4623455C-DDCE-BD99-DAD7-775D4315B881}"/>
              </a:ext>
            </a:extLst>
          </p:cNvPr>
          <p:cNvSpPr txBox="1">
            <a:spLocks/>
          </p:cNvSpPr>
          <p:nvPr/>
        </p:nvSpPr>
        <p:spPr>
          <a:xfrm>
            <a:off x="2169189" y="4064585"/>
            <a:ext cx="3929722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</p:txBody>
      </p:sp>
      <p:sp>
        <p:nvSpPr>
          <p:cNvPr id="3" name="Google Shape;1955;p46">
            <a:extLst>
              <a:ext uri="{FF2B5EF4-FFF2-40B4-BE49-F238E27FC236}">
                <a16:creationId xmlns:a16="http://schemas.microsoft.com/office/drawing/2014/main" id="{1F1B6148-E9F9-C5E3-1892-CBF55634108C}"/>
              </a:ext>
            </a:extLst>
          </p:cNvPr>
          <p:cNvSpPr/>
          <p:nvPr/>
        </p:nvSpPr>
        <p:spPr>
          <a:xfrm>
            <a:off x="1404349" y="3991368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1" grpId="0" animBg="1"/>
      <p:bldP spid="12" grpId="0" animBg="1"/>
      <p:bldP spid="13" grpId="0" animBg="1"/>
      <p:bldP spid="2" grpId="0"/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2864641" y="50800"/>
            <a:ext cx="32207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circle.</a:t>
            </a:r>
          </a:p>
        </p:txBody>
      </p:sp>
      <p:pic>
        <p:nvPicPr>
          <p:cNvPr id="2" name="Track 24">
            <a:hlinkClick r:id="" action="ppaction://media"/>
            <a:extLst>
              <a:ext uri="{FF2B5EF4-FFF2-40B4-BE49-F238E27FC236}">
                <a16:creationId xmlns:a16="http://schemas.microsoft.com/office/drawing/2014/main" id="{D11B5700-C562-7040-02EB-3DD8A31C5CB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131" end="1061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81334" y="116417"/>
            <a:ext cx="609600" cy="6096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9290979-34F1-B009-D534-71782FE5D378}"/>
              </a:ext>
            </a:extLst>
          </p:cNvPr>
          <p:cNvSpPr/>
          <p:nvPr/>
        </p:nvSpPr>
        <p:spPr>
          <a:xfrm>
            <a:off x="2657503" y="1651705"/>
            <a:ext cx="3428574" cy="1576917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8080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2</a:t>
            </a:r>
            <a:r>
              <a:rPr lang="en-US" sz="4000" b="1" dirty="0">
                <a:latin typeface="Comic Sans MS" panose="030F0702030302020204" pitchFamily="66" charset="0"/>
              </a:rPr>
              <a:t>	</a:t>
            </a:r>
            <a:r>
              <a:rPr lang="en-US" sz="4000" b="1" dirty="0">
                <a:solidFill>
                  <a:srgbClr val="080808"/>
                </a:solidFill>
                <a:latin typeface="Comic Sans MS" panose="030F0702030302020204" pitchFamily="66" charset="0"/>
              </a:rPr>
              <a:t>a	c</a:t>
            </a:r>
            <a:endParaRPr lang="en-US" sz="4000" dirty="0">
              <a:solidFill>
                <a:srgbClr val="080808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0086637-B2C2-7800-C2A5-AE9786AD1550}"/>
              </a:ext>
            </a:extLst>
          </p:cNvPr>
          <p:cNvSpPr/>
          <p:nvPr/>
        </p:nvSpPr>
        <p:spPr>
          <a:xfrm>
            <a:off x="3976678" y="2067629"/>
            <a:ext cx="790223" cy="7450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86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2864641" y="50800"/>
            <a:ext cx="32207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circle.</a:t>
            </a:r>
          </a:p>
        </p:txBody>
      </p:sp>
      <p:pic>
        <p:nvPicPr>
          <p:cNvPr id="2" name="Track 24">
            <a:hlinkClick r:id="" action="ppaction://media"/>
            <a:extLst>
              <a:ext uri="{FF2B5EF4-FFF2-40B4-BE49-F238E27FC236}">
                <a16:creationId xmlns:a16="http://schemas.microsoft.com/office/drawing/2014/main" id="{D11B5700-C562-7040-02EB-3DD8A31C5CB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51" end="643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81334" y="116417"/>
            <a:ext cx="609600" cy="6096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9290979-34F1-B009-D534-71782FE5D378}"/>
              </a:ext>
            </a:extLst>
          </p:cNvPr>
          <p:cNvSpPr/>
          <p:nvPr/>
        </p:nvSpPr>
        <p:spPr>
          <a:xfrm>
            <a:off x="2657503" y="1651705"/>
            <a:ext cx="3428574" cy="1576917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8080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3</a:t>
            </a:r>
            <a:r>
              <a:rPr lang="en-US" sz="4000" b="1" dirty="0">
                <a:latin typeface="Comic Sans MS" panose="030F0702030302020204" pitchFamily="66" charset="0"/>
              </a:rPr>
              <a:t>	</a:t>
            </a:r>
            <a:r>
              <a:rPr lang="en-US" sz="4000" b="1" dirty="0">
                <a:solidFill>
                  <a:srgbClr val="080808"/>
                </a:solidFill>
                <a:latin typeface="Comic Sans MS" panose="030F0702030302020204" pitchFamily="66" charset="0"/>
              </a:rPr>
              <a:t>b	c</a:t>
            </a:r>
            <a:endParaRPr lang="en-US" sz="4000" dirty="0">
              <a:solidFill>
                <a:srgbClr val="080808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0086637-B2C2-7800-C2A5-AE9786AD1550}"/>
              </a:ext>
            </a:extLst>
          </p:cNvPr>
          <p:cNvSpPr/>
          <p:nvPr/>
        </p:nvSpPr>
        <p:spPr>
          <a:xfrm>
            <a:off x="4865511" y="2067629"/>
            <a:ext cx="790223" cy="7450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06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2864641" y="50800"/>
            <a:ext cx="32207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circle.</a:t>
            </a:r>
          </a:p>
        </p:txBody>
      </p:sp>
      <p:pic>
        <p:nvPicPr>
          <p:cNvPr id="2" name="Track 24">
            <a:hlinkClick r:id="" action="ppaction://media"/>
            <a:extLst>
              <a:ext uri="{FF2B5EF4-FFF2-40B4-BE49-F238E27FC236}">
                <a16:creationId xmlns:a16="http://schemas.microsoft.com/office/drawing/2014/main" id="{D11B5700-C562-7040-02EB-3DD8A31C5CB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386" end="2242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81334" y="116417"/>
            <a:ext cx="609600" cy="6096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9290979-34F1-B009-D534-71782FE5D378}"/>
              </a:ext>
            </a:extLst>
          </p:cNvPr>
          <p:cNvSpPr/>
          <p:nvPr/>
        </p:nvSpPr>
        <p:spPr>
          <a:xfrm>
            <a:off x="2657503" y="1651705"/>
            <a:ext cx="3428574" cy="1576917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8080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4</a:t>
            </a:r>
            <a:r>
              <a:rPr lang="en-US" sz="4000" b="1" dirty="0">
                <a:latin typeface="Comic Sans MS" panose="030F0702030302020204" pitchFamily="66" charset="0"/>
              </a:rPr>
              <a:t>	</a:t>
            </a:r>
            <a:r>
              <a:rPr lang="en-US" sz="4000" b="1" dirty="0">
                <a:solidFill>
                  <a:srgbClr val="080808"/>
                </a:solidFill>
                <a:latin typeface="Comic Sans MS" panose="030F0702030302020204" pitchFamily="66" charset="0"/>
              </a:rPr>
              <a:t>c	d</a:t>
            </a:r>
            <a:endParaRPr lang="en-US" sz="4000" dirty="0">
              <a:solidFill>
                <a:srgbClr val="080808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0086637-B2C2-7800-C2A5-AE9786AD1550}"/>
              </a:ext>
            </a:extLst>
          </p:cNvPr>
          <p:cNvSpPr/>
          <p:nvPr/>
        </p:nvSpPr>
        <p:spPr>
          <a:xfrm>
            <a:off x="4933245" y="2067629"/>
            <a:ext cx="790223" cy="7450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97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2864641" y="50800"/>
            <a:ext cx="32207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circle.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808DAC-3B17-E75C-2256-7FE43A35AD01}"/>
              </a:ext>
            </a:extLst>
          </p:cNvPr>
          <p:cNvSpPr txBox="1"/>
          <p:nvPr/>
        </p:nvSpPr>
        <p:spPr>
          <a:xfrm>
            <a:off x="1025192" y="1245110"/>
            <a:ext cx="7274235" cy="191892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80808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1</a:t>
            </a:r>
            <a:r>
              <a:rPr lang="en-US" sz="3200" b="1" dirty="0">
                <a:latin typeface="Comic Sans MS" panose="030F0702030302020204" pitchFamily="66" charset="0"/>
              </a:rPr>
              <a:t>	b	d			</a:t>
            </a:r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2</a:t>
            </a:r>
            <a:r>
              <a:rPr lang="en-US" sz="3200" b="1" dirty="0">
                <a:latin typeface="Comic Sans MS" panose="030F0702030302020204" pitchFamily="66" charset="0"/>
              </a:rPr>
              <a:t>	a	c</a:t>
            </a:r>
          </a:p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3</a:t>
            </a:r>
            <a:r>
              <a:rPr lang="en-US" sz="3200" b="1" dirty="0">
                <a:latin typeface="Comic Sans MS" panose="030F0702030302020204" pitchFamily="66" charset="0"/>
              </a:rPr>
              <a:t>	b	c			</a:t>
            </a:r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4</a:t>
            </a:r>
            <a:r>
              <a:rPr lang="en-US" sz="3200" b="1" dirty="0">
                <a:latin typeface="Comic Sans MS" panose="030F0702030302020204" pitchFamily="66" charset="0"/>
              </a:rPr>
              <a:t>	c	d</a:t>
            </a:r>
            <a:endParaRPr lang="en-US" sz="5400" b="1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Track 24">
            <a:hlinkClick r:id="" action="ppaction://media"/>
            <a:extLst>
              <a:ext uri="{FF2B5EF4-FFF2-40B4-BE49-F238E27FC236}">
                <a16:creationId xmlns:a16="http://schemas.microsoft.com/office/drawing/2014/main" id="{D11B5700-C562-7040-02EB-3DD8A31C5CB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03" end="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81334" y="116417"/>
            <a:ext cx="609600" cy="6096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E75FB13-03C3-223E-B117-FD2F3179898E}"/>
              </a:ext>
            </a:extLst>
          </p:cNvPr>
          <p:cNvSpPr/>
          <p:nvPr/>
        </p:nvSpPr>
        <p:spPr>
          <a:xfrm>
            <a:off x="1738489" y="1496607"/>
            <a:ext cx="790223" cy="7450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A5D592D-067B-6731-C0E1-3A78F76462DB}"/>
              </a:ext>
            </a:extLst>
          </p:cNvPr>
          <p:cNvSpPr/>
          <p:nvPr/>
        </p:nvSpPr>
        <p:spPr>
          <a:xfrm>
            <a:off x="6330329" y="1522422"/>
            <a:ext cx="790223" cy="7450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726F7FF-D46A-CDC3-A6BB-C7E815A576D2}"/>
              </a:ext>
            </a:extLst>
          </p:cNvPr>
          <p:cNvSpPr/>
          <p:nvPr/>
        </p:nvSpPr>
        <p:spPr>
          <a:xfrm>
            <a:off x="2721112" y="2418966"/>
            <a:ext cx="790223" cy="7450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CECD1E7-0E9B-E7DD-8D8E-FE06490371B9}"/>
              </a:ext>
            </a:extLst>
          </p:cNvPr>
          <p:cNvSpPr/>
          <p:nvPr/>
        </p:nvSpPr>
        <p:spPr>
          <a:xfrm>
            <a:off x="7281334" y="2418965"/>
            <a:ext cx="790223" cy="7450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7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6" grpId="0" animBg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192078" y="2287897"/>
            <a:ext cx="6759844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3.</a:t>
            </a:r>
          </a:p>
          <a:p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 and tick or cross</a:t>
            </a:r>
          </a:p>
          <a:p>
            <a:pPr algn="ctr"/>
            <a:endParaRPr lang="en-US" sz="4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61F113B0-ADB4-4581-B47E-85BB1CFC81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60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2490881" y="0"/>
            <a:ext cx="44983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tick or cross.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DDB601-F7DE-768B-26D7-66F4E4894D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04" r="2963"/>
          <a:stretch/>
        </p:blipFill>
        <p:spPr>
          <a:xfrm>
            <a:off x="208844" y="1187986"/>
            <a:ext cx="8726311" cy="2586908"/>
          </a:xfrm>
          <a:prstGeom prst="rect">
            <a:avLst/>
          </a:prstGeom>
        </p:spPr>
      </p:pic>
      <p:pic>
        <p:nvPicPr>
          <p:cNvPr id="2" name="Track 25">
            <a:hlinkClick r:id="" action="ppaction://media"/>
            <a:extLst>
              <a:ext uri="{FF2B5EF4-FFF2-40B4-BE49-F238E27FC236}">
                <a16:creationId xmlns:a16="http://schemas.microsoft.com/office/drawing/2014/main" id="{CCBA86DC-769D-B312-2CFC-25B2E40E0AF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83" end="2645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57155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335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3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2490881" y="0"/>
            <a:ext cx="44983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tick or cross.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DDB601-F7DE-768B-26D7-66F4E4894D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04" r="75000"/>
          <a:stretch/>
        </p:blipFill>
        <p:spPr>
          <a:xfrm>
            <a:off x="3254021" y="973497"/>
            <a:ext cx="2819401" cy="3409395"/>
          </a:xfrm>
          <a:prstGeom prst="rect">
            <a:avLst/>
          </a:prstGeom>
        </p:spPr>
      </p:pic>
      <p:pic>
        <p:nvPicPr>
          <p:cNvPr id="2" name="Track 25">
            <a:hlinkClick r:id="" action="ppaction://media"/>
            <a:extLst>
              <a:ext uri="{FF2B5EF4-FFF2-40B4-BE49-F238E27FC236}">
                <a16:creationId xmlns:a16="http://schemas.microsoft.com/office/drawing/2014/main" id="{CCBA86DC-769D-B312-2CFC-25B2E40E0AF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060" end="2034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57155" y="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23DEE5-CA7C-1C88-AA12-8B244E60DCE6}"/>
              </a:ext>
            </a:extLst>
          </p:cNvPr>
          <p:cNvSpPr txBox="1"/>
          <p:nvPr/>
        </p:nvSpPr>
        <p:spPr>
          <a:xfrm>
            <a:off x="4641143" y="3350763"/>
            <a:ext cx="629997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460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2490881" y="0"/>
            <a:ext cx="44983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tick or cross.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DDB601-F7DE-768B-26D7-66F4E4894D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180" t="-1461" r="52424" b="1461"/>
          <a:stretch/>
        </p:blipFill>
        <p:spPr>
          <a:xfrm>
            <a:off x="3254021" y="973497"/>
            <a:ext cx="2819401" cy="3409395"/>
          </a:xfrm>
          <a:prstGeom prst="rect">
            <a:avLst/>
          </a:prstGeom>
        </p:spPr>
      </p:pic>
      <p:pic>
        <p:nvPicPr>
          <p:cNvPr id="2" name="Track 25">
            <a:hlinkClick r:id="" action="ppaction://media"/>
            <a:extLst>
              <a:ext uri="{FF2B5EF4-FFF2-40B4-BE49-F238E27FC236}">
                <a16:creationId xmlns:a16="http://schemas.microsoft.com/office/drawing/2014/main" id="{CCBA86DC-769D-B312-2CFC-25B2E40E0AF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281" end="1442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57155" y="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23DEE5-CA7C-1C88-AA12-8B244E60DCE6}"/>
              </a:ext>
            </a:extLst>
          </p:cNvPr>
          <p:cNvSpPr txBox="1"/>
          <p:nvPr/>
        </p:nvSpPr>
        <p:spPr>
          <a:xfrm>
            <a:off x="4740054" y="3490873"/>
            <a:ext cx="629997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753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2490881" y="0"/>
            <a:ext cx="44983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tick or cross.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DDB601-F7DE-768B-26D7-66F4E4894D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538" t="220" r="27066" b="-220"/>
          <a:stretch/>
        </p:blipFill>
        <p:spPr>
          <a:xfrm>
            <a:off x="3254021" y="973497"/>
            <a:ext cx="2819401" cy="3409395"/>
          </a:xfrm>
          <a:prstGeom prst="rect">
            <a:avLst/>
          </a:prstGeom>
        </p:spPr>
      </p:pic>
      <p:pic>
        <p:nvPicPr>
          <p:cNvPr id="2" name="Track 25">
            <a:hlinkClick r:id="" action="ppaction://media"/>
            <a:extLst>
              <a:ext uri="{FF2B5EF4-FFF2-40B4-BE49-F238E27FC236}">
                <a16:creationId xmlns:a16="http://schemas.microsoft.com/office/drawing/2014/main" id="{CCBA86DC-769D-B312-2CFC-25B2E40E0AF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569" end="820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57155" y="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23DEE5-CA7C-1C88-AA12-8B244E60DCE6}"/>
              </a:ext>
            </a:extLst>
          </p:cNvPr>
          <p:cNvSpPr txBox="1"/>
          <p:nvPr/>
        </p:nvSpPr>
        <p:spPr>
          <a:xfrm>
            <a:off x="4740054" y="3400562"/>
            <a:ext cx="629997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25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2490881" y="0"/>
            <a:ext cx="44983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tick or cross.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DDB601-F7DE-768B-26D7-66F4E4894D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4341" r="2263"/>
          <a:stretch/>
        </p:blipFill>
        <p:spPr>
          <a:xfrm>
            <a:off x="3254021" y="973497"/>
            <a:ext cx="2819401" cy="3409395"/>
          </a:xfrm>
          <a:prstGeom prst="rect">
            <a:avLst/>
          </a:prstGeom>
        </p:spPr>
      </p:pic>
      <p:pic>
        <p:nvPicPr>
          <p:cNvPr id="2" name="Track 25">
            <a:hlinkClick r:id="" action="ppaction://media"/>
            <a:extLst>
              <a:ext uri="{FF2B5EF4-FFF2-40B4-BE49-F238E27FC236}">
                <a16:creationId xmlns:a16="http://schemas.microsoft.com/office/drawing/2014/main" id="{CCBA86DC-769D-B312-2CFC-25B2E40E0AF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245" end="122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57155" y="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502509-3101-4731-88A0-904885156675}"/>
              </a:ext>
            </a:extLst>
          </p:cNvPr>
          <p:cNvSpPr txBox="1"/>
          <p:nvPr/>
        </p:nvSpPr>
        <p:spPr>
          <a:xfrm>
            <a:off x="4641143" y="3350763"/>
            <a:ext cx="629997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586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400" b="1">
                <a:solidFill>
                  <a:srgbClr val="0070C0"/>
                </a:solidFill>
                <a:latin typeface="Comic Sans MS" panose="030F0702030302020204" pitchFamily="66" charset="0"/>
              </a:rPr>
              <a:t>Warm-up and Review</a:t>
            </a:r>
            <a:endParaRPr lang="en-US" sz="4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sz="6600" b="1">
                <a:solidFill>
                  <a:srgbClr val="FFFF00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340D1FED-8620-4F5A-B75D-C86C67990A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2490881" y="0"/>
            <a:ext cx="44983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tick or cross.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DDB601-F7DE-768B-26D7-66F4E4894D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04" r="2963"/>
          <a:stretch/>
        </p:blipFill>
        <p:spPr>
          <a:xfrm>
            <a:off x="208844" y="1187986"/>
            <a:ext cx="8726311" cy="2586908"/>
          </a:xfrm>
          <a:prstGeom prst="rect">
            <a:avLst/>
          </a:prstGeom>
        </p:spPr>
      </p:pic>
      <p:pic>
        <p:nvPicPr>
          <p:cNvPr id="2" name="Track 25">
            <a:hlinkClick r:id="" action="ppaction://media"/>
            <a:extLst>
              <a:ext uri="{FF2B5EF4-FFF2-40B4-BE49-F238E27FC236}">
                <a16:creationId xmlns:a16="http://schemas.microsoft.com/office/drawing/2014/main" id="{CCBA86DC-769D-B312-2CFC-25B2E40E0AF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6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57155" y="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23DEE5-CA7C-1C88-AA12-8B244E60DCE6}"/>
              </a:ext>
            </a:extLst>
          </p:cNvPr>
          <p:cNvSpPr txBox="1"/>
          <p:nvPr/>
        </p:nvSpPr>
        <p:spPr>
          <a:xfrm>
            <a:off x="1193096" y="2989517"/>
            <a:ext cx="478016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B05A04-0B33-F6EC-E131-197E9ED72C16}"/>
              </a:ext>
            </a:extLst>
          </p:cNvPr>
          <p:cNvSpPr txBox="1"/>
          <p:nvPr/>
        </p:nvSpPr>
        <p:spPr>
          <a:xfrm>
            <a:off x="3405718" y="2989516"/>
            <a:ext cx="546945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A7F5AF-A9E2-AC4C-4E57-246DF53A64AC}"/>
              </a:ext>
            </a:extLst>
          </p:cNvPr>
          <p:cNvSpPr txBox="1"/>
          <p:nvPr/>
        </p:nvSpPr>
        <p:spPr>
          <a:xfrm>
            <a:off x="5623491" y="2989515"/>
            <a:ext cx="546945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73ABDB-9AD8-178A-4396-E453B92C5A3B}"/>
              </a:ext>
            </a:extLst>
          </p:cNvPr>
          <p:cNvSpPr txBox="1"/>
          <p:nvPr/>
        </p:nvSpPr>
        <p:spPr>
          <a:xfrm>
            <a:off x="7886776" y="2989514"/>
            <a:ext cx="478016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84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7" grpId="0"/>
      <p:bldP spid="8" grpId="0"/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199409" y="2400301"/>
            <a:ext cx="6759844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algn="ctr"/>
            <a:endParaRPr lang="en-US" sz="4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D11F975B-119B-444C-8D1A-1F597AE0D0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6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>
            <a:extLst>
              <a:ext uri="{FF2B5EF4-FFF2-40B4-BE49-F238E27FC236}">
                <a16:creationId xmlns:a16="http://schemas.microsoft.com/office/drawing/2014/main" id="{CE74F439-9CE7-9094-3CD9-75C96F1A8DEF}"/>
              </a:ext>
            </a:extLst>
          </p:cNvPr>
          <p:cNvSpPr/>
          <p:nvPr/>
        </p:nvSpPr>
        <p:spPr>
          <a:xfrm>
            <a:off x="2963331" y="1343377"/>
            <a:ext cx="1546577" cy="936977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0761C4E0-258D-D047-28F6-078F16933D8C}"/>
              </a:ext>
            </a:extLst>
          </p:cNvPr>
          <p:cNvSpPr/>
          <p:nvPr/>
        </p:nvSpPr>
        <p:spPr>
          <a:xfrm>
            <a:off x="2029555" y="2774949"/>
            <a:ext cx="1546577" cy="936977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293AFAC0-D61D-6F93-1868-DCAC8A051667}"/>
              </a:ext>
            </a:extLst>
          </p:cNvPr>
          <p:cNvSpPr/>
          <p:nvPr/>
        </p:nvSpPr>
        <p:spPr>
          <a:xfrm>
            <a:off x="5748251" y="1196622"/>
            <a:ext cx="1546577" cy="936977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2D19B8FB-3364-D500-5133-36AA2F7035D0}"/>
              </a:ext>
            </a:extLst>
          </p:cNvPr>
          <p:cNvSpPr/>
          <p:nvPr/>
        </p:nvSpPr>
        <p:spPr>
          <a:xfrm>
            <a:off x="4974962" y="2947813"/>
            <a:ext cx="1546577" cy="936977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Comic Sans MS" panose="030F0702030302020204" pitchFamily="66" charset="0"/>
              </a:rPr>
              <a:t>d</a:t>
            </a: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D019A99E-30FC-26AF-B6A0-B3C2265FF8E6}"/>
              </a:ext>
            </a:extLst>
          </p:cNvPr>
          <p:cNvSpPr/>
          <p:nvPr/>
        </p:nvSpPr>
        <p:spPr>
          <a:xfrm>
            <a:off x="3235259" y="133825"/>
            <a:ext cx="2657541" cy="647646"/>
          </a:xfrm>
          <a:prstGeom prst="cloud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Google Shape;1768;p43">
            <a:extLst>
              <a:ext uri="{FF2B5EF4-FFF2-40B4-BE49-F238E27FC236}">
                <a16:creationId xmlns:a16="http://schemas.microsoft.com/office/drawing/2014/main" id="{AEA13637-BC1C-1AE2-CB79-ED928431241B}"/>
              </a:ext>
            </a:extLst>
          </p:cNvPr>
          <p:cNvSpPr txBox="1">
            <a:spLocks/>
          </p:cNvSpPr>
          <p:nvPr/>
        </p:nvSpPr>
        <p:spPr>
          <a:xfrm>
            <a:off x="3395747" y="133825"/>
            <a:ext cx="235250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676519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83304" y="4477175"/>
            <a:ext cx="68782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55">
              <a:defRPr/>
            </a:pPr>
            <a:r>
              <a:rPr lang="en-US" b="1" dirty="0">
                <a:solidFill>
                  <a:srgbClr val="0070C0"/>
                </a:solidFill>
                <a:ea typeface="+mn-ea"/>
              </a:rPr>
              <a:t>Website</a:t>
            </a:r>
            <a:r>
              <a:rPr lang="en-US" dirty="0">
                <a:solidFill>
                  <a:srgbClr val="0070C0"/>
                </a:solidFill>
                <a:ea typeface="+mn-ea"/>
              </a:rPr>
              <a:t>: </a:t>
            </a:r>
            <a:r>
              <a:rPr lang="en-US" i="1" dirty="0">
                <a:solidFill>
                  <a:srgbClr val="FFFFFF"/>
                </a:solidFill>
                <a:ea typeface="+mn-ea"/>
              </a:rPr>
              <a:t>hoclieu.vn</a:t>
            </a:r>
          </a:p>
          <a:p>
            <a:pPr algn="ctr" defTabSz="914355">
              <a:defRPr/>
            </a:pPr>
            <a:r>
              <a:rPr lang="en-US" b="1" dirty="0">
                <a:solidFill>
                  <a:srgbClr val="0070C0"/>
                </a:solidFill>
                <a:ea typeface="+mn-ea"/>
              </a:rPr>
              <a:t>Fanpage</a:t>
            </a:r>
            <a:r>
              <a:rPr lang="en-US" dirty="0">
                <a:solidFill>
                  <a:srgbClr val="0070C0"/>
                </a:solidFill>
                <a:ea typeface="+mn-ea"/>
              </a:rPr>
              <a:t>:</a:t>
            </a:r>
            <a:r>
              <a:rPr lang="vi-VN" dirty="0">
                <a:solidFill>
                  <a:srgbClr val="0070C0"/>
                </a:solidFill>
                <a:ea typeface="+mn-ea"/>
              </a:rPr>
              <a:t> </a:t>
            </a:r>
            <a:r>
              <a:rPr lang="en-US" i="1" dirty="0">
                <a:solidFill>
                  <a:srgbClr val="FFFFFF"/>
                </a:solidFill>
                <a:ea typeface="+mn-ea"/>
              </a:rPr>
              <a:t>facebook.com/</a:t>
            </a:r>
            <a:r>
              <a:rPr lang="vi-VN" i="1" dirty="0">
                <a:solidFill>
                  <a:srgbClr val="FFFFFF"/>
                </a:solidFill>
                <a:ea typeface="+mn-ea"/>
              </a:rPr>
              <a:t>www.tienganhglobalsuccess.vn</a:t>
            </a:r>
            <a:endParaRPr lang="en-GB" i="1" dirty="0">
              <a:solidFill>
                <a:srgbClr val="FFFFFF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035837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68;p43">
            <a:extLst>
              <a:ext uri="{FF2B5EF4-FFF2-40B4-BE49-F238E27FC236}">
                <a16:creationId xmlns:a16="http://schemas.microsoft.com/office/drawing/2014/main" id="{3B648690-2475-0399-B267-5F6DCC192D1E}"/>
              </a:ext>
            </a:extLst>
          </p:cNvPr>
          <p:cNvSpPr txBox="1">
            <a:spLocks/>
          </p:cNvSpPr>
          <p:nvPr/>
        </p:nvSpPr>
        <p:spPr>
          <a:xfrm>
            <a:off x="1355354" y="1219488"/>
            <a:ext cx="6613915" cy="82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9600" dirty="0">
                <a:solidFill>
                  <a:srgbClr val="0070C0"/>
                </a:solidFill>
                <a:latin typeface="Wigglye" pitchFamily="2" charset="0"/>
              </a:rPr>
              <a:t>Let’s play.</a:t>
            </a:r>
          </a:p>
        </p:txBody>
      </p:sp>
    </p:spTree>
    <p:extLst>
      <p:ext uri="{BB962C8B-B14F-4D97-AF65-F5344CB8AC3E}">
        <p14:creationId xmlns:p14="http://schemas.microsoft.com/office/powerpoint/2010/main" val="515241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218EF04-2081-7304-ADD4-C4023F9D0F63}"/>
              </a:ext>
            </a:extLst>
          </p:cNvPr>
          <p:cNvGrpSpPr/>
          <p:nvPr/>
        </p:nvGrpSpPr>
        <p:grpSpPr>
          <a:xfrm>
            <a:off x="-1" y="-1"/>
            <a:ext cx="9144001" cy="5143501"/>
            <a:chOff x="-1" y="-1"/>
            <a:chExt cx="9144001" cy="514350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1967E35-8455-B855-53E5-FD3138CED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" y="-1"/>
              <a:ext cx="9144001" cy="5143501"/>
            </a:xfrm>
            <a:prstGeom prst="rect">
              <a:avLst/>
            </a:prstGeom>
          </p:spPr>
        </p:pic>
        <p:pic>
          <p:nvPicPr>
            <p:cNvPr id="1026" name="Picture 2" descr="Cartoon Vector Illustration of Shopping Bag 2779739 Vector Art at Vecteezy">
              <a:extLst>
                <a:ext uri="{FF2B5EF4-FFF2-40B4-BE49-F238E27FC236}">
                  <a16:creationId xmlns:a16="http://schemas.microsoft.com/office/drawing/2014/main" id="{15574BEC-297C-8FC7-C94E-FC59634E6D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5283" y="1783645"/>
              <a:ext cx="2488717" cy="28292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Google Shape;1768;p43">
            <a:extLst>
              <a:ext uri="{FF2B5EF4-FFF2-40B4-BE49-F238E27FC236}">
                <a16:creationId xmlns:a16="http://schemas.microsoft.com/office/drawing/2014/main" id="{418A45E6-4D95-B7DD-3713-90BBF38BF17A}"/>
              </a:ext>
            </a:extLst>
          </p:cNvPr>
          <p:cNvSpPr txBox="1">
            <a:spLocks/>
          </p:cNvSpPr>
          <p:nvPr/>
        </p:nvSpPr>
        <p:spPr>
          <a:xfrm>
            <a:off x="308318" y="564445"/>
            <a:ext cx="3394437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I’m Bill.</a:t>
            </a:r>
          </a:p>
          <a:p>
            <a:pPr algn="ctr"/>
            <a:r>
              <a:rPr lang="en-US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I have a bag.</a:t>
            </a:r>
          </a:p>
        </p:txBody>
      </p:sp>
    </p:spTree>
    <p:extLst>
      <p:ext uri="{BB962C8B-B14F-4D97-AF65-F5344CB8AC3E}">
        <p14:creationId xmlns:p14="http://schemas.microsoft.com/office/powerpoint/2010/main" val="123253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56EFE5-DF1B-77CC-94C4-21FD194175A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4264" y="1221002"/>
            <a:ext cx="2118042" cy="1662326"/>
          </a:xfrm>
          <a:prstGeom prst="rect">
            <a:avLst/>
          </a:prstGeom>
        </p:spPr>
      </p:pic>
      <p:pic>
        <p:nvPicPr>
          <p:cNvPr id="2" name="Picture 2" descr="Cartoon Vector Illustration of Shopping Bag 2779739 Vector Art at Vecteezy">
            <a:extLst>
              <a:ext uri="{FF2B5EF4-FFF2-40B4-BE49-F238E27FC236}">
                <a16:creationId xmlns:a16="http://schemas.microsoft.com/office/drawing/2014/main" id="{FFCDE99D-4F9B-4835-289F-9EC56E15E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26" y="649930"/>
            <a:ext cx="2488717" cy="282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all">
            <a:hlinkClick r:id="" action="ppaction://media"/>
            <a:extLst>
              <a:ext uri="{FF2B5EF4-FFF2-40B4-BE49-F238E27FC236}">
                <a16:creationId xmlns:a16="http://schemas.microsoft.com/office/drawing/2014/main" id="{2B96A537-3130-AB14-D624-04C8942D86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56099" y="2571750"/>
            <a:ext cx="397376" cy="39737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C0EAE2F-DDF8-EBB1-64B2-8C098237FC4A}"/>
              </a:ext>
            </a:extLst>
          </p:cNvPr>
          <p:cNvSpPr/>
          <p:nvPr/>
        </p:nvSpPr>
        <p:spPr>
          <a:xfrm>
            <a:off x="4199467" y="3499556"/>
            <a:ext cx="1207911" cy="722489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ball</a:t>
            </a:r>
          </a:p>
        </p:txBody>
      </p:sp>
    </p:spTree>
    <p:extLst>
      <p:ext uri="{BB962C8B-B14F-4D97-AF65-F5344CB8AC3E}">
        <p14:creationId xmlns:p14="http://schemas.microsoft.com/office/powerpoint/2010/main" val="290947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29 -0.01729 L 0.01129 -0.01698 C 0.01181 -0.03828 0.01025 -0.05988 0.0125 -0.08087 C 0.02171 -0.16142 0.03803 -0.19476 0.07553 -0.25217 C 0.08733 -0.27037 0.10105 -0.28704 0.11632 -0.29383 C 0.13941 -0.30433 0.16389 -0.2997 0.18785 -0.30247 C 0.20053 -0.29692 0.21407 -0.29507 0.22605 -0.28519 C 0.24289 -0.2713 0.24757 -0.2426 0.2533 -0.21482 C 0.25573 -0.20247 0.2566 -0.18951 0.25938 -0.17747 C 0.28473 -0.07007 0.27396 -0.14321 0.28907 -0.05 C 0.29132 -0.0355 0.29428 -0.0213 0.29514 -0.00618 C 0.29636 0.01574 0.29514 0.03765 0.29514 0.05987 L 0.29514 0.06018 " pathEditMode="relative" rAng="0" ptsTypes="AA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01" y="-104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56EFE5-DF1B-77CC-94C4-21FD194175A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1026842" y="1475278"/>
            <a:ext cx="1932158" cy="1299674"/>
          </a:xfrm>
          <a:prstGeom prst="rect">
            <a:avLst/>
          </a:prstGeom>
        </p:spPr>
      </p:pic>
      <p:pic>
        <p:nvPicPr>
          <p:cNvPr id="2" name="Picture 2" descr="Cartoon Vector Illustration of Shopping Bag 2779739 Vector Art at Vecteezy">
            <a:extLst>
              <a:ext uri="{FF2B5EF4-FFF2-40B4-BE49-F238E27FC236}">
                <a16:creationId xmlns:a16="http://schemas.microsoft.com/office/drawing/2014/main" id="{FFCDE99D-4F9B-4835-289F-9EC56E15E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96" y="710476"/>
            <a:ext cx="2488717" cy="282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C0EAE2F-DDF8-EBB1-64B2-8C098237FC4A}"/>
              </a:ext>
            </a:extLst>
          </p:cNvPr>
          <p:cNvSpPr/>
          <p:nvPr/>
        </p:nvSpPr>
        <p:spPr>
          <a:xfrm>
            <a:off x="4165600" y="3471406"/>
            <a:ext cx="1207911" cy="722489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bike</a:t>
            </a:r>
          </a:p>
        </p:txBody>
      </p:sp>
      <p:pic>
        <p:nvPicPr>
          <p:cNvPr id="4" name="bike">
            <a:hlinkClick r:id="" action="ppaction://media"/>
            <a:extLst>
              <a:ext uri="{FF2B5EF4-FFF2-40B4-BE49-F238E27FC236}">
                <a16:creationId xmlns:a16="http://schemas.microsoft.com/office/drawing/2014/main" id="{12F45576-B4EF-DD4F-D3AD-0E2B4C1910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08698" y="2781535"/>
            <a:ext cx="494471" cy="49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70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29 -0.01728 L 0.01129 -0.01697 C 0.01181 -0.03827 0.01025 -0.05987 0.0125 -0.08086 C 0.0217 -0.16142 0.03802 -0.19475 0.07552 -0.25216 C 0.08733 -0.27037 0.10104 -0.28703 0.11632 -0.29382 C 0.13941 -0.30432 0.16389 -0.29969 0.18785 -0.30247 C 0.20052 -0.29691 0.21406 -0.29506 0.22604 -0.28518 C 0.24288 -0.27129 0.24757 -0.24259 0.2533 -0.21481 C 0.25573 -0.20247 0.2566 -0.1895 0.25938 -0.17747 C 0.28472 -0.07037 0.27396 -0.14321 0.28906 -0.05 C 0.29132 -0.03549 0.29427 -0.02129 0.29514 -0.00617 C 0.29636 0.01574 0.29514 0.03766 0.29514 0.05988 L 0.29514 0.06019 " pathEditMode="relative" rAng="0" ptsTypes="AA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01" y="-104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56EFE5-DF1B-77CC-94C4-21FD194175A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430137" y="1379048"/>
            <a:ext cx="1266296" cy="1662326"/>
          </a:xfrm>
          <a:prstGeom prst="rect">
            <a:avLst/>
          </a:prstGeom>
        </p:spPr>
      </p:pic>
      <p:pic>
        <p:nvPicPr>
          <p:cNvPr id="2" name="Picture 2" descr="Cartoon Vector Illustration of Shopping Bag 2779739 Vector Art at Vecteezy">
            <a:extLst>
              <a:ext uri="{FF2B5EF4-FFF2-40B4-BE49-F238E27FC236}">
                <a16:creationId xmlns:a16="http://schemas.microsoft.com/office/drawing/2014/main" id="{FFCDE99D-4F9B-4835-289F-9EC56E15E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26" y="683797"/>
            <a:ext cx="2488717" cy="282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C0EAE2F-DDF8-EBB1-64B2-8C098237FC4A}"/>
              </a:ext>
            </a:extLst>
          </p:cNvPr>
          <p:cNvSpPr/>
          <p:nvPr/>
        </p:nvSpPr>
        <p:spPr>
          <a:xfrm>
            <a:off x="4176889" y="3513075"/>
            <a:ext cx="1207911" cy="722489"/>
          </a:xfrm>
          <a:prstGeom prst="round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book</a:t>
            </a:r>
          </a:p>
        </p:txBody>
      </p:sp>
      <p:pic>
        <p:nvPicPr>
          <p:cNvPr id="4" name="book">
            <a:hlinkClick r:id="" action="ppaction://media"/>
            <a:extLst>
              <a:ext uri="{FF2B5EF4-FFF2-40B4-BE49-F238E27FC236}">
                <a16:creationId xmlns:a16="http://schemas.microsoft.com/office/drawing/2014/main" id="{4169F04E-5737-17DD-CC1C-AF7590F3EF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74878" y="3032661"/>
            <a:ext cx="399161" cy="39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4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29 -0.01728 L 0.01129 -0.01698 C 0.01181 -0.03827 0.01025 -0.05988 0.0125 -0.08086 C 0.02171 -0.16142 0.03803 -0.19475 0.07553 -0.25216 C 0.08733 -0.27037 0.10105 -0.28704 0.11632 -0.29383 C 0.13941 -0.30432 0.16389 -0.29969 0.18785 -0.30247 C 0.20053 -0.29691 0.21407 -0.29506 0.22605 -0.28519 C 0.24289 -0.2713 0.24757 -0.24259 0.2533 -0.21482 C 0.25573 -0.20247 0.2566 -0.18951 0.25938 -0.17747 C 0.28473 -0.07006 0.27396 -0.14321 0.28907 -0.05 C 0.29132 -0.03549 0.29428 -0.0213 0.29514 -0.00617 C 0.29636 0.01574 0.29514 0.03765 0.29514 0.05988 L 0.29514 0.06018 " pathEditMode="relative" rAng="0" ptsTypes="AA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01" y="-104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9714</TotalTime>
  <Words>285</Words>
  <Application>Microsoft Office PowerPoint</Application>
  <PresentationFormat>On-screen Show (16:9)</PresentationFormat>
  <Paragraphs>85</Paragraphs>
  <Slides>43</Slides>
  <Notes>8</Notes>
  <HiddenSlides>0</HiddenSlides>
  <MMClips>36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5" baseType="lpstr">
      <vt:lpstr>Calibri</vt:lpstr>
      <vt:lpstr>VNI-Hobo</vt:lpstr>
      <vt:lpstr>Wingdings</vt:lpstr>
      <vt:lpstr>Nunito</vt:lpstr>
      <vt:lpstr>Comic Sans MS</vt:lpstr>
      <vt:lpstr>Calibri Light</vt:lpstr>
      <vt:lpstr>Wigglye</vt:lpstr>
      <vt:lpstr>Arial</vt:lpstr>
      <vt:lpstr>Kirang Haerang</vt:lpstr>
      <vt:lpstr>Nixie One</vt:lpstr>
      <vt:lpstr>Math Subject for Elementary - 1st Grade: Time by Slidesgo</vt:lpstr>
      <vt:lpstr>Office Theme</vt:lpstr>
      <vt:lpstr>PowerPoint Presentation</vt:lpstr>
      <vt:lpstr>REVIEW 1</vt:lpstr>
      <vt:lpstr>Table of content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HEID</cp:lastModifiedBy>
  <cp:revision>106</cp:revision>
  <dcterms:modified xsi:type="dcterms:W3CDTF">2024-05-12T15:06:05Z</dcterms:modified>
  <cp:category>9Slide.vn</cp:category>
</cp:coreProperties>
</file>